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4401800" cy="10801350"/>
  <p:notesSz cx="6858000" cy="9144000"/>
  <p:defaultTextStyle>
    <a:defPPr>
      <a:defRPr lang="nl-NL"/>
    </a:defPPr>
    <a:lvl1pPr marL="0" algn="l" defTabSz="1320090" rtl="0" eaLnBrk="1" latinLnBrk="0" hangingPunct="1">
      <a:defRPr sz="2600" kern="1200">
        <a:solidFill>
          <a:schemeClr val="tx1"/>
        </a:solidFill>
        <a:latin typeface="+mn-lt"/>
        <a:ea typeface="+mn-ea"/>
        <a:cs typeface="+mn-cs"/>
      </a:defRPr>
    </a:lvl1pPr>
    <a:lvl2pPr marL="660045" algn="l" defTabSz="1320090" rtl="0" eaLnBrk="1" latinLnBrk="0" hangingPunct="1">
      <a:defRPr sz="2600" kern="1200">
        <a:solidFill>
          <a:schemeClr val="tx1"/>
        </a:solidFill>
        <a:latin typeface="+mn-lt"/>
        <a:ea typeface="+mn-ea"/>
        <a:cs typeface="+mn-cs"/>
      </a:defRPr>
    </a:lvl2pPr>
    <a:lvl3pPr marL="1320090" algn="l" defTabSz="1320090" rtl="0" eaLnBrk="1" latinLnBrk="0" hangingPunct="1">
      <a:defRPr sz="2600" kern="1200">
        <a:solidFill>
          <a:schemeClr val="tx1"/>
        </a:solidFill>
        <a:latin typeface="+mn-lt"/>
        <a:ea typeface="+mn-ea"/>
        <a:cs typeface="+mn-cs"/>
      </a:defRPr>
    </a:lvl3pPr>
    <a:lvl4pPr marL="1980134" algn="l" defTabSz="1320090" rtl="0" eaLnBrk="1" latinLnBrk="0" hangingPunct="1">
      <a:defRPr sz="2600" kern="1200">
        <a:solidFill>
          <a:schemeClr val="tx1"/>
        </a:solidFill>
        <a:latin typeface="+mn-lt"/>
        <a:ea typeface="+mn-ea"/>
        <a:cs typeface="+mn-cs"/>
      </a:defRPr>
    </a:lvl4pPr>
    <a:lvl5pPr marL="2640179" algn="l" defTabSz="1320090" rtl="0" eaLnBrk="1" latinLnBrk="0" hangingPunct="1">
      <a:defRPr sz="2600" kern="1200">
        <a:solidFill>
          <a:schemeClr val="tx1"/>
        </a:solidFill>
        <a:latin typeface="+mn-lt"/>
        <a:ea typeface="+mn-ea"/>
        <a:cs typeface="+mn-cs"/>
      </a:defRPr>
    </a:lvl5pPr>
    <a:lvl6pPr marL="3300224" algn="l" defTabSz="1320090" rtl="0" eaLnBrk="1" latinLnBrk="0" hangingPunct="1">
      <a:defRPr sz="2600" kern="1200">
        <a:solidFill>
          <a:schemeClr val="tx1"/>
        </a:solidFill>
        <a:latin typeface="+mn-lt"/>
        <a:ea typeface="+mn-ea"/>
        <a:cs typeface="+mn-cs"/>
      </a:defRPr>
    </a:lvl6pPr>
    <a:lvl7pPr marL="3960269" algn="l" defTabSz="1320090" rtl="0" eaLnBrk="1" latinLnBrk="0" hangingPunct="1">
      <a:defRPr sz="2600" kern="1200">
        <a:solidFill>
          <a:schemeClr val="tx1"/>
        </a:solidFill>
        <a:latin typeface="+mn-lt"/>
        <a:ea typeface="+mn-ea"/>
        <a:cs typeface="+mn-cs"/>
      </a:defRPr>
    </a:lvl7pPr>
    <a:lvl8pPr marL="4620313" algn="l" defTabSz="1320090" rtl="0" eaLnBrk="1" latinLnBrk="0" hangingPunct="1">
      <a:defRPr sz="2600" kern="1200">
        <a:solidFill>
          <a:schemeClr val="tx1"/>
        </a:solidFill>
        <a:latin typeface="+mn-lt"/>
        <a:ea typeface="+mn-ea"/>
        <a:cs typeface="+mn-cs"/>
      </a:defRPr>
    </a:lvl8pPr>
    <a:lvl9pPr marL="5280358" algn="l" defTabSz="1320090" rtl="0" eaLnBrk="1" latinLnBrk="0" hangingPunct="1">
      <a:defRPr sz="2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4" d="100"/>
          <a:sy n="74" d="100"/>
        </p:scale>
        <p:origin x="-2226" y="-108"/>
      </p:cViewPr>
      <p:guideLst>
        <p:guide orient="horz" pos="3402"/>
        <p:guide pos="45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1" name="Rectangle 10"/>
          <p:cNvSpPr/>
          <p:nvPr/>
        </p:nvSpPr>
        <p:spPr>
          <a:xfrm>
            <a:off x="3" y="2"/>
            <a:ext cx="1185149" cy="1080135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2009" tIns="66005" rIns="132009" bIns="66005"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915442" y="1996291"/>
            <a:ext cx="11396671" cy="8084972"/>
          </a:xfrm>
        </p:spPr>
        <p:txBody>
          <a:bodyPr/>
          <a:lstStyle>
            <a:lvl1pPr>
              <a:defRPr sz="16600"/>
            </a:lvl1pPr>
          </a:lstStyle>
          <a:p>
            <a:r>
              <a:rPr lang="nl-NL" smtClean="0"/>
              <a:t>Klik om de stijl te bewerken</a:t>
            </a:r>
            <a:endParaRPr lang="en-US" dirty="0"/>
          </a:p>
        </p:txBody>
      </p:sp>
      <p:sp>
        <p:nvSpPr>
          <p:cNvPr id="3" name="Subtitle 2"/>
          <p:cNvSpPr>
            <a:spLocks noGrp="1"/>
          </p:cNvSpPr>
          <p:nvPr>
            <p:ph type="subTitle" idx="1"/>
          </p:nvPr>
        </p:nvSpPr>
        <p:spPr>
          <a:xfrm>
            <a:off x="1915441" y="317684"/>
            <a:ext cx="9748593" cy="1495571"/>
          </a:xfrm>
        </p:spPr>
        <p:txBody>
          <a:bodyPr>
            <a:normAutofit/>
          </a:bodyPr>
          <a:lstStyle>
            <a:lvl1pPr marL="0" indent="0" algn="r">
              <a:buNone/>
              <a:defRPr sz="3500">
                <a:solidFill>
                  <a:schemeClr val="tx2">
                    <a:lumMod val="60000"/>
                    <a:lumOff val="40000"/>
                  </a:schemeClr>
                </a:solidFill>
              </a:defRPr>
            </a:lvl1pPr>
            <a:lvl2pPr marL="660045" indent="0" algn="ctr">
              <a:buNone/>
              <a:defRPr>
                <a:solidFill>
                  <a:schemeClr val="tx1">
                    <a:tint val="75000"/>
                  </a:schemeClr>
                </a:solidFill>
              </a:defRPr>
            </a:lvl2pPr>
            <a:lvl3pPr marL="1320090" indent="0" algn="ctr">
              <a:buNone/>
              <a:defRPr>
                <a:solidFill>
                  <a:schemeClr val="tx1">
                    <a:tint val="75000"/>
                  </a:schemeClr>
                </a:solidFill>
              </a:defRPr>
            </a:lvl3pPr>
            <a:lvl4pPr marL="1980134" indent="0" algn="ctr">
              <a:buNone/>
              <a:defRPr>
                <a:solidFill>
                  <a:schemeClr val="tx1">
                    <a:tint val="75000"/>
                  </a:schemeClr>
                </a:solidFill>
              </a:defRPr>
            </a:lvl4pPr>
            <a:lvl5pPr marL="2640179" indent="0" algn="ctr">
              <a:buNone/>
              <a:defRPr>
                <a:solidFill>
                  <a:schemeClr val="tx1">
                    <a:tint val="75000"/>
                  </a:schemeClr>
                </a:solidFill>
              </a:defRPr>
            </a:lvl5pPr>
            <a:lvl6pPr marL="3300224" indent="0" algn="ctr">
              <a:buNone/>
              <a:defRPr>
                <a:solidFill>
                  <a:schemeClr val="tx1">
                    <a:tint val="75000"/>
                  </a:schemeClr>
                </a:solidFill>
              </a:defRPr>
            </a:lvl6pPr>
            <a:lvl7pPr marL="3960269" indent="0" algn="ctr">
              <a:buNone/>
              <a:defRPr>
                <a:solidFill>
                  <a:schemeClr val="tx1">
                    <a:tint val="75000"/>
                  </a:schemeClr>
                </a:solidFill>
              </a:defRPr>
            </a:lvl7pPr>
            <a:lvl8pPr marL="4620313" indent="0" algn="ctr">
              <a:buNone/>
              <a:defRPr>
                <a:solidFill>
                  <a:schemeClr val="tx1">
                    <a:tint val="75000"/>
                  </a:schemeClr>
                </a:solidFill>
              </a:defRPr>
            </a:lvl8pPr>
            <a:lvl9pPr marL="5280358"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a:xfrm>
            <a:off x="12836990" y="372356"/>
            <a:ext cx="1236849" cy="575072"/>
          </a:xfrm>
        </p:spPr>
        <p:txBody>
          <a:bodyPr/>
          <a:lstStyle>
            <a:lvl1pPr>
              <a:defRPr sz="2000"/>
            </a:lvl1pPr>
          </a:lstStyle>
          <a:p>
            <a:fld id="{926D4795-BBD1-4809-94B4-3FD02870940F}" type="slidenum">
              <a:rPr lang="nl-NL" smtClean="0"/>
              <a:pPr/>
              <a:t>‹nr.›</a:t>
            </a:fld>
            <a:endParaRPr lang="nl-NL"/>
          </a:p>
        </p:txBody>
      </p:sp>
      <p:grpSp>
        <p:nvGrpSpPr>
          <p:cNvPr id="7" name="Group 6"/>
          <p:cNvGrpSpPr/>
          <p:nvPr/>
        </p:nvGrpSpPr>
        <p:grpSpPr>
          <a:xfrm>
            <a:off x="11761472" y="330041"/>
            <a:ext cx="1035130" cy="680086"/>
            <a:chOff x="7467600" y="209550"/>
            <a:chExt cx="657226" cy="431800"/>
          </a:xfrm>
          <a:solidFill>
            <a:schemeClr val="tx2">
              <a:lumMod val="60000"/>
              <a:lumOff val="4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6" y="432558"/>
            <a:ext cx="3240406" cy="9216152"/>
          </a:xfrm>
        </p:spPr>
        <p:txBody>
          <a:bodyPr vert="eaVert"/>
          <a:lstStyle/>
          <a:p>
            <a:r>
              <a:rPr lang="nl-NL" smtClean="0"/>
              <a:t>Klik om de stijl te bewerken</a:t>
            </a:r>
            <a:endParaRPr lang="en-US"/>
          </a:p>
        </p:txBody>
      </p:sp>
      <p:sp>
        <p:nvSpPr>
          <p:cNvPr id="3" name="Vertical Text Placeholder 2"/>
          <p:cNvSpPr>
            <a:spLocks noGrp="1"/>
          </p:cNvSpPr>
          <p:nvPr>
            <p:ph type="body" orient="vert" idx="1"/>
          </p:nvPr>
        </p:nvSpPr>
        <p:spPr>
          <a:xfrm>
            <a:off x="720091" y="432558"/>
            <a:ext cx="9481185" cy="9216152"/>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a:xfrm>
            <a:off x="1920242" y="8281034"/>
            <a:ext cx="11401425" cy="1800226"/>
          </a:xfrm>
        </p:spPr>
        <p:txBody>
          <a:bodyPr>
            <a:noAutofit/>
          </a:bodyPr>
          <a:lstStyle>
            <a:lvl1pPr algn="l">
              <a:defRPr sz="10400" baseline="0">
                <a:ln w="12700">
                  <a:solidFill>
                    <a:schemeClr val="tx2"/>
                  </a:solidFill>
                </a:ln>
              </a:defRPr>
            </a:lvl1pPr>
          </a:lstStyle>
          <a:p>
            <a:r>
              <a:rPr lang="nl-NL" smtClean="0"/>
              <a:t>Klik om de stijl te bewerken</a:t>
            </a:r>
            <a:endParaRPr lang="en-US" dirty="0"/>
          </a:p>
        </p:txBody>
      </p:sp>
      <p:sp>
        <p:nvSpPr>
          <p:cNvPr id="3" name="Content Placeholder 2"/>
          <p:cNvSpPr>
            <a:spLocks noGrp="1"/>
          </p:cNvSpPr>
          <p:nvPr>
            <p:ph idx="1"/>
          </p:nvPr>
        </p:nvSpPr>
        <p:spPr>
          <a:xfrm>
            <a:off x="1920242" y="1320167"/>
            <a:ext cx="11761471" cy="6960870"/>
          </a:xfrm>
        </p:spPr>
        <p:txBody>
          <a:bodyPr>
            <a:normAutofit/>
          </a:bodyPr>
          <a:lstStyle>
            <a:lvl1pPr>
              <a:defRPr sz="4100"/>
            </a:lvl1pPr>
            <a:lvl2pPr>
              <a:defRPr sz="2600">
                <a:solidFill>
                  <a:schemeClr val="tx1"/>
                </a:solidFill>
              </a:defRPr>
            </a:lvl2pPr>
            <a:lvl3pPr>
              <a:defRPr sz="2600">
                <a:solidFill>
                  <a:schemeClr val="tx1"/>
                </a:solidFill>
              </a:defRPr>
            </a:lvl3pPr>
            <a:lvl4pPr>
              <a:defRPr sz="2600">
                <a:solidFill>
                  <a:schemeClr val="tx1"/>
                </a:solidFill>
              </a:defRPr>
            </a:lvl4pPr>
            <a:lvl5pPr>
              <a:defRPr sz="2600">
                <a:solidFill>
                  <a:schemeClr val="tx1"/>
                </a:solidFill>
              </a:defRPr>
            </a:lvl5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10" name="Slide Number Placeholder 9"/>
          <p:cNvSpPr>
            <a:spLocks noGrp="1"/>
          </p:cNvSpPr>
          <p:nvPr>
            <p:ph type="sldNum" sz="quarter" idx="11"/>
          </p:nvPr>
        </p:nvSpPr>
        <p:spPr/>
        <p:txBody>
          <a:bodyPr/>
          <a:lstStyle/>
          <a:p>
            <a:fld id="{926D4795-BBD1-4809-94B4-3FD02870940F}" type="slidenum">
              <a:rPr lang="nl-NL" smtClean="0"/>
              <a:pPr/>
              <a:t>‹nr.›</a:t>
            </a:fld>
            <a:endParaRPr lang="nl-NL"/>
          </a:p>
        </p:txBody>
      </p:sp>
      <p:sp>
        <p:nvSpPr>
          <p:cNvPr id="12" name="Footer Placeholder 11"/>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39" y="7062428"/>
            <a:ext cx="11401426" cy="1200150"/>
          </a:xfrm>
        </p:spPr>
        <p:txBody>
          <a:bodyPr bIns="0" anchor="b"/>
          <a:lstStyle>
            <a:lvl1pPr marL="0" indent="0">
              <a:buNone/>
              <a:defRPr sz="2900">
                <a:solidFill>
                  <a:schemeClr val="tx1"/>
                </a:solidFill>
              </a:defRPr>
            </a:lvl1pPr>
            <a:lvl2pPr marL="660045" indent="0">
              <a:buNone/>
              <a:defRPr sz="2600">
                <a:solidFill>
                  <a:schemeClr val="tx1">
                    <a:tint val="75000"/>
                  </a:schemeClr>
                </a:solidFill>
              </a:defRPr>
            </a:lvl2pPr>
            <a:lvl3pPr marL="1320090" indent="0">
              <a:buNone/>
              <a:defRPr sz="2300">
                <a:solidFill>
                  <a:schemeClr val="tx1">
                    <a:tint val="75000"/>
                  </a:schemeClr>
                </a:solidFill>
              </a:defRPr>
            </a:lvl3pPr>
            <a:lvl4pPr marL="1980134" indent="0">
              <a:buNone/>
              <a:defRPr sz="2000">
                <a:solidFill>
                  <a:schemeClr val="tx1">
                    <a:tint val="75000"/>
                  </a:schemeClr>
                </a:solidFill>
              </a:defRPr>
            </a:lvl4pPr>
            <a:lvl5pPr marL="2640179" indent="0">
              <a:buNone/>
              <a:defRPr sz="2000">
                <a:solidFill>
                  <a:schemeClr val="tx1">
                    <a:tint val="75000"/>
                  </a:schemeClr>
                </a:solidFill>
              </a:defRPr>
            </a:lvl5pPr>
            <a:lvl6pPr marL="3300224" indent="0">
              <a:buNone/>
              <a:defRPr sz="2000">
                <a:solidFill>
                  <a:schemeClr val="tx1">
                    <a:tint val="75000"/>
                  </a:schemeClr>
                </a:solidFill>
              </a:defRPr>
            </a:lvl6pPr>
            <a:lvl7pPr marL="3960269" indent="0">
              <a:buNone/>
              <a:defRPr sz="2000">
                <a:solidFill>
                  <a:schemeClr val="tx1">
                    <a:tint val="75000"/>
                  </a:schemeClr>
                </a:solidFill>
              </a:defRPr>
            </a:lvl7pPr>
            <a:lvl8pPr marL="4620313" indent="0">
              <a:buNone/>
              <a:defRPr sz="2000">
                <a:solidFill>
                  <a:schemeClr val="tx1">
                    <a:tint val="75000"/>
                  </a:schemeClr>
                </a:solidFill>
              </a:defRPr>
            </a:lvl8pPr>
            <a:lvl9pPr marL="5280358" indent="0">
              <a:buNone/>
              <a:defRPr sz="2000">
                <a:solidFill>
                  <a:schemeClr val="tx1">
                    <a:tint val="75000"/>
                  </a:schemeClr>
                </a:solidFill>
              </a:defRPr>
            </a:lvl9pPr>
          </a:lstStyle>
          <a:p>
            <a:pPr lvl="0"/>
            <a:r>
              <a:rPr lang="nl-NL" smtClean="0"/>
              <a:t>Klik om de modelstijlen te bewerken</a:t>
            </a:r>
          </a:p>
        </p:txBody>
      </p:sp>
      <p:sp>
        <p:nvSpPr>
          <p:cNvPr id="13" name="Title 1"/>
          <p:cNvSpPr>
            <a:spLocks noGrp="1"/>
          </p:cNvSpPr>
          <p:nvPr>
            <p:ph type="title"/>
          </p:nvPr>
        </p:nvSpPr>
        <p:spPr>
          <a:xfrm>
            <a:off x="1920242" y="8281034"/>
            <a:ext cx="11401425" cy="1800226"/>
          </a:xfrm>
        </p:spPr>
        <p:txBody>
          <a:bodyPr>
            <a:noAutofit/>
          </a:bodyPr>
          <a:lstStyle>
            <a:lvl1pPr algn="l">
              <a:defRPr sz="10400" baseline="0">
                <a:ln w="12700">
                  <a:solidFill>
                    <a:schemeClr val="tx2"/>
                  </a:solidFill>
                </a:ln>
              </a:defRPr>
            </a:lvl1pPr>
          </a:lstStyle>
          <a:p>
            <a:r>
              <a:rPr lang="nl-NL" smtClean="0"/>
              <a:t>Klik om de stijl te bewerken</a:t>
            </a:r>
            <a:endParaRPr lang="en-US" dirty="0"/>
          </a:p>
        </p:txBody>
      </p:sp>
      <p:sp>
        <p:nvSpPr>
          <p:cNvPr id="19" name="Date Placeholder 18"/>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20" name="Slide Number Placeholder 19"/>
          <p:cNvSpPr>
            <a:spLocks noGrp="1"/>
          </p:cNvSpPr>
          <p:nvPr>
            <p:ph type="sldNum" sz="quarter" idx="11"/>
          </p:nvPr>
        </p:nvSpPr>
        <p:spPr/>
        <p:txBody>
          <a:bodyPr/>
          <a:lstStyle/>
          <a:p>
            <a:fld id="{926D4795-BBD1-4809-94B4-3FD02870940F}" type="slidenum">
              <a:rPr lang="nl-NL" smtClean="0"/>
              <a:pPr/>
              <a:t>‹nr.›</a:t>
            </a:fld>
            <a:endParaRPr lang="nl-NL"/>
          </a:p>
        </p:txBody>
      </p:sp>
      <p:sp>
        <p:nvSpPr>
          <p:cNvPr id="21" name="Footer Placeholder 20"/>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
        <p:nvSpPr>
          <p:cNvPr id="9" name="Content Placeholder 8"/>
          <p:cNvSpPr>
            <a:spLocks noGrp="1"/>
          </p:cNvSpPr>
          <p:nvPr>
            <p:ph sz="quarter" idx="13"/>
          </p:nvPr>
        </p:nvSpPr>
        <p:spPr>
          <a:xfrm>
            <a:off x="1915439" y="1324966"/>
            <a:ext cx="5875935" cy="6912864"/>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Content Placeholder 10"/>
          <p:cNvSpPr>
            <a:spLocks noGrp="1"/>
          </p:cNvSpPr>
          <p:nvPr>
            <p:ph sz="quarter" idx="14"/>
          </p:nvPr>
        </p:nvSpPr>
        <p:spPr>
          <a:xfrm>
            <a:off x="8036205" y="1324966"/>
            <a:ext cx="5875935" cy="6912864"/>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1920242" y="1324965"/>
            <a:ext cx="5880735" cy="840106"/>
          </a:xfrm>
        </p:spPr>
        <p:txBody>
          <a:bodyPr anchor="t">
            <a:normAutofit/>
          </a:bodyPr>
          <a:lstStyle>
            <a:lvl1pPr marL="0" indent="0">
              <a:buNone/>
              <a:defRPr sz="2600" b="1"/>
            </a:lvl1pPr>
            <a:lvl2pPr marL="660045" indent="0">
              <a:buNone/>
              <a:defRPr sz="2900" b="1"/>
            </a:lvl2pPr>
            <a:lvl3pPr marL="1320090" indent="0">
              <a:buNone/>
              <a:defRPr sz="2600" b="1"/>
            </a:lvl3pPr>
            <a:lvl4pPr marL="1980134" indent="0">
              <a:buNone/>
              <a:defRPr sz="2300" b="1"/>
            </a:lvl4pPr>
            <a:lvl5pPr marL="2640179" indent="0">
              <a:buNone/>
              <a:defRPr sz="2300" b="1"/>
            </a:lvl5pPr>
            <a:lvl6pPr marL="3300224" indent="0">
              <a:buNone/>
              <a:defRPr sz="2300" b="1"/>
            </a:lvl6pPr>
            <a:lvl7pPr marL="3960269" indent="0">
              <a:buNone/>
              <a:defRPr sz="2300" b="1"/>
            </a:lvl7pPr>
            <a:lvl8pPr marL="4620313" indent="0">
              <a:buNone/>
              <a:defRPr sz="2300" b="1"/>
            </a:lvl8pPr>
            <a:lvl9pPr marL="5280358" indent="0">
              <a:buNone/>
              <a:defRPr sz="2300" b="1"/>
            </a:lvl9pPr>
          </a:lstStyle>
          <a:p>
            <a:pPr lvl="0"/>
            <a:r>
              <a:rPr lang="nl-NL" smtClean="0"/>
              <a:t>Klik om de modelstijlen te bewerken</a:t>
            </a:r>
          </a:p>
        </p:txBody>
      </p:sp>
      <p:sp>
        <p:nvSpPr>
          <p:cNvPr id="5" name="Text Placeholder 4"/>
          <p:cNvSpPr>
            <a:spLocks noGrp="1"/>
          </p:cNvSpPr>
          <p:nvPr>
            <p:ph type="body" sz="quarter" idx="3"/>
          </p:nvPr>
        </p:nvSpPr>
        <p:spPr>
          <a:xfrm>
            <a:off x="8041006" y="1324965"/>
            <a:ext cx="5883046" cy="840106"/>
          </a:xfrm>
        </p:spPr>
        <p:txBody>
          <a:bodyPr anchor="t">
            <a:normAutofit/>
          </a:bodyPr>
          <a:lstStyle>
            <a:lvl1pPr marL="0" indent="0">
              <a:buNone/>
              <a:defRPr sz="2600" b="1"/>
            </a:lvl1pPr>
            <a:lvl2pPr marL="660045" indent="0">
              <a:buNone/>
              <a:defRPr sz="2900" b="1"/>
            </a:lvl2pPr>
            <a:lvl3pPr marL="1320090" indent="0">
              <a:buNone/>
              <a:defRPr sz="2600" b="1"/>
            </a:lvl3pPr>
            <a:lvl4pPr marL="1980134" indent="0">
              <a:buNone/>
              <a:defRPr sz="2300" b="1"/>
            </a:lvl4pPr>
            <a:lvl5pPr marL="2640179" indent="0">
              <a:buNone/>
              <a:defRPr sz="2300" b="1"/>
            </a:lvl5pPr>
            <a:lvl6pPr marL="3300224" indent="0">
              <a:buNone/>
              <a:defRPr sz="2300" b="1"/>
            </a:lvl6pPr>
            <a:lvl7pPr marL="3960269" indent="0">
              <a:buNone/>
              <a:defRPr sz="2300" b="1"/>
            </a:lvl7pPr>
            <a:lvl8pPr marL="4620313" indent="0">
              <a:buNone/>
              <a:defRPr sz="2300" b="1"/>
            </a:lvl8pPr>
            <a:lvl9pPr marL="5280358" indent="0">
              <a:buNone/>
              <a:defRPr sz="23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926D4795-BBD1-4809-94B4-3FD02870940F}" type="slidenum">
              <a:rPr lang="nl-NL" smtClean="0"/>
              <a:pPr/>
              <a:t>‹nr.›</a:t>
            </a:fld>
            <a:endParaRPr lang="nl-NL"/>
          </a:p>
        </p:txBody>
      </p:sp>
      <p:sp>
        <p:nvSpPr>
          <p:cNvPr id="11" name="Content Placeholder 10"/>
          <p:cNvSpPr>
            <a:spLocks noGrp="1"/>
          </p:cNvSpPr>
          <p:nvPr>
            <p:ph sz="quarter" idx="13"/>
          </p:nvPr>
        </p:nvSpPr>
        <p:spPr>
          <a:xfrm>
            <a:off x="1915439" y="2174672"/>
            <a:ext cx="5875935" cy="6048756"/>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Content Placeholder 12"/>
          <p:cNvSpPr>
            <a:spLocks noGrp="1"/>
          </p:cNvSpPr>
          <p:nvPr>
            <p:ph sz="quarter" idx="14"/>
          </p:nvPr>
        </p:nvSpPr>
        <p:spPr>
          <a:xfrm>
            <a:off x="8036205" y="2174670"/>
            <a:ext cx="5875935" cy="6048756"/>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Slide Number Placeholder 5"/>
          <p:cNvSpPr>
            <a:spLocks noGrp="1"/>
          </p:cNvSpPr>
          <p:nvPr>
            <p:ph type="sldNum" sz="quarter" idx="11"/>
          </p:nvPr>
        </p:nvSpPr>
        <p:spPr/>
        <p:txBody>
          <a:bodyPr/>
          <a:lstStyle/>
          <a:p>
            <a:fld id="{926D4795-BBD1-4809-94B4-3FD02870940F}" type="slidenum">
              <a:rPr lang="nl-NL" smtClean="0"/>
              <a:pPr/>
              <a:t>‹nr.›</a:t>
            </a:fld>
            <a:endParaRPr lang="nl-NL"/>
          </a:p>
        </p:txBody>
      </p:sp>
      <p:sp>
        <p:nvSpPr>
          <p:cNvPr id="7" name="Footer Placeholder 6"/>
          <p:cNvSpPr>
            <a:spLocks noGrp="1"/>
          </p:cNvSpPr>
          <p:nvPr>
            <p:ph type="ftr" sz="quarter" idx="12"/>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001126" y="622579"/>
            <a:ext cx="4738094" cy="1830229"/>
          </a:xfrm>
        </p:spPr>
        <p:txBody>
          <a:bodyPr anchor="b"/>
          <a:lstStyle>
            <a:lvl1pPr algn="l">
              <a:defRPr sz="2900" b="1">
                <a:ln>
                  <a:noFill/>
                </a:ln>
                <a:solidFill>
                  <a:srgbClr val="FF7605"/>
                </a:solidFill>
                <a:effectLst/>
              </a:defRPr>
            </a:lvl1pPr>
          </a:lstStyle>
          <a:p>
            <a:r>
              <a:rPr lang="nl-NL" smtClean="0"/>
              <a:t>Klik om de stijl te bewerken</a:t>
            </a:r>
            <a:endParaRPr lang="en-US" dirty="0"/>
          </a:p>
        </p:txBody>
      </p:sp>
      <p:sp>
        <p:nvSpPr>
          <p:cNvPr id="4" name="Text Placeholder 3"/>
          <p:cNvSpPr>
            <a:spLocks noGrp="1"/>
          </p:cNvSpPr>
          <p:nvPr>
            <p:ph type="body" sz="half" idx="2"/>
          </p:nvPr>
        </p:nvSpPr>
        <p:spPr>
          <a:xfrm>
            <a:off x="9001126" y="2452807"/>
            <a:ext cx="4738094" cy="6908364"/>
          </a:xfrm>
        </p:spPr>
        <p:txBody>
          <a:bodyPr/>
          <a:lstStyle>
            <a:lvl1pPr marL="0" indent="0">
              <a:buNone/>
              <a:defRPr sz="2000">
                <a:solidFill>
                  <a:schemeClr val="tx1">
                    <a:lumMod val="50000"/>
                    <a:lumOff val="50000"/>
                  </a:schemeClr>
                </a:solidFill>
              </a:defRPr>
            </a:lvl1pPr>
            <a:lvl2pPr marL="660045" indent="0">
              <a:buNone/>
              <a:defRPr sz="1700"/>
            </a:lvl2pPr>
            <a:lvl3pPr marL="1320090" indent="0">
              <a:buNone/>
              <a:defRPr sz="1400"/>
            </a:lvl3pPr>
            <a:lvl4pPr marL="1980134" indent="0">
              <a:buNone/>
              <a:defRPr sz="1300"/>
            </a:lvl4pPr>
            <a:lvl5pPr marL="2640179" indent="0">
              <a:buNone/>
              <a:defRPr sz="1300"/>
            </a:lvl5pPr>
            <a:lvl6pPr marL="3300224" indent="0">
              <a:buNone/>
              <a:defRPr sz="1300"/>
            </a:lvl6pPr>
            <a:lvl7pPr marL="3960269" indent="0">
              <a:buNone/>
              <a:defRPr sz="1300"/>
            </a:lvl7pPr>
            <a:lvl8pPr marL="4620313" indent="0">
              <a:buNone/>
              <a:defRPr sz="1300"/>
            </a:lvl8pPr>
            <a:lvl9pPr marL="5280358" indent="0">
              <a:buNone/>
              <a:defRPr sz="1300"/>
            </a:lvl9pPr>
          </a:lstStyle>
          <a:p>
            <a:pPr lvl="0"/>
            <a:r>
              <a:rPr lang="nl-NL" smtClean="0"/>
              <a:t>Klik om de modelstijlen te bewerken</a:t>
            </a:r>
          </a:p>
        </p:txBody>
      </p:sp>
      <p:sp>
        <p:nvSpPr>
          <p:cNvPr id="14" name="Content Placeholder 13"/>
          <p:cNvSpPr>
            <a:spLocks noGrp="1"/>
          </p:cNvSpPr>
          <p:nvPr>
            <p:ph sz="quarter" idx="13"/>
          </p:nvPr>
        </p:nvSpPr>
        <p:spPr>
          <a:xfrm>
            <a:off x="1440181" y="600077"/>
            <a:ext cx="7560945" cy="936117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9" name="Date Placeholder 8"/>
          <p:cNvSpPr>
            <a:spLocks noGrp="1"/>
          </p:cNvSpPr>
          <p:nvPr>
            <p:ph type="dt" sz="half" idx="14"/>
          </p:nvPr>
        </p:nvSpPr>
        <p:spPr/>
        <p:txBody>
          <a:bodyPr/>
          <a:lstStyle/>
          <a:p>
            <a:fld id="{E3903A65-E77A-4CCE-9E24-496910D426DC}" type="datetimeFigureOut">
              <a:rPr lang="nl-NL" smtClean="0"/>
              <a:pPr/>
              <a:t>18-12-2014</a:t>
            </a:fld>
            <a:endParaRPr lang="nl-NL"/>
          </a:p>
        </p:txBody>
      </p:sp>
      <p:sp>
        <p:nvSpPr>
          <p:cNvPr id="10" name="Slide Number Placeholder 9"/>
          <p:cNvSpPr>
            <a:spLocks noGrp="1"/>
          </p:cNvSpPr>
          <p:nvPr>
            <p:ph type="sldNum" sz="quarter" idx="15"/>
          </p:nvPr>
        </p:nvSpPr>
        <p:spPr/>
        <p:txBody>
          <a:bodyPr/>
          <a:lstStyle/>
          <a:p>
            <a:fld id="{926D4795-BBD1-4809-94B4-3FD02870940F}" type="slidenum">
              <a:rPr lang="nl-NL" smtClean="0"/>
              <a:pPr/>
              <a:t>‹nr.›</a:t>
            </a:fld>
            <a:endParaRPr lang="nl-NL"/>
          </a:p>
        </p:txBody>
      </p:sp>
      <p:sp>
        <p:nvSpPr>
          <p:cNvPr id="13" name="Footer Placeholder 12"/>
          <p:cNvSpPr>
            <a:spLocks noGrp="1"/>
          </p:cNvSpPr>
          <p:nvPr>
            <p:ph type="ftr" sz="quarter" idx="16"/>
          </p:nvPr>
        </p:nvSpPr>
        <p:spPr/>
        <p:txBody>
          <a:bodyPr/>
          <a:lstStyle/>
          <a:p>
            <a:endParaRPr lang="nl-NL"/>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920241" y="7283990"/>
            <a:ext cx="8641080" cy="637002"/>
          </a:xfrm>
        </p:spPr>
        <p:txBody>
          <a:bodyPr bIns="0" anchor="b"/>
          <a:lstStyle>
            <a:lvl1pPr algn="l">
              <a:defRPr sz="2900" b="1">
                <a:ln w="12700">
                  <a:noFill/>
                </a:ln>
                <a:solidFill>
                  <a:schemeClr val="tx1"/>
                </a:solidFill>
                <a:effectLst/>
              </a:defRPr>
            </a:lvl1pPr>
          </a:lstStyle>
          <a:p>
            <a:r>
              <a:rPr lang="nl-NL" smtClean="0"/>
              <a:t>Klik om de stijl te bewerken</a:t>
            </a:r>
            <a:endParaRPr lang="en-US" dirty="0"/>
          </a:p>
        </p:txBody>
      </p:sp>
      <p:sp>
        <p:nvSpPr>
          <p:cNvPr id="3" name="Picture Placeholder 2"/>
          <p:cNvSpPr>
            <a:spLocks noGrp="1"/>
          </p:cNvSpPr>
          <p:nvPr>
            <p:ph type="pic" idx="1"/>
          </p:nvPr>
        </p:nvSpPr>
        <p:spPr>
          <a:xfrm>
            <a:off x="2085262" y="600076"/>
            <a:ext cx="9241154" cy="6428303"/>
          </a:xfrm>
        </p:spPr>
        <p:txBody>
          <a:bodyPr/>
          <a:lstStyle>
            <a:lvl1pPr marL="0" indent="0">
              <a:buNone/>
              <a:defRPr sz="4700"/>
            </a:lvl1pPr>
            <a:lvl2pPr marL="660045" indent="0">
              <a:buNone/>
              <a:defRPr sz="4100"/>
            </a:lvl2pPr>
            <a:lvl3pPr marL="1320090" indent="0">
              <a:buNone/>
              <a:defRPr sz="3500"/>
            </a:lvl3pPr>
            <a:lvl4pPr marL="1980134" indent="0">
              <a:buNone/>
              <a:defRPr sz="2900"/>
            </a:lvl4pPr>
            <a:lvl5pPr marL="2640179" indent="0">
              <a:buNone/>
              <a:defRPr sz="2900"/>
            </a:lvl5pPr>
            <a:lvl6pPr marL="3300224" indent="0">
              <a:buNone/>
              <a:defRPr sz="2900"/>
            </a:lvl6pPr>
            <a:lvl7pPr marL="3960269" indent="0">
              <a:buNone/>
              <a:defRPr sz="2900"/>
            </a:lvl7pPr>
            <a:lvl8pPr marL="4620313" indent="0">
              <a:buNone/>
              <a:defRPr sz="2900"/>
            </a:lvl8pPr>
            <a:lvl9pPr marL="5280358" indent="0">
              <a:buNone/>
              <a:defRPr sz="2900"/>
            </a:lvl9pPr>
          </a:lstStyle>
          <a:p>
            <a:r>
              <a:rPr lang="nl-NL" smtClean="0"/>
              <a:t>Klik op het pictogram als u een afbeelding wilt toevoegen</a:t>
            </a:r>
            <a:endParaRPr lang="en-US"/>
          </a:p>
        </p:txBody>
      </p:sp>
      <p:sp>
        <p:nvSpPr>
          <p:cNvPr id="4" name="Text Placeholder 3"/>
          <p:cNvSpPr>
            <a:spLocks noGrp="1"/>
          </p:cNvSpPr>
          <p:nvPr>
            <p:ph type="body" sz="half" idx="2"/>
          </p:nvPr>
        </p:nvSpPr>
        <p:spPr>
          <a:xfrm>
            <a:off x="1920241" y="7920992"/>
            <a:ext cx="6360794" cy="2160270"/>
          </a:xfrm>
        </p:spPr>
        <p:txBody>
          <a:bodyPr/>
          <a:lstStyle>
            <a:lvl1pPr marL="0" indent="0">
              <a:buNone/>
              <a:defRPr sz="2000">
                <a:solidFill>
                  <a:schemeClr val="tx1"/>
                </a:solidFill>
              </a:defRPr>
            </a:lvl1pPr>
            <a:lvl2pPr marL="660045" indent="0">
              <a:buNone/>
              <a:defRPr sz="1700"/>
            </a:lvl2pPr>
            <a:lvl3pPr marL="1320090" indent="0">
              <a:buNone/>
              <a:defRPr sz="1400"/>
            </a:lvl3pPr>
            <a:lvl4pPr marL="1980134" indent="0">
              <a:buNone/>
              <a:defRPr sz="1300"/>
            </a:lvl4pPr>
            <a:lvl5pPr marL="2640179" indent="0">
              <a:buNone/>
              <a:defRPr sz="1300"/>
            </a:lvl5pPr>
            <a:lvl6pPr marL="3300224" indent="0">
              <a:buNone/>
              <a:defRPr sz="1300"/>
            </a:lvl6pPr>
            <a:lvl7pPr marL="3960269" indent="0">
              <a:buNone/>
              <a:defRPr sz="1300"/>
            </a:lvl7pPr>
            <a:lvl8pPr marL="4620313" indent="0">
              <a:buNone/>
              <a:defRPr sz="1300"/>
            </a:lvl8pPr>
            <a:lvl9pPr marL="5280358" indent="0">
              <a:buNone/>
              <a:defRPr sz="13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E3903A65-E77A-4CCE-9E24-496910D426DC}" type="datetimeFigureOut">
              <a:rPr lang="nl-NL" smtClean="0"/>
              <a:pPr/>
              <a:t>18-12-2014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926D4795-BBD1-4809-94B4-3FD02870940F}" type="slidenum">
              <a:rPr lang="nl-NL" smtClean="0"/>
              <a:pPr/>
              <a:t>‹nr.›</a:t>
            </a:fld>
            <a:endParaRPr lang="nl-NL"/>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2"/>
            <a:ext cx="360046" cy="1080135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2009" tIns="66005" rIns="132009" bIns="66005"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2"/>
            <a:ext cx="360046" cy="1080135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32009" tIns="66005" rIns="132009" bIns="66005"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920242" y="8281034"/>
            <a:ext cx="11401425" cy="1800226"/>
          </a:xfrm>
          <a:prstGeom prst="rect">
            <a:avLst/>
          </a:prstGeom>
        </p:spPr>
        <p:txBody>
          <a:bodyPr vert="horz" lIns="132009" tIns="66005" rIns="132009" bIns="66005" rtlCol="0" anchor="b">
            <a:noAutofit/>
          </a:bodyPr>
          <a:lstStyle/>
          <a:p>
            <a:endParaRPr lang="en-US" dirty="0"/>
          </a:p>
        </p:txBody>
      </p:sp>
      <p:sp>
        <p:nvSpPr>
          <p:cNvPr id="3" name="Text Placeholder 2"/>
          <p:cNvSpPr>
            <a:spLocks noGrp="1"/>
          </p:cNvSpPr>
          <p:nvPr>
            <p:ph type="body" idx="1"/>
          </p:nvPr>
        </p:nvSpPr>
        <p:spPr>
          <a:xfrm>
            <a:off x="1920242" y="1320167"/>
            <a:ext cx="11761471" cy="6960870"/>
          </a:xfrm>
          <a:prstGeom prst="rect">
            <a:avLst/>
          </a:prstGeom>
        </p:spPr>
        <p:txBody>
          <a:bodyPr vert="horz" lIns="132009" tIns="66005" rIns="132009" bIns="66005"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Footer Placeholder 4"/>
          <p:cNvSpPr>
            <a:spLocks noGrp="1"/>
          </p:cNvSpPr>
          <p:nvPr>
            <p:ph type="ftr" sz="quarter" idx="3"/>
          </p:nvPr>
        </p:nvSpPr>
        <p:spPr>
          <a:xfrm>
            <a:off x="1983997" y="10321290"/>
            <a:ext cx="11281410" cy="360046"/>
          </a:xfrm>
          <a:prstGeom prst="rect">
            <a:avLst/>
          </a:prstGeom>
        </p:spPr>
        <p:txBody>
          <a:bodyPr vert="horz" lIns="132009" tIns="66005" rIns="132009" bIns="66005" rtlCol="0" anchor="ctr"/>
          <a:lstStyle>
            <a:lvl1pPr algn="l">
              <a:defRPr sz="1700">
                <a:solidFill>
                  <a:schemeClr val="tx1">
                    <a:lumMod val="60000"/>
                    <a:lumOff val="40000"/>
                  </a:schemeClr>
                </a:solidFill>
              </a:defRPr>
            </a:lvl1pPr>
          </a:lstStyle>
          <a:p>
            <a:endParaRPr lang="nl-NL"/>
          </a:p>
        </p:txBody>
      </p:sp>
      <p:sp>
        <p:nvSpPr>
          <p:cNvPr id="6" name="Slide Number Placeholder 5"/>
          <p:cNvSpPr>
            <a:spLocks noGrp="1"/>
          </p:cNvSpPr>
          <p:nvPr>
            <p:ph type="sldNum" sz="quarter" idx="4"/>
          </p:nvPr>
        </p:nvSpPr>
        <p:spPr>
          <a:xfrm>
            <a:off x="13681712" y="9041132"/>
            <a:ext cx="600074" cy="575072"/>
          </a:xfrm>
          <a:prstGeom prst="rect">
            <a:avLst/>
          </a:prstGeom>
        </p:spPr>
        <p:txBody>
          <a:bodyPr vert="horz" lIns="132009" tIns="66005" rIns="132009" bIns="66005" rtlCol="0" anchor="ctr"/>
          <a:lstStyle>
            <a:lvl1pPr algn="l">
              <a:defRPr sz="1700" b="0">
                <a:solidFill>
                  <a:schemeClr val="tx2">
                    <a:lumMod val="60000"/>
                    <a:lumOff val="40000"/>
                  </a:schemeClr>
                </a:solidFill>
              </a:defRPr>
            </a:lvl1pPr>
          </a:lstStyle>
          <a:p>
            <a:fld id="{926D4795-BBD1-4809-94B4-3FD02870940F}" type="slidenum">
              <a:rPr lang="nl-NL" smtClean="0"/>
              <a:pPr/>
              <a:t>‹nr.›</a:t>
            </a:fld>
            <a:endParaRPr lang="nl-NL"/>
          </a:p>
        </p:txBody>
      </p:sp>
      <p:sp>
        <p:nvSpPr>
          <p:cNvPr id="16" name="Freeform 5"/>
          <p:cNvSpPr>
            <a:spLocks/>
          </p:cNvSpPr>
          <p:nvPr/>
        </p:nvSpPr>
        <p:spPr bwMode="auto">
          <a:xfrm>
            <a:off x="13314166" y="9001124"/>
            <a:ext cx="382546" cy="680086"/>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vert="horz" wrap="square" lIns="132009" tIns="66005" rIns="132009" bIns="66005"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887924" y="7593258"/>
            <a:ext cx="4135901" cy="360046"/>
          </a:xfrm>
          <a:prstGeom prst="rect">
            <a:avLst/>
          </a:prstGeom>
        </p:spPr>
        <p:txBody>
          <a:bodyPr vert="horz" lIns="132009" tIns="66005" rIns="132009" bIns="66005" rtlCol="0" anchor="ctr"/>
          <a:lstStyle>
            <a:lvl1pPr algn="l">
              <a:defRPr sz="1700">
                <a:solidFill>
                  <a:srgbClr val="FFFFFF"/>
                </a:solidFill>
              </a:defRPr>
            </a:lvl1pPr>
          </a:lstStyle>
          <a:p>
            <a:fld id="{E3903A65-E77A-4CCE-9E24-496910D426DC}" type="datetimeFigureOut">
              <a:rPr lang="nl-NL" smtClean="0"/>
              <a:pPr/>
              <a:t>18-12-2014</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grpId="1"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txStyles>
    <p:titleStyle>
      <a:lvl1pPr algn="l" defTabSz="1320090" rtl="0" eaLnBrk="1" latinLnBrk="0" hangingPunct="1">
        <a:spcBef>
          <a:spcPct val="0"/>
        </a:spcBef>
        <a:buNone/>
        <a:defRPr sz="104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495034" indent="-495034" algn="l" defTabSz="1320090" rtl="0" eaLnBrk="1" latinLnBrk="0" hangingPunct="1">
        <a:spcBef>
          <a:spcPct val="20000"/>
        </a:spcBef>
        <a:buFont typeface="Arial" pitchFamily="34" charset="0"/>
        <a:buChar char="»"/>
        <a:defRPr sz="4100" kern="1200">
          <a:solidFill>
            <a:schemeClr val="tx2"/>
          </a:solidFill>
          <a:latin typeface="+mn-lt"/>
          <a:ea typeface="+mn-ea"/>
          <a:cs typeface="+mn-cs"/>
        </a:defRPr>
      </a:lvl1pPr>
      <a:lvl2pPr marL="1072573" indent="-412528" algn="l" defTabSz="1320090"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650113" indent="-330023" algn="l" defTabSz="1320090" rtl="0" eaLnBrk="1" latinLnBrk="0" hangingPunct="1">
        <a:spcBef>
          <a:spcPct val="20000"/>
        </a:spcBef>
        <a:buFont typeface="Calibri" pitchFamily="34" charset="0"/>
        <a:buChar char="+"/>
        <a:defRPr sz="2600" kern="1200">
          <a:solidFill>
            <a:schemeClr val="tx1"/>
          </a:solidFill>
          <a:latin typeface="+mn-lt"/>
          <a:ea typeface="+mn-ea"/>
          <a:cs typeface="+mn-cs"/>
        </a:defRPr>
      </a:lvl3pPr>
      <a:lvl4pPr marL="2310157" indent="-330023" algn="l" defTabSz="1320090" rtl="0" eaLnBrk="1" latinLnBrk="0" hangingPunct="1">
        <a:spcBef>
          <a:spcPct val="20000"/>
        </a:spcBef>
        <a:buFont typeface="Arial" pitchFamily="34" charset="0"/>
        <a:buChar char="–"/>
        <a:defRPr sz="2600" kern="1200">
          <a:solidFill>
            <a:schemeClr val="tx1"/>
          </a:solidFill>
          <a:latin typeface="+mn-lt"/>
          <a:ea typeface="+mn-ea"/>
          <a:cs typeface="+mn-cs"/>
        </a:defRPr>
      </a:lvl4pPr>
      <a:lvl5pPr marL="2970202" indent="-330023" algn="l" defTabSz="1320090" rtl="0" eaLnBrk="1" latinLnBrk="0" hangingPunct="1">
        <a:spcBef>
          <a:spcPct val="20000"/>
        </a:spcBef>
        <a:buFont typeface="Arial" pitchFamily="34" charset="0"/>
        <a:buChar char="»"/>
        <a:defRPr sz="2600" kern="1200">
          <a:solidFill>
            <a:schemeClr val="tx1"/>
          </a:solidFill>
          <a:latin typeface="+mn-lt"/>
          <a:ea typeface="+mn-ea"/>
          <a:cs typeface="+mn-cs"/>
        </a:defRPr>
      </a:lvl5pPr>
      <a:lvl6pPr marL="3630247" indent="-330023" algn="l" defTabSz="1320090" rtl="0" eaLnBrk="1" latinLnBrk="0" hangingPunct="1">
        <a:spcBef>
          <a:spcPct val="20000"/>
        </a:spcBef>
        <a:buClr>
          <a:schemeClr val="tx1"/>
        </a:buClr>
        <a:buFont typeface="Calibri" pitchFamily="34" charset="0"/>
        <a:buChar char="&gt;"/>
        <a:defRPr sz="2600" kern="1200">
          <a:solidFill>
            <a:schemeClr val="tx1"/>
          </a:solidFill>
          <a:latin typeface="+mn-lt"/>
          <a:ea typeface="+mn-ea"/>
          <a:cs typeface="+mn-cs"/>
        </a:defRPr>
      </a:lvl6pPr>
      <a:lvl7pPr marL="4290292" indent="-330023" algn="l" defTabSz="1320090" rtl="0" eaLnBrk="1" latinLnBrk="0" hangingPunct="1">
        <a:spcBef>
          <a:spcPct val="20000"/>
        </a:spcBef>
        <a:buFont typeface="Calibri" pitchFamily="34" charset="0"/>
        <a:buChar char="+"/>
        <a:defRPr sz="2600" kern="1200">
          <a:solidFill>
            <a:schemeClr val="tx1"/>
          </a:solidFill>
          <a:latin typeface="+mn-lt"/>
          <a:ea typeface="+mn-ea"/>
          <a:cs typeface="+mn-cs"/>
        </a:defRPr>
      </a:lvl7pPr>
      <a:lvl8pPr marL="4950336" indent="-330023" algn="l" defTabSz="1320090" rtl="0" eaLnBrk="1" latinLnBrk="0" hangingPunct="1">
        <a:spcBef>
          <a:spcPct val="20000"/>
        </a:spcBef>
        <a:buClr>
          <a:schemeClr val="tx1"/>
        </a:buClr>
        <a:buFont typeface="Calibri" pitchFamily="34" charset="0"/>
        <a:buChar char="»"/>
        <a:defRPr sz="2600" kern="1200">
          <a:solidFill>
            <a:schemeClr val="tx1"/>
          </a:solidFill>
          <a:latin typeface="+mn-lt"/>
          <a:ea typeface="+mn-ea"/>
          <a:cs typeface="+mn-cs"/>
        </a:defRPr>
      </a:lvl8pPr>
      <a:lvl9pPr marL="5610381" indent="-330023" algn="l" defTabSz="1320090" rtl="0" eaLnBrk="1" latinLnBrk="0" hangingPunct="1">
        <a:spcBef>
          <a:spcPct val="20000"/>
        </a:spcBef>
        <a:buClr>
          <a:schemeClr val="tx1"/>
        </a:buClr>
        <a:buFont typeface="Calibri" pitchFamily="34" charset="0"/>
        <a:buChar char="−"/>
        <a:defRPr sz="2600" kern="1200">
          <a:solidFill>
            <a:schemeClr val="tx1"/>
          </a:solidFill>
          <a:latin typeface="+mn-lt"/>
          <a:ea typeface="+mn-ea"/>
          <a:cs typeface="+mn-cs"/>
        </a:defRPr>
      </a:lvl9pPr>
    </p:bodyStyle>
    <p:otherStyle>
      <a:defPPr>
        <a:defRPr lang="en-US"/>
      </a:defPPr>
      <a:lvl1pPr marL="0" algn="l" defTabSz="1320090" rtl="0" eaLnBrk="1" latinLnBrk="0" hangingPunct="1">
        <a:defRPr sz="2600" kern="1200">
          <a:solidFill>
            <a:schemeClr val="tx1"/>
          </a:solidFill>
          <a:latin typeface="+mn-lt"/>
          <a:ea typeface="+mn-ea"/>
          <a:cs typeface="+mn-cs"/>
        </a:defRPr>
      </a:lvl1pPr>
      <a:lvl2pPr marL="660045" algn="l" defTabSz="1320090" rtl="0" eaLnBrk="1" latinLnBrk="0" hangingPunct="1">
        <a:defRPr sz="2600" kern="1200">
          <a:solidFill>
            <a:schemeClr val="tx1"/>
          </a:solidFill>
          <a:latin typeface="+mn-lt"/>
          <a:ea typeface="+mn-ea"/>
          <a:cs typeface="+mn-cs"/>
        </a:defRPr>
      </a:lvl2pPr>
      <a:lvl3pPr marL="1320090" algn="l" defTabSz="1320090" rtl="0" eaLnBrk="1" latinLnBrk="0" hangingPunct="1">
        <a:defRPr sz="2600" kern="1200">
          <a:solidFill>
            <a:schemeClr val="tx1"/>
          </a:solidFill>
          <a:latin typeface="+mn-lt"/>
          <a:ea typeface="+mn-ea"/>
          <a:cs typeface="+mn-cs"/>
        </a:defRPr>
      </a:lvl3pPr>
      <a:lvl4pPr marL="1980134" algn="l" defTabSz="1320090" rtl="0" eaLnBrk="1" latinLnBrk="0" hangingPunct="1">
        <a:defRPr sz="2600" kern="1200">
          <a:solidFill>
            <a:schemeClr val="tx1"/>
          </a:solidFill>
          <a:latin typeface="+mn-lt"/>
          <a:ea typeface="+mn-ea"/>
          <a:cs typeface="+mn-cs"/>
        </a:defRPr>
      </a:lvl4pPr>
      <a:lvl5pPr marL="2640179" algn="l" defTabSz="1320090" rtl="0" eaLnBrk="1" latinLnBrk="0" hangingPunct="1">
        <a:defRPr sz="2600" kern="1200">
          <a:solidFill>
            <a:schemeClr val="tx1"/>
          </a:solidFill>
          <a:latin typeface="+mn-lt"/>
          <a:ea typeface="+mn-ea"/>
          <a:cs typeface="+mn-cs"/>
        </a:defRPr>
      </a:lvl5pPr>
      <a:lvl6pPr marL="3300224" algn="l" defTabSz="1320090" rtl="0" eaLnBrk="1" latinLnBrk="0" hangingPunct="1">
        <a:defRPr sz="2600" kern="1200">
          <a:solidFill>
            <a:schemeClr val="tx1"/>
          </a:solidFill>
          <a:latin typeface="+mn-lt"/>
          <a:ea typeface="+mn-ea"/>
          <a:cs typeface="+mn-cs"/>
        </a:defRPr>
      </a:lvl6pPr>
      <a:lvl7pPr marL="3960269" algn="l" defTabSz="1320090" rtl="0" eaLnBrk="1" latinLnBrk="0" hangingPunct="1">
        <a:defRPr sz="2600" kern="1200">
          <a:solidFill>
            <a:schemeClr val="tx1"/>
          </a:solidFill>
          <a:latin typeface="+mn-lt"/>
          <a:ea typeface="+mn-ea"/>
          <a:cs typeface="+mn-cs"/>
        </a:defRPr>
      </a:lvl7pPr>
      <a:lvl8pPr marL="4620313" algn="l" defTabSz="1320090" rtl="0" eaLnBrk="1" latinLnBrk="0" hangingPunct="1">
        <a:defRPr sz="2600" kern="1200">
          <a:solidFill>
            <a:schemeClr val="tx1"/>
          </a:solidFill>
          <a:latin typeface="+mn-lt"/>
          <a:ea typeface="+mn-ea"/>
          <a:cs typeface="+mn-cs"/>
        </a:defRPr>
      </a:lvl8pPr>
      <a:lvl9pPr marL="5280358" algn="l" defTabSz="132009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ndertitel 2"/>
          <p:cNvSpPr>
            <a:spLocks noGrp="1"/>
          </p:cNvSpPr>
          <p:nvPr>
            <p:ph sz="quarter" idx="13"/>
          </p:nvPr>
        </p:nvSpPr>
        <p:spPr>
          <a:xfrm>
            <a:off x="5160536" y="1425833"/>
            <a:ext cx="4279333" cy="777686"/>
          </a:xfrm>
          <a:prstGeom prst="snip2SameRect">
            <a:avLst/>
          </a:prstGeo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marL="0" indent="0" algn="ctr">
              <a:buNone/>
            </a:pPr>
            <a:r>
              <a:rPr lang="nl-NL" sz="1500" b="1" dirty="0" smtClean="0"/>
              <a:t>Group 9:</a:t>
            </a:r>
          </a:p>
          <a:p>
            <a:pPr marL="0" indent="0" algn="ctr">
              <a:buNone/>
            </a:pPr>
            <a:r>
              <a:rPr lang="nl-NL" sz="1300" b="1" dirty="0" smtClean="0"/>
              <a:t>Tomas </a:t>
            </a:r>
            <a:r>
              <a:rPr lang="nl-NL" sz="1300" b="1" dirty="0"/>
              <a:t>Heinsohn Huala</a:t>
            </a:r>
            <a:r>
              <a:rPr lang="nl-NL" sz="1300" dirty="0"/>
              <a:t>	4326318</a:t>
            </a:r>
          </a:p>
          <a:p>
            <a:pPr marL="0" indent="0" algn="ctr">
              <a:buNone/>
            </a:pPr>
            <a:r>
              <a:rPr lang="nl-NL" sz="1300" b="1" dirty="0"/>
              <a:t>Remi van der Laan	</a:t>
            </a:r>
            <a:r>
              <a:rPr lang="nl-NL" sz="1300" dirty="0"/>
              <a:t>	4326156</a:t>
            </a:r>
            <a:endParaRPr lang="nl-NL" sz="1300" dirty="0"/>
          </a:p>
        </p:txBody>
      </p:sp>
      <p:sp>
        <p:nvSpPr>
          <p:cNvPr id="4" name="Titel 3"/>
          <p:cNvSpPr>
            <a:spLocks noGrp="1"/>
          </p:cNvSpPr>
          <p:nvPr>
            <p:ph type="title"/>
          </p:nvPr>
        </p:nvSpPr>
        <p:spPr>
          <a:xfrm>
            <a:off x="3043237" y="302508"/>
            <a:ext cx="8513931" cy="1123325"/>
          </a:xfrm>
          <a:prstGeom prst="snip2DiagRect">
            <a:avLst/>
          </a:prstGeom>
        </p:spPr>
        <p:style>
          <a:lnRef idx="2">
            <a:schemeClr val="accent2"/>
          </a:lnRef>
          <a:fillRef idx="1">
            <a:schemeClr val="lt1"/>
          </a:fillRef>
          <a:effectRef idx="0">
            <a:schemeClr val="accent2"/>
          </a:effectRef>
          <a:fontRef idx="minor">
            <a:schemeClr val="dk1"/>
          </a:fontRef>
        </p:style>
        <p:txBody>
          <a:bodyPr/>
          <a:lstStyle/>
          <a:p>
            <a:pPr algn="ctr"/>
            <a:r>
              <a:rPr lang="en-US" sz="560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rPr>
              <a:t>License Plate Recognition</a:t>
            </a:r>
            <a:endParaRPr lang="en-US" sz="56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askerville Old Face" panose="02020602080505020303" pitchFamily="18" charset="0"/>
              <a:cs typeface="Times New Roman" panose="02020603050405020304" pitchFamily="18" charset="0"/>
            </a:endParaRPr>
          </a:p>
        </p:txBody>
      </p:sp>
      <p:sp>
        <p:nvSpPr>
          <p:cNvPr id="3" name="Ondertitel 2"/>
          <p:cNvSpPr>
            <a:spLocks noGrp="1"/>
          </p:cNvSpPr>
          <p:nvPr>
            <p:ph sz="quarter" idx="13"/>
          </p:nvPr>
        </p:nvSpPr>
        <p:spPr>
          <a:xfrm>
            <a:off x="635667" y="1584251"/>
            <a:ext cx="4279333" cy="777686"/>
          </a:xfrm>
        </p:spPr>
        <p:txBody>
          <a:bodyPr>
            <a:normAutofit/>
          </a:bodyPr>
          <a:lstStyle/>
          <a:p>
            <a:pPr marL="0" indent="0">
              <a:buNone/>
            </a:pPr>
            <a:r>
              <a:rPr lang="en-US" sz="3700" dirty="0" smtClean="0">
                <a:ln w="10160">
                  <a:solidFill>
                    <a:schemeClr val="accent1"/>
                  </a:solidFill>
                  <a:prstDash val="solid"/>
                </a:ln>
                <a:solidFill>
                  <a:srgbClr val="FFFFFF"/>
                </a:solidFill>
                <a:effectLst>
                  <a:outerShdw blurRad="38100" dist="32000" dir="5400000" algn="tl">
                    <a:srgbClr val="000000">
                      <a:alpha val="30000"/>
                    </a:srgbClr>
                  </a:outerShdw>
                </a:effectLst>
              </a:rPr>
              <a:t>Introduction</a:t>
            </a:r>
          </a:p>
          <a:p>
            <a:pPr marL="0" indent="0">
              <a:buNone/>
            </a:pPr>
            <a:endParaRPr lang="nl-NL" sz="37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8" name="Ondertitel 2"/>
          <p:cNvSpPr>
            <a:spLocks noGrp="1"/>
          </p:cNvSpPr>
          <p:nvPr>
            <p:ph sz="quarter" idx="13"/>
          </p:nvPr>
        </p:nvSpPr>
        <p:spPr>
          <a:xfrm>
            <a:off x="617311" y="2203520"/>
            <a:ext cx="4279333" cy="3125147"/>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All those car drivers with their unregistered cars and all those uninsured </a:t>
            </a:r>
            <a:r>
              <a:rPr lang="en-US" sz="1100" dirty="0" smtClean="0"/>
              <a:t>cars, it </a:t>
            </a:r>
            <a:r>
              <a:rPr lang="en-US" sz="1100" dirty="0"/>
              <a:t>should be stopped! </a:t>
            </a:r>
            <a:r>
              <a:rPr lang="en-US" sz="1100" dirty="0"/>
              <a:t>We have the possibility to stop it and  help the government. The solution is license plate recognition.  Based on images we have the possibility to recognize license plates and to write those numbers down.</a:t>
            </a:r>
          </a:p>
          <a:p>
            <a:pPr marL="0" indent="0">
              <a:buNone/>
            </a:pPr>
            <a:endParaRPr lang="en-US" sz="1100" dirty="0"/>
          </a:p>
          <a:p>
            <a:pPr marL="0" indent="0">
              <a:buNone/>
            </a:pPr>
            <a:endParaRPr lang="en-US" sz="1100" dirty="0"/>
          </a:p>
          <a:p>
            <a:pPr marL="0" indent="0">
              <a:buNone/>
            </a:pPr>
            <a:endParaRPr lang="en-US" sz="1100" dirty="0"/>
          </a:p>
          <a:p>
            <a:pPr marL="0" indent="0">
              <a:buNone/>
            </a:pPr>
            <a:r>
              <a:rPr lang="en-US" sz="1100" dirty="0"/>
              <a:t>This is how a typically Dutch license plate looks like.  Most of the time it is a yellow  plate, but this is not always the case. There are also different kind of plates and there are also foreign license plates. Another problem is that those license plates will not always be that visible. This is an example of an different license plate.</a:t>
            </a:r>
          </a:p>
          <a:p>
            <a:pPr marL="0" indent="0">
              <a:buNone/>
            </a:pPr>
            <a:endParaRPr lang="en-US" sz="1100" dirty="0"/>
          </a:p>
          <a:p>
            <a:pPr marL="0" indent="0">
              <a:buNone/>
            </a:pPr>
            <a:r>
              <a:rPr lang="en-US" sz="1100" dirty="0"/>
              <a:t> </a:t>
            </a:r>
          </a:p>
          <a:p>
            <a:pPr marL="0" indent="0">
              <a:buNone/>
            </a:pPr>
            <a:r>
              <a:rPr lang="en-US" sz="1100" dirty="0"/>
              <a:t> </a:t>
            </a:r>
          </a:p>
          <a:p>
            <a:pPr marL="0" indent="0">
              <a:buNone/>
            </a:pPr>
            <a:endParaRPr lang="en-US" sz="1100" dirty="0"/>
          </a:p>
          <a:p>
            <a:pPr marL="0" indent="0">
              <a:buNone/>
            </a:pPr>
            <a:endParaRPr lang="nl-NL" sz="1100" dirty="0"/>
          </a:p>
        </p:txBody>
      </p:sp>
      <p:sp>
        <p:nvSpPr>
          <p:cNvPr id="10" name="Ondertitel 2"/>
          <p:cNvSpPr>
            <a:spLocks noGrp="1"/>
          </p:cNvSpPr>
          <p:nvPr>
            <p:ph sz="quarter" idx="13"/>
          </p:nvPr>
        </p:nvSpPr>
        <p:spPr>
          <a:xfrm>
            <a:off x="5142900" y="2820015"/>
            <a:ext cx="4279333" cy="7848129"/>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The </a:t>
            </a:r>
            <a:r>
              <a:rPr lang="en-US" sz="1100" dirty="0"/>
              <a:t>first step of recognizing the license plates is to remove the background of the image. We do this by creating graphs of the colors of license plates and looking where they are present in the red, green and blue channels. For every pair of two colors we created these graphs, here is the one for Green versus Red:</a:t>
            </a:r>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a:p>
          <a:p>
            <a:pPr marL="0" indent="0">
              <a:buNone/>
            </a:pPr>
            <a:endParaRPr lang="en-US" sz="1100" dirty="0"/>
          </a:p>
          <a:p>
            <a:pPr marL="0" indent="0">
              <a:buNone/>
            </a:pPr>
            <a:r>
              <a:rPr lang="en-US" sz="1100" dirty="0" smtClean="0"/>
              <a:t>Here </a:t>
            </a:r>
            <a:r>
              <a:rPr lang="en-US" sz="1100" dirty="0"/>
              <a:t>you can see that the red and green colors are between two lines. </a:t>
            </a:r>
            <a:r>
              <a:rPr lang="en-US" sz="1100" dirty="0" smtClean="0"/>
              <a:t>By looking at each of the graphs and checking where the colors were present, we were able to remove the background almost completely, like in this image:</a:t>
            </a: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a:p>
          <a:p>
            <a:pPr marL="0" indent="0">
              <a:buNone/>
            </a:pPr>
            <a:endParaRPr lang="en-US" sz="1100" dirty="0" smtClean="0"/>
          </a:p>
          <a:p>
            <a:pPr marL="0" indent="0">
              <a:buNone/>
            </a:pPr>
            <a:endParaRPr lang="en-US" sz="1100" dirty="0"/>
          </a:p>
          <a:p>
            <a:pPr marL="0" indent="0">
              <a:buNone/>
            </a:pPr>
            <a:endParaRPr lang="en-US" sz="1100" dirty="0" smtClean="0"/>
          </a:p>
          <a:p>
            <a:pPr marL="0" indent="0">
              <a:buNone/>
            </a:pPr>
            <a:r>
              <a:rPr lang="en-US" sz="1100" dirty="0" smtClean="0"/>
              <a:t>As </a:t>
            </a:r>
            <a:r>
              <a:rPr lang="en-US" sz="1100" dirty="0"/>
              <a:t>you can see, the result is not perfect, but we hope improve this by tweaking </a:t>
            </a:r>
            <a:r>
              <a:rPr lang="en-US" sz="1100" dirty="0" smtClean="0"/>
              <a:t>the values of our thresholds and using other ways to segment the image. </a:t>
            </a:r>
            <a:endParaRPr lang="en-US" sz="1100" dirty="0"/>
          </a:p>
        </p:txBody>
      </p:sp>
      <p:sp>
        <p:nvSpPr>
          <p:cNvPr id="15" name="Ondertitel 2"/>
          <p:cNvSpPr>
            <a:spLocks noGrp="1"/>
          </p:cNvSpPr>
          <p:nvPr>
            <p:ph sz="quarter" idx="13"/>
          </p:nvPr>
        </p:nvSpPr>
        <p:spPr>
          <a:xfrm>
            <a:off x="9667412" y="1656259"/>
            <a:ext cx="4279333" cy="864096"/>
          </a:xfrm>
        </p:spPr>
        <p:txBody>
          <a:bodyPr>
            <a:normAutofit/>
          </a:bodyPr>
          <a:lstStyle/>
          <a:p>
            <a:pPr marL="0" indent="0">
              <a:buNone/>
            </a:pPr>
            <a:r>
              <a:rPr lang="en-US" sz="3700" dirty="0" smtClean="0">
                <a:ln w="10160">
                  <a:solidFill>
                    <a:schemeClr val="accent1"/>
                  </a:solidFill>
                  <a:prstDash val="solid"/>
                </a:ln>
                <a:solidFill>
                  <a:srgbClr val="FFFFFF"/>
                </a:solidFill>
                <a:effectLst>
                  <a:outerShdw blurRad="38100" dist="32000" dir="5400000" algn="tl">
                    <a:srgbClr val="000000">
                      <a:alpha val="30000"/>
                    </a:srgbClr>
                  </a:outerShdw>
                </a:effectLst>
              </a:rPr>
              <a:t>GUI</a:t>
            </a:r>
            <a:endParaRPr lang="en-US" sz="37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6" name="Ondertitel 2"/>
          <p:cNvSpPr>
            <a:spLocks noGrp="1"/>
          </p:cNvSpPr>
          <p:nvPr>
            <p:ph sz="quarter" idx="13"/>
          </p:nvPr>
        </p:nvSpPr>
        <p:spPr>
          <a:xfrm>
            <a:off x="9669745" y="2289929"/>
            <a:ext cx="4279333" cy="4416762"/>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The Graphical User Interface is important to let the user navigate efficiently through all the options our software has to offer. Up until this point we have implemented buttons to let the user import a video file and to start the video processing. </a:t>
            </a:r>
          </a:p>
          <a:p>
            <a:pPr marL="0" indent="0">
              <a:buNone/>
            </a:pPr>
            <a:r>
              <a:rPr lang="en-US" sz="1100" dirty="0"/>
              <a:t>We also let the user know which frame is currently being processed and how long the processing took so far in total. The list on the right of the video does not currently have any function, but we will use it to display the recognized license plates in future versions. </a:t>
            </a:r>
          </a:p>
          <a:p>
            <a:pPr marL="0" indent="0">
              <a:buNone/>
            </a:pPr>
            <a:r>
              <a:rPr lang="en-US" sz="1100" dirty="0"/>
              <a:t>We created the GUI with </a:t>
            </a:r>
            <a:r>
              <a:rPr lang="en-US" sz="1100" dirty="0" err="1"/>
              <a:t>MatLab’s</a:t>
            </a:r>
            <a:r>
              <a:rPr lang="en-US" sz="1100" dirty="0"/>
              <a:t> GUIDE tool which allows us to easily modify the GUI with very little effort. Here is a screenshot of our program for the first iteration:</a:t>
            </a:r>
          </a:p>
          <a:p>
            <a:pPr marL="0" indent="0">
              <a:buNone/>
            </a:pPr>
            <a:endParaRPr lang="nl-NL" sz="1100" dirty="0" smtClean="0"/>
          </a:p>
        </p:txBody>
      </p:sp>
      <p:pic>
        <p:nvPicPr>
          <p:cNvPr id="1026" name="Picture 2" descr="http://project.3me.tudelft.nl/2013/wb70/tudelft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73308" y="9707724"/>
            <a:ext cx="3416516" cy="960421"/>
          </a:xfrm>
          <a:prstGeom prst="rect">
            <a:avLst/>
          </a:prstGeom>
          <a:noFill/>
          <a:extLst>
            <a:ext uri="{909E8E84-426E-40DD-AFC4-6F175D3DCCD1}">
              <a14:hiddenFill xmlns:a14="http://schemas.microsoft.com/office/drawing/2010/main">
                <a:solidFill>
                  <a:srgbClr val="FFFFFF"/>
                </a:solidFill>
              </a14:hiddenFill>
            </a:ext>
          </a:extLst>
        </p:spPr>
      </p:pic>
      <p:sp>
        <p:nvSpPr>
          <p:cNvPr id="21" name="Ondertitel 2"/>
          <p:cNvSpPr>
            <a:spLocks noGrp="1"/>
          </p:cNvSpPr>
          <p:nvPr>
            <p:ph sz="quarter" idx="13"/>
          </p:nvPr>
        </p:nvSpPr>
        <p:spPr>
          <a:xfrm>
            <a:off x="5160536" y="2184538"/>
            <a:ext cx="4279333" cy="777686"/>
          </a:xfrm>
        </p:spPr>
        <p:txBody>
          <a:bodyPr>
            <a:normAutofit/>
          </a:bodyPr>
          <a:lstStyle/>
          <a:p>
            <a:pPr marL="0" indent="0">
              <a:buNone/>
            </a:pPr>
            <a:r>
              <a:rPr lang="en-US" sz="3700" dirty="0">
                <a:ln w="10160">
                  <a:solidFill>
                    <a:schemeClr val="accent1"/>
                  </a:solidFill>
                  <a:prstDash val="solid"/>
                </a:ln>
                <a:solidFill>
                  <a:srgbClr val="FFFFFF"/>
                </a:solidFill>
                <a:effectLst>
                  <a:outerShdw blurRad="38100" dist="32000" dir="5400000" algn="tl">
                    <a:srgbClr val="000000">
                      <a:alpha val="30000"/>
                    </a:srgbClr>
                  </a:outerShdw>
                </a:effectLst>
              </a:rPr>
              <a:t>Segmentation</a:t>
            </a:r>
            <a:endParaRPr lang="en-US" sz="37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cxnSp>
        <p:nvCxnSpPr>
          <p:cNvPr id="22" name="Rechte verbindingslijn 21"/>
          <p:cNvCxnSpPr/>
          <p:nvPr/>
        </p:nvCxnSpPr>
        <p:spPr>
          <a:xfrm>
            <a:off x="617311" y="2203519"/>
            <a:ext cx="427933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5160536" y="2808387"/>
            <a:ext cx="427933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9669745" y="2289929"/>
            <a:ext cx="427933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1" name="Ondertitel 2"/>
          <p:cNvSpPr>
            <a:spLocks noGrp="1"/>
          </p:cNvSpPr>
          <p:nvPr>
            <p:ph sz="quarter" idx="13"/>
          </p:nvPr>
        </p:nvSpPr>
        <p:spPr>
          <a:xfrm>
            <a:off x="638297" y="5472683"/>
            <a:ext cx="4279333" cy="599467"/>
          </a:xfrm>
        </p:spPr>
        <p:txBody>
          <a:bodyPr>
            <a:normAutofit fontScale="92500" lnSpcReduction="10000"/>
          </a:bodyPr>
          <a:lstStyle/>
          <a:p>
            <a:pPr marL="0" indent="0">
              <a:buNone/>
            </a:pPr>
            <a:r>
              <a:rPr lang="en-US" sz="3700" dirty="0">
                <a:ln w="10160">
                  <a:solidFill>
                    <a:schemeClr val="accent1"/>
                  </a:solidFill>
                  <a:prstDash val="solid"/>
                </a:ln>
                <a:solidFill>
                  <a:srgbClr val="FFFFFF"/>
                </a:solidFill>
                <a:effectLst>
                  <a:outerShdw blurRad="38100" dist="32000" dir="5400000" algn="tl">
                    <a:srgbClr val="000000">
                      <a:alpha val="30000"/>
                    </a:srgbClr>
                  </a:outerShdw>
                </a:effectLst>
              </a:rPr>
              <a:t>Project requirements</a:t>
            </a:r>
            <a:endParaRPr lang="nl-NL" sz="37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37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2" name="Ondertitel 2"/>
          <p:cNvSpPr>
            <a:spLocks noGrp="1"/>
          </p:cNvSpPr>
          <p:nvPr>
            <p:ph sz="quarter" idx="13"/>
          </p:nvPr>
        </p:nvSpPr>
        <p:spPr>
          <a:xfrm>
            <a:off x="631542" y="6048748"/>
            <a:ext cx="4279333" cy="2160239"/>
          </a:xfrm>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0" indent="0">
              <a:buNone/>
            </a:pPr>
            <a:r>
              <a:rPr lang="en-US" sz="1100" dirty="0"/>
              <a:t>There are several requirements for this projects:</a:t>
            </a:r>
            <a:endParaRPr lang="nl-NL" sz="1100" dirty="0"/>
          </a:p>
          <a:p>
            <a:pPr>
              <a:buFont typeface="Arial" panose="020B0604020202020204" pitchFamily="34" charset="0"/>
              <a:buChar char="•"/>
            </a:pPr>
            <a:r>
              <a:rPr lang="en-US" sz="1100" dirty="0" smtClean="0"/>
              <a:t>We </a:t>
            </a:r>
            <a:r>
              <a:rPr lang="en-US" sz="1100" dirty="0"/>
              <a:t>need  to be able to read  a </a:t>
            </a:r>
            <a:r>
              <a:rPr lang="en-US" sz="1100" dirty="0" smtClean="0"/>
              <a:t>large amount </a:t>
            </a:r>
            <a:r>
              <a:rPr lang="en-US" sz="1100" dirty="0"/>
              <a:t>of license plates </a:t>
            </a:r>
            <a:r>
              <a:rPr lang="en-US" sz="1100" dirty="0" smtClean="0"/>
              <a:t>from a </a:t>
            </a:r>
            <a:r>
              <a:rPr lang="en-US" sz="1100" dirty="0"/>
              <a:t>video with our </a:t>
            </a:r>
            <a:r>
              <a:rPr lang="en-US" sz="1100" dirty="0" smtClean="0"/>
              <a:t>application.</a:t>
            </a:r>
            <a:endParaRPr lang="en-US" sz="1100" dirty="0"/>
          </a:p>
          <a:p>
            <a:pPr>
              <a:buFont typeface="Arial" panose="020B0604020202020204" pitchFamily="34" charset="0"/>
              <a:buChar char="•"/>
            </a:pPr>
            <a:r>
              <a:rPr lang="en-US" sz="1100" dirty="0" smtClean="0"/>
              <a:t>This </a:t>
            </a:r>
            <a:r>
              <a:rPr lang="en-US" sz="1100" dirty="0"/>
              <a:t>application must be written in </a:t>
            </a:r>
            <a:r>
              <a:rPr lang="en-US" sz="1100" dirty="0" err="1" smtClean="0"/>
              <a:t>MatLab</a:t>
            </a:r>
            <a:r>
              <a:rPr lang="en-US" sz="1100" dirty="0" smtClean="0"/>
              <a:t> </a:t>
            </a:r>
            <a:r>
              <a:rPr lang="en-US" sz="1100" dirty="0"/>
              <a:t>with the use of the GUI–tool </a:t>
            </a:r>
            <a:r>
              <a:rPr lang="en-US" sz="1100" dirty="0" smtClean="0"/>
              <a:t>named GUIDE and </a:t>
            </a:r>
            <a:r>
              <a:rPr lang="en-US" sz="1100" dirty="0" err="1" smtClean="0"/>
              <a:t>DIPimage</a:t>
            </a:r>
            <a:r>
              <a:rPr lang="en-US" sz="1100" dirty="0" smtClean="0"/>
              <a:t>. </a:t>
            </a:r>
            <a:endParaRPr lang="en-US" sz="1100" dirty="0"/>
          </a:p>
          <a:p>
            <a:pPr>
              <a:buFont typeface="Arial" panose="020B0604020202020204" pitchFamily="34" charset="0"/>
              <a:buChar char="•"/>
            </a:pPr>
            <a:r>
              <a:rPr lang="en-US" sz="1100" dirty="0" smtClean="0"/>
              <a:t>The </a:t>
            </a:r>
            <a:r>
              <a:rPr lang="en-US" sz="1100" dirty="0"/>
              <a:t>GUI for our application should consist of the video to detect from, the current time and frame, the possibility to load a video and a table with output of the detector</a:t>
            </a:r>
          </a:p>
          <a:p>
            <a:pPr>
              <a:buFont typeface="Arial" panose="020B0604020202020204" pitchFamily="34" charset="0"/>
              <a:buChar char="•"/>
            </a:pPr>
            <a:r>
              <a:rPr lang="en-US" sz="1100" dirty="0" smtClean="0"/>
              <a:t>This </a:t>
            </a:r>
            <a:r>
              <a:rPr lang="en-US" sz="1100" dirty="0"/>
              <a:t>output table should </a:t>
            </a:r>
            <a:r>
              <a:rPr lang="en-US" sz="1100" dirty="0" smtClean="0"/>
              <a:t>contain </a:t>
            </a:r>
            <a:r>
              <a:rPr lang="en-US" sz="1100" dirty="0"/>
              <a:t>the license plate number, frame number and the </a:t>
            </a:r>
            <a:r>
              <a:rPr lang="en-US" sz="1100" dirty="0" smtClean="0"/>
              <a:t>timestamp when it is detected.</a:t>
            </a:r>
            <a:endParaRPr lang="en-US" sz="1100" dirty="0"/>
          </a:p>
          <a:p>
            <a:pPr>
              <a:buFont typeface="Arial" panose="020B0604020202020204" pitchFamily="34" charset="0"/>
              <a:buChar char="•"/>
            </a:pPr>
            <a:r>
              <a:rPr lang="en-US" sz="1100" dirty="0" smtClean="0"/>
              <a:t>The detection </a:t>
            </a:r>
            <a:r>
              <a:rPr lang="en-US" sz="1100" dirty="0"/>
              <a:t>of those license plates should </a:t>
            </a:r>
            <a:r>
              <a:rPr lang="en-US" sz="1100" dirty="0" smtClean="0"/>
              <a:t>be on </a:t>
            </a:r>
            <a:r>
              <a:rPr lang="en-US" sz="1100" dirty="0"/>
              <a:t>the right frames  and the right </a:t>
            </a:r>
            <a:r>
              <a:rPr lang="en-US" sz="1100" dirty="0" smtClean="0"/>
              <a:t>time.</a:t>
            </a:r>
            <a:endParaRPr lang="en-US" sz="1100" dirty="0"/>
          </a:p>
        </p:txBody>
      </p:sp>
      <p:cxnSp>
        <p:nvCxnSpPr>
          <p:cNvPr id="33" name="Rechte verbindingslijn 32"/>
          <p:cNvCxnSpPr/>
          <p:nvPr/>
        </p:nvCxnSpPr>
        <p:spPr>
          <a:xfrm>
            <a:off x="638297" y="6048747"/>
            <a:ext cx="4279333"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8" name="Afbeelding 17" descr="voorbeeld.png"/>
          <p:cNvPicPr>
            <a:picLocks noChangeAspect="1"/>
          </p:cNvPicPr>
          <p:nvPr/>
        </p:nvPicPr>
        <p:blipFill>
          <a:blip r:embed="rId3" cstate="print"/>
          <a:stretch>
            <a:fillRect/>
          </a:stretch>
        </p:blipFill>
        <p:spPr>
          <a:xfrm>
            <a:off x="1258536" y="3126455"/>
            <a:ext cx="2990036" cy="638780"/>
          </a:xfrm>
          <a:prstGeom prst="rect">
            <a:avLst/>
          </a:prstGeom>
        </p:spPr>
      </p:pic>
      <p:pic>
        <p:nvPicPr>
          <p:cNvPr id="23" name="Afbeelding 22" descr="voorbeeld2.png"/>
          <p:cNvPicPr>
            <a:picLocks noChangeAspect="1"/>
          </p:cNvPicPr>
          <p:nvPr/>
        </p:nvPicPr>
        <p:blipFill>
          <a:blip r:embed="rId4" cstate="print"/>
          <a:stretch>
            <a:fillRect/>
          </a:stretch>
        </p:blipFill>
        <p:spPr>
          <a:xfrm>
            <a:off x="1307356" y="4611701"/>
            <a:ext cx="2941216" cy="569788"/>
          </a:xfrm>
          <a:prstGeom prst="rect">
            <a:avLst/>
          </a:prstGeom>
        </p:spPr>
      </p:pic>
      <p:sp>
        <p:nvSpPr>
          <p:cNvPr id="2" name="Tekstvak 1"/>
          <p:cNvSpPr txBox="1"/>
          <p:nvPr/>
        </p:nvSpPr>
        <p:spPr>
          <a:xfrm>
            <a:off x="12745517" y="144091"/>
            <a:ext cx="1544308" cy="584775"/>
          </a:xfrm>
          <a:prstGeom prst="rect">
            <a:avLst/>
          </a:prstGeom>
          <a:noFill/>
        </p:spPr>
        <p:txBody>
          <a:bodyPr wrap="square" rtlCol="0">
            <a:spAutoFit/>
          </a:bodyPr>
          <a:lstStyle/>
          <a:p>
            <a:r>
              <a:rPr lang="nl-NL"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Week 1</a:t>
            </a:r>
            <a:endParaRPr lang="nl-NL" sz="32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28" name="Ondertitel 2"/>
          <p:cNvSpPr>
            <a:spLocks noGrp="1"/>
          </p:cNvSpPr>
          <p:nvPr>
            <p:ph sz="quarter" idx="13"/>
          </p:nvPr>
        </p:nvSpPr>
        <p:spPr>
          <a:xfrm>
            <a:off x="638297" y="8408851"/>
            <a:ext cx="4279333" cy="599467"/>
          </a:xfrm>
        </p:spPr>
        <p:txBody>
          <a:bodyPr>
            <a:normAutofit fontScale="92500" lnSpcReduction="10000"/>
          </a:bodyPr>
          <a:lstStyle/>
          <a:p>
            <a:pPr marL="0" indent="0">
              <a:buNone/>
            </a:pPr>
            <a:r>
              <a:rPr lang="nl-NL" sz="3700" dirty="0" err="1" smtClean="0">
                <a:ln w="10160">
                  <a:solidFill>
                    <a:schemeClr val="accent1"/>
                  </a:solidFill>
                  <a:prstDash val="solid"/>
                </a:ln>
                <a:solidFill>
                  <a:srgbClr val="FFFFFF"/>
                </a:solidFill>
                <a:effectLst>
                  <a:outerShdw blurRad="38100" dist="32000" dir="5400000" algn="tl">
                    <a:srgbClr val="000000">
                      <a:alpha val="30000"/>
                    </a:srgbClr>
                  </a:outerShdw>
                </a:effectLst>
              </a:rPr>
              <a:t>This</a:t>
            </a:r>
            <a:r>
              <a:rPr lang="nl-NL" sz="3700" dirty="0" smtClean="0">
                <a:ln w="10160">
                  <a:solidFill>
                    <a:schemeClr val="accent1"/>
                  </a:solidFill>
                  <a:prstDash val="solid"/>
                </a:ln>
                <a:solidFill>
                  <a:srgbClr val="FFFFFF"/>
                </a:solidFill>
                <a:effectLst>
                  <a:outerShdw blurRad="38100" dist="32000" dir="5400000" algn="tl">
                    <a:srgbClr val="000000">
                      <a:alpha val="30000"/>
                    </a:srgbClr>
                  </a:outerShdw>
                </a:effectLst>
              </a:rPr>
              <a:t> Iteration</a:t>
            </a:r>
            <a:endParaRPr lang="nl-NL" sz="3700" dirty="0">
              <a:ln w="10160">
                <a:solidFill>
                  <a:schemeClr val="accent1"/>
                </a:solidFill>
                <a:prstDash val="solid"/>
              </a:ln>
              <a:solidFill>
                <a:srgbClr val="FFFFFF"/>
              </a:solidFill>
              <a:effectLst>
                <a:outerShdw blurRad="38100" dist="32000" dir="5400000" algn="tl">
                  <a:srgbClr val="000000">
                    <a:alpha val="30000"/>
                  </a:srgbClr>
                </a:outerShdw>
              </a:effectLst>
            </a:endParaRPr>
          </a:p>
          <a:p>
            <a:pPr marL="0" indent="0">
              <a:buNone/>
            </a:pPr>
            <a:endParaRPr lang="nl-NL" sz="37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29" name="Ondertitel 2"/>
          <p:cNvSpPr>
            <a:spLocks noGrp="1"/>
          </p:cNvSpPr>
          <p:nvPr>
            <p:ph sz="quarter" idx="13"/>
          </p:nvPr>
        </p:nvSpPr>
        <p:spPr>
          <a:xfrm>
            <a:off x="631542" y="8984917"/>
            <a:ext cx="4279333" cy="1683230"/>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a:t>This week we </a:t>
            </a:r>
            <a:r>
              <a:rPr lang="en-US" sz="1100" dirty="0" smtClean="0"/>
              <a:t>focused on creating a basic structure from where we can advance in the next iterations. We created a basic Graphical User Interface (GUI) and started with segmenting the license plates from the background from frames of a video, which are all described </a:t>
            </a:r>
            <a:r>
              <a:rPr lang="en-US" sz="1100" dirty="0"/>
              <a:t>in more detail in the next parts of the poster. </a:t>
            </a:r>
          </a:p>
        </p:txBody>
      </p:sp>
      <p:cxnSp>
        <p:nvCxnSpPr>
          <p:cNvPr id="30" name="Rechte verbindingslijn 29"/>
          <p:cNvCxnSpPr/>
          <p:nvPr/>
        </p:nvCxnSpPr>
        <p:spPr>
          <a:xfrm>
            <a:off x="638297" y="8984915"/>
            <a:ext cx="427933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4" name="Ondertitel 2"/>
          <p:cNvSpPr>
            <a:spLocks noGrp="1"/>
          </p:cNvSpPr>
          <p:nvPr>
            <p:ph sz="quarter" idx="13"/>
          </p:nvPr>
        </p:nvSpPr>
        <p:spPr>
          <a:xfrm>
            <a:off x="9669745" y="6696819"/>
            <a:ext cx="4279333" cy="864096"/>
          </a:xfrm>
        </p:spPr>
        <p:txBody>
          <a:bodyPr>
            <a:normAutofit/>
          </a:bodyPr>
          <a:lstStyle/>
          <a:p>
            <a:pPr marL="0" indent="0">
              <a:buNone/>
            </a:pPr>
            <a:r>
              <a:rPr lang="nl-NL" sz="3700" dirty="0" smtClean="0">
                <a:ln w="10160">
                  <a:solidFill>
                    <a:schemeClr val="accent1"/>
                  </a:solidFill>
                  <a:prstDash val="solid"/>
                </a:ln>
                <a:solidFill>
                  <a:srgbClr val="FFFFFF"/>
                </a:solidFill>
                <a:effectLst>
                  <a:outerShdw blurRad="38100" dist="32000" dir="5400000" algn="tl">
                    <a:srgbClr val="000000">
                      <a:alpha val="30000"/>
                    </a:srgbClr>
                  </a:outerShdw>
                </a:effectLst>
              </a:rPr>
              <a:t>Next Iteration</a:t>
            </a:r>
            <a:endParaRPr lang="nl-NL" sz="37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35" name="Ondertitel 2"/>
          <p:cNvSpPr>
            <a:spLocks noGrp="1"/>
          </p:cNvSpPr>
          <p:nvPr>
            <p:ph sz="quarter" idx="13"/>
          </p:nvPr>
        </p:nvSpPr>
        <p:spPr>
          <a:xfrm>
            <a:off x="9669745" y="7326918"/>
            <a:ext cx="4279333" cy="1530141"/>
          </a:xfrm>
          <a:ln/>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100" dirty="0" smtClean="0"/>
              <a:t>For the next iteration we hope to complete the following tasks:</a:t>
            </a:r>
          </a:p>
          <a:p>
            <a:pPr>
              <a:buFont typeface="Arial" panose="020B0604020202020204" pitchFamily="34" charset="0"/>
              <a:buChar char="•"/>
            </a:pPr>
            <a:r>
              <a:rPr lang="en-US" sz="1100" dirty="0" smtClean="0"/>
              <a:t>Finish segmenting the frames</a:t>
            </a:r>
          </a:p>
          <a:p>
            <a:pPr>
              <a:buFont typeface="Arial" panose="020B0604020202020204" pitchFamily="34" charset="0"/>
              <a:buChar char="•"/>
            </a:pPr>
            <a:r>
              <a:rPr lang="en-US" sz="1100" dirty="0" smtClean="0"/>
              <a:t>Finding and tracking the license plates</a:t>
            </a:r>
          </a:p>
          <a:p>
            <a:pPr>
              <a:buFont typeface="Arial" panose="020B0604020202020204" pitchFamily="34" charset="0"/>
              <a:buChar char="•"/>
            </a:pPr>
            <a:r>
              <a:rPr lang="en-US" sz="1100" dirty="0" smtClean="0"/>
              <a:t>Basic character recognition</a:t>
            </a:r>
            <a:endParaRPr lang="en-US" sz="1100" dirty="0"/>
          </a:p>
        </p:txBody>
      </p:sp>
      <p:cxnSp>
        <p:nvCxnSpPr>
          <p:cNvPr id="36" name="Rechte verbindingslijn 35"/>
          <p:cNvCxnSpPr/>
          <p:nvPr/>
        </p:nvCxnSpPr>
        <p:spPr>
          <a:xfrm>
            <a:off x="9669744" y="7326918"/>
            <a:ext cx="4279333"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2" descr="http://puu.sh/dAjTm/99966ff1b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6146" y="4320555"/>
            <a:ext cx="3846530" cy="23861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FbZAUxYaBMMlt_uinylV8Ysxgp0UxDr14_ClZr78whaE-H8V6BcLFbK8nR80tbxkYS8o_IsYlZUkjJ3H6gkNojmstf0BGV5DIlcC8hja0g474zpAZdhNUY_cxhXDv3w83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3355" y="3740542"/>
            <a:ext cx="4138428" cy="28884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uu.sh/dAoaE/00259cabcf.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7875" y="7488907"/>
            <a:ext cx="4073908" cy="2367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5257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Elementai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TC101859868[[fn=Warm]]</Template>
  <TotalTime>510</TotalTime>
  <Words>620</Words>
  <Application>Microsoft Office PowerPoint</Application>
  <PresentationFormat>Aangepast</PresentationFormat>
  <Paragraphs>63</Paragraphs>
  <Slides>1</Slides>
  <Notes>0</Notes>
  <HiddenSlides>0</HiddenSlides>
  <MMClips>0</MMClips>
  <ScaleCrop>false</ScaleCrop>
  <HeadingPairs>
    <vt:vector size="4" baseType="variant">
      <vt:variant>
        <vt:lpstr>Thema</vt:lpstr>
      </vt:variant>
      <vt:variant>
        <vt:i4>1</vt:i4>
      </vt:variant>
      <vt:variant>
        <vt:lpstr>Diatitels</vt:lpstr>
      </vt:variant>
      <vt:variant>
        <vt:i4>1</vt:i4>
      </vt:variant>
    </vt:vector>
  </HeadingPairs>
  <TitlesOfParts>
    <vt:vector size="2" baseType="lpstr">
      <vt:lpstr>Thermal</vt:lpstr>
      <vt:lpstr>License Plate Recognition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Licence Plate Detector</dc:title>
  <dc:creator>Remi Verdonk van der Laan</dc:creator>
  <cp:lastModifiedBy>Remi Verdonk van der Laan</cp:lastModifiedBy>
  <cp:revision>30</cp:revision>
  <dcterms:created xsi:type="dcterms:W3CDTF">2014-12-17T14:54:48Z</dcterms:created>
  <dcterms:modified xsi:type="dcterms:W3CDTF">2014-12-19T00:23:22Z</dcterms:modified>
</cp:coreProperties>
</file>