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6202025" cy="12601575"/>
  <p:notesSz cx="6858000" cy="9144000"/>
  <p:defaultTextStyle>
    <a:defPPr>
      <a:defRPr lang="nl-NL"/>
    </a:defPPr>
    <a:lvl1pPr marL="0" algn="l" defTabSz="1508722" rtl="0" eaLnBrk="1" latinLnBrk="0" hangingPunct="1">
      <a:defRPr sz="2900" kern="1200">
        <a:solidFill>
          <a:schemeClr val="tx1"/>
        </a:solidFill>
        <a:latin typeface="+mn-lt"/>
        <a:ea typeface="+mn-ea"/>
        <a:cs typeface="+mn-cs"/>
      </a:defRPr>
    </a:lvl1pPr>
    <a:lvl2pPr marL="754361" algn="l" defTabSz="1508722" rtl="0" eaLnBrk="1" latinLnBrk="0" hangingPunct="1">
      <a:defRPr sz="2900" kern="1200">
        <a:solidFill>
          <a:schemeClr val="tx1"/>
        </a:solidFill>
        <a:latin typeface="+mn-lt"/>
        <a:ea typeface="+mn-ea"/>
        <a:cs typeface="+mn-cs"/>
      </a:defRPr>
    </a:lvl2pPr>
    <a:lvl3pPr marL="1508722" algn="l" defTabSz="1508722" rtl="0" eaLnBrk="1" latinLnBrk="0" hangingPunct="1">
      <a:defRPr sz="2900" kern="1200">
        <a:solidFill>
          <a:schemeClr val="tx1"/>
        </a:solidFill>
        <a:latin typeface="+mn-lt"/>
        <a:ea typeface="+mn-ea"/>
        <a:cs typeface="+mn-cs"/>
      </a:defRPr>
    </a:lvl3pPr>
    <a:lvl4pPr marL="2263083" algn="l" defTabSz="1508722" rtl="0" eaLnBrk="1" latinLnBrk="0" hangingPunct="1">
      <a:defRPr sz="2900" kern="1200">
        <a:solidFill>
          <a:schemeClr val="tx1"/>
        </a:solidFill>
        <a:latin typeface="+mn-lt"/>
        <a:ea typeface="+mn-ea"/>
        <a:cs typeface="+mn-cs"/>
      </a:defRPr>
    </a:lvl4pPr>
    <a:lvl5pPr marL="3017445" algn="l" defTabSz="1508722" rtl="0" eaLnBrk="1" latinLnBrk="0" hangingPunct="1">
      <a:defRPr sz="2900" kern="1200">
        <a:solidFill>
          <a:schemeClr val="tx1"/>
        </a:solidFill>
        <a:latin typeface="+mn-lt"/>
        <a:ea typeface="+mn-ea"/>
        <a:cs typeface="+mn-cs"/>
      </a:defRPr>
    </a:lvl5pPr>
    <a:lvl6pPr marL="3771806" algn="l" defTabSz="1508722" rtl="0" eaLnBrk="1" latinLnBrk="0" hangingPunct="1">
      <a:defRPr sz="2900" kern="1200">
        <a:solidFill>
          <a:schemeClr val="tx1"/>
        </a:solidFill>
        <a:latin typeface="+mn-lt"/>
        <a:ea typeface="+mn-ea"/>
        <a:cs typeface="+mn-cs"/>
      </a:defRPr>
    </a:lvl6pPr>
    <a:lvl7pPr marL="4526167" algn="l" defTabSz="1508722" rtl="0" eaLnBrk="1" latinLnBrk="0" hangingPunct="1">
      <a:defRPr sz="2900" kern="1200">
        <a:solidFill>
          <a:schemeClr val="tx1"/>
        </a:solidFill>
        <a:latin typeface="+mn-lt"/>
        <a:ea typeface="+mn-ea"/>
        <a:cs typeface="+mn-cs"/>
      </a:defRPr>
    </a:lvl7pPr>
    <a:lvl8pPr marL="5280528" algn="l" defTabSz="1508722" rtl="0" eaLnBrk="1" latinLnBrk="0" hangingPunct="1">
      <a:defRPr sz="2900" kern="1200">
        <a:solidFill>
          <a:schemeClr val="tx1"/>
        </a:solidFill>
        <a:latin typeface="+mn-lt"/>
        <a:ea typeface="+mn-ea"/>
        <a:cs typeface="+mn-cs"/>
      </a:defRPr>
    </a:lvl8pPr>
    <a:lvl9pPr marL="6034889" algn="l" defTabSz="1508722" rtl="0" eaLnBrk="1" latinLnBrk="0" hangingPunct="1">
      <a:defRPr sz="2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0" d="100"/>
          <a:sy n="70" d="100"/>
        </p:scale>
        <p:origin x="-474" y="852"/>
      </p:cViewPr>
      <p:guideLst>
        <p:guide orient="horz" pos="3969"/>
        <p:guide pos="5103"/>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1" name="Rectangle 10"/>
          <p:cNvSpPr/>
          <p:nvPr/>
        </p:nvSpPr>
        <p:spPr>
          <a:xfrm>
            <a:off x="3" y="2"/>
            <a:ext cx="1333292" cy="12601575"/>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72" tIns="75437" rIns="150872" bIns="75437"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2154872" y="2329006"/>
            <a:ext cx="12821255" cy="9432468"/>
          </a:xfrm>
        </p:spPr>
        <p:txBody>
          <a:bodyPr/>
          <a:lstStyle>
            <a:lvl1pPr>
              <a:defRPr sz="18900"/>
            </a:lvl1pPr>
          </a:lstStyle>
          <a:p>
            <a:r>
              <a:rPr lang="nl-NL" smtClean="0"/>
              <a:t>Klik om de stijl te bewerken</a:t>
            </a:r>
            <a:endParaRPr lang="en-US" dirty="0"/>
          </a:p>
        </p:txBody>
      </p:sp>
      <p:sp>
        <p:nvSpPr>
          <p:cNvPr id="3" name="Subtitle 2"/>
          <p:cNvSpPr>
            <a:spLocks noGrp="1"/>
          </p:cNvSpPr>
          <p:nvPr>
            <p:ph type="subTitle" idx="1"/>
          </p:nvPr>
        </p:nvSpPr>
        <p:spPr>
          <a:xfrm>
            <a:off x="2154871" y="370631"/>
            <a:ext cx="10967167" cy="1744833"/>
          </a:xfrm>
        </p:spPr>
        <p:txBody>
          <a:bodyPr>
            <a:normAutofit/>
          </a:bodyPr>
          <a:lstStyle>
            <a:lvl1pPr marL="0" indent="0" algn="r">
              <a:buNone/>
              <a:defRPr sz="4000">
                <a:solidFill>
                  <a:schemeClr val="tx2">
                    <a:lumMod val="60000"/>
                    <a:lumOff val="40000"/>
                  </a:schemeClr>
                </a:solidFill>
              </a:defRPr>
            </a:lvl1pPr>
            <a:lvl2pPr marL="754361" indent="0" algn="ctr">
              <a:buNone/>
              <a:defRPr>
                <a:solidFill>
                  <a:schemeClr val="tx1">
                    <a:tint val="75000"/>
                  </a:schemeClr>
                </a:solidFill>
              </a:defRPr>
            </a:lvl2pPr>
            <a:lvl3pPr marL="1508722" indent="0" algn="ctr">
              <a:buNone/>
              <a:defRPr>
                <a:solidFill>
                  <a:schemeClr val="tx1">
                    <a:tint val="75000"/>
                  </a:schemeClr>
                </a:solidFill>
              </a:defRPr>
            </a:lvl3pPr>
            <a:lvl4pPr marL="2263083" indent="0" algn="ctr">
              <a:buNone/>
              <a:defRPr>
                <a:solidFill>
                  <a:schemeClr val="tx1">
                    <a:tint val="75000"/>
                  </a:schemeClr>
                </a:solidFill>
              </a:defRPr>
            </a:lvl4pPr>
            <a:lvl5pPr marL="3017445" indent="0" algn="ctr">
              <a:buNone/>
              <a:defRPr>
                <a:solidFill>
                  <a:schemeClr val="tx1">
                    <a:tint val="75000"/>
                  </a:schemeClr>
                </a:solidFill>
              </a:defRPr>
            </a:lvl5pPr>
            <a:lvl6pPr marL="3771806" indent="0" algn="ctr">
              <a:buNone/>
              <a:defRPr>
                <a:solidFill>
                  <a:schemeClr val="tx1">
                    <a:tint val="75000"/>
                  </a:schemeClr>
                </a:solidFill>
              </a:defRPr>
            </a:lvl6pPr>
            <a:lvl7pPr marL="4526167" indent="0" algn="ctr">
              <a:buNone/>
              <a:defRPr>
                <a:solidFill>
                  <a:schemeClr val="tx1">
                    <a:tint val="75000"/>
                  </a:schemeClr>
                </a:solidFill>
              </a:defRPr>
            </a:lvl7pPr>
            <a:lvl8pPr marL="5280528" indent="0" algn="ctr">
              <a:buNone/>
              <a:defRPr>
                <a:solidFill>
                  <a:schemeClr val="tx1">
                    <a:tint val="75000"/>
                  </a:schemeClr>
                </a:solidFill>
              </a:defRPr>
            </a:lvl8pPr>
            <a:lvl9pPr marL="6034889"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E3903A65-E77A-4CCE-9E24-496910D426DC}" type="datetimeFigureOut">
              <a:rPr lang="nl-NL" smtClean="0"/>
              <a:pPr/>
              <a:t>20-1-2015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a:xfrm>
            <a:off x="14441614" y="434415"/>
            <a:ext cx="1391455" cy="670918"/>
          </a:xfrm>
        </p:spPr>
        <p:txBody>
          <a:bodyPr/>
          <a:lstStyle>
            <a:lvl1pPr>
              <a:defRPr sz="2300"/>
            </a:lvl1pPr>
          </a:lstStyle>
          <a:p>
            <a:fld id="{926D4795-BBD1-4809-94B4-3FD02870940F}" type="slidenum">
              <a:rPr lang="nl-NL" smtClean="0"/>
              <a:pPr/>
              <a:t>‹nr.›</a:t>
            </a:fld>
            <a:endParaRPr lang="nl-NL"/>
          </a:p>
        </p:txBody>
      </p:sp>
      <p:grpSp>
        <p:nvGrpSpPr>
          <p:cNvPr id="7" name="Group 6"/>
          <p:cNvGrpSpPr/>
          <p:nvPr/>
        </p:nvGrpSpPr>
        <p:grpSpPr>
          <a:xfrm>
            <a:off x="13231655" y="385048"/>
            <a:ext cx="1164522" cy="793433"/>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20-1-2015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46469" y="504650"/>
            <a:ext cx="3645456" cy="10752178"/>
          </a:xfrm>
        </p:spPr>
        <p:txBody>
          <a:bodyPr vert="eaVert"/>
          <a:lstStyle/>
          <a:p>
            <a:r>
              <a:rPr lang="nl-NL" smtClean="0"/>
              <a:t>Klik om de stijl te bewerken</a:t>
            </a:r>
            <a:endParaRPr lang="en-US"/>
          </a:p>
        </p:txBody>
      </p:sp>
      <p:sp>
        <p:nvSpPr>
          <p:cNvPr id="3" name="Vertical Text Placeholder 2"/>
          <p:cNvSpPr>
            <a:spLocks noGrp="1"/>
          </p:cNvSpPr>
          <p:nvPr>
            <p:ph type="body" orient="vert" idx="1"/>
          </p:nvPr>
        </p:nvSpPr>
        <p:spPr>
          <a:xfrm>
            <a:off x="810102" y="504650"/>
            <a:ext cx="10666333" cy="1075217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20-1-2015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2160272" y="9661207"/>
            <a:ext cx="12826603" cy="2100263"/>
          </a:xfrm>
        </p:spPr>
        <p:txBody>
          <a:bodyPr>
            <a:noAutofit/>
          </a:bodyPr>
          <a:lstStyle>
            <a:lvl1pPr algn="l">
              <a:defRPr sz="11900" baseline="0">
                <a:ln w="12700">
                  <a:solidFill>
                    <a:schemeClr val="tx2"/>
                  </a:solidFill>
                </a:ln>
              </a:defRPr>
            </a:lvl1pPr>
          </a:lstStyle>
          <a:p>
            <a:r>
              <a:rPr lang="nl-NL" smtClean="0"/>
              <a:t>Klik om de stijl te bewerken</a:t>
            </a:r>
            <a:endParaRPr lang="en-US" dirty="0"/>
          </a:p>
        </p:txBody>
      </p:sp>
      <p:sp>
        <p:nvSpPr>
          <p:cNvPr id="3" name="Content Placeholder 2"/>
          <p:cNvSpPr>
            <a:spLocks noGrp="1"/>
          </p:cNvSpPr>
          <p:nvPr>
            <p:ph idx="1"/>
          </p:nvPr>
        </p:nvSpPr>
        <p:spPr>
          <a:xfrm>
            <a:off x="2160272" y="1540195"/>
            <a:ext cx="13231655" cy="8121015"/>
          </a:xfrm>
        </p:spPr>
        <p:txBody>
          <a:bodyPr>
            <a:normAutofit/>
          </a:bodyPr>
          <a:lstStyle>
            <a:lvl1pPr>
              <a:defRPr sz="4700"/>
            </a:lvl1pPr>
            <a:lvl2pPr>
              <a:defRPr sz="2900">
                <a:solidFill>
                  <a:schemeClr val="tx1"/>
                </a:solidFill>
              </a:defRPr>
            </a:lvl2pPr>
            <a:lvl3pPr>
              <a:defRPr sz="2900">
                <a:solidFill>
                  <a:schemeClr val="tx1"/>
                </a:solidFill>
              </a:defRPr>
            </a:lvl3pPr>
            <a:lvl4pPr>
              <a:defRPr sz="2900">
                <a:solidFill>
                  <a:schemeClr val="tx1"/>
                </a:solidFill>
              </a:defRPr>
            </a:lvl4pPr>
            <a:lvl5pPr>
              <a:defRPr sz="2900">
                <a:solidFill>
                  <a:schemeClr val="tx1"/>
                </a:solidFill>
              </a:defRPr>
            </a:lvl5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E3903A65-E77A-4CCE-9E24-496910D426DC}" type="datetimeFigureOut">
              <a:rPr lang="nl-NL" smtClean="0"/>
              <a:pPr/>
              <a:t>20-1-2015</a:t>
            </a:fld>
            <a:endParaRPr lang="nl-NL"/>
          </a:p>
        </p:txBody>
      </p:sp>
      <p:sp>
        <p:nvSpPr>
          <p:cNvPr id="10" name="Slide Number Placeholder 9"/>
          <p:cNvSpPr>
            <a:spLocks noGrp="1"/>
          </p:cNvSpPr>
          <p:nvPr>
            <p:ph type="sldNum" sz="quarter" idx="11"/>
          </p:nvPr>
        </p:nvSpPr>
        <p:spPr/>
        <p:txBody>
          <a:bodyPr/>
          <a:lstStyle/>
          <a:p>
            <a:fld id="{926D4795-BBD1-4809-94B4-3FD02870940F}" type="slidenum">
              <a:rPr lang="nl-NL" smtClean="0"/>
              <a:pPr/>
              <a:t>‹nr.›</a:t>
            </a:fld>
            <a:endParaRPr lang="nl-NL"/>
          </a:p>
        </p:txBody>
      </p:sp>
      <p:sp>
        <p:nvSpPr>
          <p:cNvPr id="12" name="Footer Placeholder 11"/>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60269" y="8239499"/>
            <a:ext cx="12826605" cy="1400175"/>
          </a:xfrm>
        </p:spPr>
        <p:txBody>
          <a:bodyPr bIns="0" anchor="b"/>
          <a:lstStyle>
            <a:lvl1pPr marL="0" indent="0">
              <a:buNone/>
              <a:defRPr sz="3300">
                <a:solidFill>
                  <a:schemeClr val="tx1"/>
                </a:solidFill>
              </a:defRPr>
            </a:lvl1pPr>
            <a:lvl2pPr marL="754361" indent="0">
              <a:buNone/>
              <a:defRPr sz="2900">
                <a:solidFill>
                  <a:schemeClr val="tx1">
                    <a:tint val="75000"/>
                  </a:schemeClr>
                </a:solidFill>
              </a:defRPr>
            </a:lvl2pPr>
            <a:lvl3pPr marL="1508722" indent="0">
              <a:buNone/>
              <a:defRPr sz="2700">
                <a:solidFill>
                  <a:schemeClr val="tx1">
                    <a:tint val="75000"/>
                  </a:schemeClr>
                </a:solidFill>
              </a:defRPr>
            </a:lvl3pPr>
            <a:lvl4pPr marL="2263083" indent="0">
              <a:buNone/>
              <a:defRPr sz="2300">
                <a:solidFill>
                  <a:schemeClr val="tx1">
                    <a:tint val="75000"/>
                  </a:schemeClr>
                </a:solidFill>
              </a:defRPr>
            </a:lvl4pPr>
            <a:lvl5pPr marL="3017445" indent="0">
              <a:buNone/>
              <a:defRPr sz="2300">
                <a:solidFill>
                  <a:schemeClr val="tx1">
                    <a:tint val="75000"/>
                  </a:schemeClr>
                </a:solidFill>
              </a:defRPr>
            </a:lvl5pPr>
            <a:lvl6pPr marL="3771806" indent="0">
              <a:buNone/>
              <a:defRPr sz="2300">
                <a:solidFill>
                  <a:schemeClr val="tx1">
                    <a:tint val="75000"/>
                  </a:schemeClr>
                </a:solidFill>
              </a:defRPr>
            </a:lvl6pPr>
            <a:lvl7pPr marL="4526167" indent="0">
              <a:buNone/>
              <a:defRPr sz="2300">
                <a:solidFill>
                  <a:schemeClr val="tx1">
                    <a:tint val="75000"/>
                  </a:schemeClr>
                </a:solidFill>
              </a:defRPr>
            </a:lvl7pPr>
            <a:lvl8pPr marL="5280528" indent="0">
              <a:buNone/>
              <a:defRPr sz="2300">
                <a:solidFill>
                  <a:schemeClr val="tx1">
                    <a:tint val="75000"/>
                  </a:schemeClr>
                </a:solidFill>
              </a:defRPr>
            </a:lvl8pPr>
            <a:lvl9pPr marL="6034889" indent="0">
              <a:buNone/>
              <a:defRPr sz="2300">
                <a:solidFill>
                  <a:schemeClr val="tx1">
                    <a:tint val="75000"/>
                  </a:schemeClr>
                </a:solidFill>
              </a:defRPr>
            </a:lvl9pPr>
          </a:lstStyle>
          <a:p>
            <a:pPr lvl="0"/>
            <a:r>
              <a:rPr lang="nl-NL" smtClean="0"/>
              <a:t>Klik om de modelstijlen te bewerken</a:t>
            </a:r>
          </a:p>
        </p:txBody>
      </p:sp>
      <p:sp>
        <p:nvSpPr>
          <p:cNvPr id="13" name="Title 1"/>
          <p:cNvSpPr>
            <a:spLocks noGrp="1"/>
          </p:cNvSpPr>
          <p:nvPr>
            <p:ph type="title"/>
          </p:nvPr>
        </p:nvSpPr>
        <p:spPr>
          <a:xfrm>
            <a:off x="2160272" y="9661207"/>
            <a:ext cx="12826603" cy="2100263"/>
          </a:xfrm>
        </p:spPr>
        <p:txBody>
          <a:bodyPr>
            <a:noAutofit/>
          </a:bodyPr>
          <a:lstStyle>
            <a:lvl1pPr algn="l">
              <a:defRPr sz="11900" baseline="0">
                <a:ln w="12700">
                  <a:solidFill>
                    <a:schemeClr val="tx2"/>
                  </a:solidFill>
                </a:ln>
              </a:defRPr>
            </a:lvl1pPr>
          </a:lstStyle>
          <a:p>
            <a:r>
              <a:rPr lang="nl-NL" smtClean="0"/>
              <a:t>Klik om de stijl te bewerken</a:t>
            </a:r>
            <a:endParaRPr lang="en-US" dirty="0"/>
          </a:p>
        </p:txBody>
      </p:sp>
      <p:sp>
        <p:nvSpPr>
          <p:cNvPr id="19" name="Date Placeholder 18"/>
          <p:cNvSpPr>
            <a:spLocks noGrp="1"/>
          </p:cNvSpPr>
          <p:nvPr>
            <p:ph type="dt" sz="half" idx="10"/>
          </p:nvPr>
        </p:nvSpPr>
        <p:spPr/>
        <p:txBody>
          <a:bodyPr/>
          <a:lstStyle/>
          <a:p>
            <a:fld id="{E3903A65-E77A-4CCE-9E24-496910D426DC}" type="datetimeFigureOut">
              <a:rPr lang="nl-NL" smtClean="0"/>
              <a:pPr/>
              <a:t>20-1-2015</a:t>
            </a:fld>
            <a:endParaRPr lang="nl-NL"/>
          </a:p>
        </p:txBody>
      </p:sp>
      <p:sp>
        <p:nvSpPr>
          <p:cNvPr id="20" name="Slide Number Placeholder 19"/>
          <p:cNvSpPr>
            <a:spLocks noGrp="1"/>
          </p:cNvSpPr>
          <p:nvPr>
            <p:ph type="sldNum" sz="quarter" idx="11"/>
          </p:nvPr>
        </p:nvSpPr>
        <p:spPr/>
        <p:txBody>
          <a:bodyPr/>
          <a:lstStyle/>
          <a:p>
            <a:fld id="{926D4795-BBD1-4809-94B4-3FD02870940F}" type="slidenum">
              <a:rPr lang="nl-NL" smtClean="0"/>
              <a:pPr/>
              <a:t>‹nr.›</a:t>
            </a:fld>
            <a:endParaRPr lang="nl-NL"/>
          </a:p>
        </p:txBody>
      </p:sp>
      <p:sp>
        <p:nvSpPr>
          <p:cNvPr id="21" name="Footer Placeholder 20"/>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5" name="Date Placeholder 4"/>
          <p:cNvSpPr>
            <a:spLocks noGrp="1"/>
          </p:cNvSpPr>
          <p:nvPr>
            <p:ph type="dt" sz="half" idx="10"/>
          </p:nvPr>
        </p:nvSpPr>
        <p:spPr/>
        <p:txBody>
          <a:bodyPr/>
          <a:lstStyle/>
          <a:p>
            <a:fld id="{E3903A65-E77A-4CCE-9E24-496910D426DC}" type="datetimeFigureOut">
              <a:rPr lang="nl-NL" smtClean="0"/>
              <a:pPr/>
              <a:t>20-1-2015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
        <p:nvSpPr>
          <p:cNvPr id="9" name="Content Placeholder 8"/>
          <p:cNvSpPr>
            <a:spLocks noGrp="1"/>
          </p:cNvSpPr>
          <p:nvPr>
            <p:ph sz="quarter" idx="13"/>
          </p:nvPr>
        </p:nvSpPr>
        <p:spPr>
          <a:xfrm>
            <a:off x="2154869" y="1545793"/>
            <a:ext cx="6610427" cy="806500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1" name="Content Placeholder 10"/>
          <p:cNvSpPr>
            <a:spLocks noGrp="1"/>
          </p:cNvSpPr>
          <p:nvPr>
            <p:ph sz="quarter" idx="14"/>
          </p:nvPr>
        </p:nvSpPr>
        <p:spPr>
          <a:xfrm>
            <a:off x="9040731" y="1545793"/>
            <a:ext cx="6610427" cy="806500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2160272" y="1545793"/>
            <a:ext cx="6615827" cy="980123"/>
          </a:xfrm>
        </p:spPr>
        <p:txBody>
          <a:bodyPr anchor="t">
            <a:normAutofit/>
          </a:bodyPr>
          <a:lstStyle>
            <a:lvl1pPr marL="0" indent="0">
              <a:buNone/>
              <a:defRPr sz="2900" b="1"/>
            </a:lvl1pPr>
            <a:lvl2pPr marL="754361" indent="0">
              <a:buNone/>
              <a:defRPr sz="3300" b="1"/>
            </a:lvl2pPr>
            <a:lvl3pPr marL="1508722" indent="0">
              <a:buNone/>
              <a:defRPr sz="2900" b="1"/>
            </a:lvl3pPr>
            <a:lvl4pPr marL="2263083" indent="0">
              <a:buNone/>
              <a:defRPr sz="2700" b="1"/>
            </a:lvl4pPr>
            <a:lvl5pPr marL="3017445" indent="0">
              <a:buNone/>
              <a:defRPr sz="2700" b="1"/>
            </a:lvl5pPr>
            <a:lvl6pPr marL="3771806" indent="0">
              <a:buNone/>
              <a:defRPr sz="2700" b="1"/>
            </a:lvl6pPr>
            <a:lvl7pPr marL="4526167" indent="0">
              <a:buNone/>
              <a:defRPr sz="2700" b="1"/>
            </a:lvl7pPr>
            <a:lvl8pPr marL="5280528" indent="0">
              <a:buNone/>
              <a:defRPr sz="2700" b="1"/>
            </a:lvl8pPr>
            <a:lvl9pPr marL="6034889" indent="0">
              <a:buNone/>
              <a:defRPr sz="2700" b="1"/>
            </a:lvl9pPr>
          </a:lstStyle>
          <a:p>
            <a:pPr lvl="0"/>
            <a:r>
              <a:rPr lang="nl-NL" smtClean="0"/>
              <a:t>Klik om de modelstijlen te bewerken</a:t>
            </a:r>
          </a:p>
        </p:txBody>
      </p:sp>
      <p:sp>
        <p:nvSpPr>
          <p:cNvPr id="5" name="Text Placeholder 4"/>
          <p:cNvSpPr>
            <a:spLocks noGrp="1"/>
          </p:cNvSpPr>
          <p:nvPr>
            <p:ph type="body" sz="quarter" idx="3"/>
          </p:nvPr>
        </p:nvSpPr>
        <p:spPr>
          <a:xfrm>
            <a:off x="9046132" y="1545793"/>
            <a:ext cx="6618426" cy="980123"/>
          </a:xfrm>
        </p:spPr>
        <p:txBody>
          <a:bodyPr anchor="t">
            <a:normAutofit/>
          </a:bodyPr>
          <a:lstStyle>
            <a:lvl1pPr marL="0" indent="0">
              <a:buNone/>
              <a:defRPr sz="2900" b="1"/>
            </a:lvl1pPr>
            <a:lvl2pPr marL="754361" indent="0">
              <a:buNone/>
              <a:defRPr sz="3300" b="1"/>
            </a:lvl2pPr>
            <a:lvl3pPr marL="1508722" indent="0">
              <a:buNone/>
              <a:defRPr sz="2900" b="1"/>
            </a:lvl3pPr>
            <a:lvl4pPr marL="2263083" indent="0">
              <a:buNone/>
              <a:defRPr sz="2700" b="1"/>
            </a:lvl4pPr>
            <a:lvl5pPr marL="3017445" indent="0">
              <a:buNone/>
              <a:defRPr sz="2700" b="1"/>
            </a:lvl5pPr>
            <a:lvl6pPr marL="3771806" indent="0">
              <a:buNone/>
              <a:defRPr sz="2700" b="1"/>
            </a:lvl6pPr>
            <a:lvl7pPr marL="4526167" indent="0">
              <a:buNone/>
              <a:defRPr sz="2700" b="1"/>
            </a:lvl7pPr>
            <a:lvl8pPr marL="5280528" indent="0">
              <a:buNone/>
              <a:defRPr sz="2700" b="1"/>
            </a:lvl8pPr>
            <a:lvl9pPr marL="6034889" indent="0">
              <a:buNone/>
              <a:defRPr sz="2700" b="1"/>
            </a:lvl9pPr>
          </a:lstStyle>
          <a:p>
            <a:pPr lvl="0"/>
            <a:r>
              <a:rPr lang="nl-NL" smtClean="0"/>
              <a:t>Klik om de modelstijlen te bewerken</a:t>
            </a:r>
          </a:p>
        </p:txBody>
      </p:sp>
      <p:sp>
        <p:nvSpPr>
          <p:cNvPr id="7" name="Date Placeholder 6"/>
          <p:cNvSpPr>
            <a:spLocks noGrp="1"/>
          </p:cNvSpPr>
          <p:nvPr>
            <p:ph type="dt" sz="half" idx="10"/>
          </p:nvPr>
        </p:nvSpPr>
        <p:spPr/>
        <p:txBody>
          <a:bodyPr/>
          <a:lstStyle/>
          <a:p>
            <a:fld id="{E3903A65-E77A-4CCE-9E24-496910D426DC}" type="datetimeFigureOut">
              <a:rPr lang="nl-NL" smtClean="0"/>
              <a:pPr/>
              <a:t>20-1-2015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926D4795-BBD1-4809-94B4-3FD02870940F}" type="slidenum">
              <a:rPr lang="nl-NL" smtClean="0"/>
              <a:pPr/>
              <a:t>‹nr.›</a:t>
            </a:fld>
            <a:endParaRPr lang="nl-NL"/>
          </a:p>
        </p:txBody>
      </p:sp>
      <p:sp>
        <p:nvSpPr>
          <p:cNvPr id="11" name="Content Placeholder 10"/>
          <p:cNvSpPr>
            <a:spLocks noGrp="1"/>
          </p:cNvSpPr>
          <p:nvPr>
            <p:ph sz="quarter" idx="13"/>
          </p:nvPr>
        </p:nvSpPr>
        <p:spPr>
          <a:xfrm>
            <a:off x="2154869" y="2537118"/>
            <a:ext cx="6610427" cy="705688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3" name="Content Placeholder 12"/>
          <p:cNvSpPr>
            <a:spLocks noGrp="1"/>
          </p:cNvSpPr>
          <p:nvPr>
            <p:ph sz="quarter" idx="14"/>
          </p:nvPr>
        </p:nvSpPr>
        <p:spPr>
          <a:xfrm>
            <a:off x="9040731" y="2537115"/>
            <a:ext cx="6610427" cy="705688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E3903A65-E77A-4CCE-9E24-496910D426DC}" type="datetimeFigureOut">
              <a:rPr lang="nl-NL" smtClean="0"/>
              <a:pPr/>
              <a:t>20-1-2015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903A65-E77A-4CCE-9E24-496910D426DC}" type="datetimeFigureOut">
              <a:rPr lang="nl-NL" smtClean="0"/>
              <a:pPr/>
              <a:t>20-1-2015</a:t>
            </a:fld>
            <a:endParaRPr lang="nl-NL"/>
          </a:p>
        </p:txBody>
      </p:sp>
      <p:sp>
        <p:nvSpPr>
          <p:cNvPr id="6" name="Slide Number Placeholder 5"/>
          <p:cNvSpPr>
            <a:spLocks noGrp="1"/>
          </p:cNvSpPr>
          <p:nvPr>
            <p:ph type="sldNum" sz="quarter" idx="11"/>
          </p:nvPr>
        </p:nvSpPr>
        <p:spPr/>
        <p:txBody>
          <a:bodyPr/>
          <a:lstStyle/>
          <a:p>
            <a:fld id="{926D4795-BBD1-4809-94B4-3FD02870940F}" type="slidenum">
              <a:rPr lang="nl-NL" smtClean="0"/>
              <a:pPr/>
              <a:t>‹nr.›</a:t>
            </a:fld>
            <a:endParaRPr lang="nl-NL"/>
          </a:p>
        </p:txBody>
      </p:sp>
      <p:sp>
        <p:nvSpPr>
          <p:cNvPr id="7" name="Footer Placeholder 6"/>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0126267" y="726342"/>
            <a:ext cx="5330355" cy="2135267"/>
          </a:xfrm>
        </p:spPr>
        <p:txBody>
          <a:bodyPr anchor="b"/>
          <a:lstStyle>
            <a:lvl1pPr algn="l">
              <a:defRPr sz="3300" b="1">
                <a:ln>
                  <a:noFill/>
                </a:ln>
                <a:solidFill>
                  <a:srgbClr val="FF7605"/>
                </a:solidFill>
                <a:effectLst/>
              </a:defRPr>
            </a:lvl1pPr>
          </a:lstStyle>
          <a:p>
            <a:r>
              <a:rPr lang="nl-NL" smtClean="0"/>
              <a:t>Klik om de stijl te bewerken</a:t>
            </a:r>
            <a:endParaRPr lang="en-US" dirty="0"/>
          </a:p>
        </p:txBody>
      </p:sp>
      <p:sp>
        <p:nvSpPr>
          <p:cNvPr id="4" name="Text Placeholder 3"/>
          <p:cNvSpPr>
            <a:spLocks noGrp="1"/>
          </p:cNvSpPr>
          <p:nvPr>
            <p:ph type="body" sz="half" idx="2"/>
          </p:nvPr>
        </p:nvSpPr>
        <p:spPr>
          <a:xfrm>
            <a:off x="10126267" y="2861608"/>
            <a:ext cx="5330355" cy="8059758"/>
          </a:xfrm>
        </p:spPr>
        <p:txBody>
          <a:bodyPr/>
          <a:lstStyle>
            <a:lvl1pPr marL="0" indent="0">
              <a:buNone/>
              <a:defRPr sz="2300">
                <a:solidFill>
                  <a:schemeClr val="tx1">
                    <a:lumMod val="50000"/>
                    <a:lumOff val="50000"/>
                  </a:schemeClr>
                </a:solidFill>
              </a:defRPr>
            </a:lvl1pPr>
            <a:lvl2pPr marL="754361" indent="0">
              <a:buNone/>
              <a:defRPr sz="2000"/>
            </a:lvl2pPr>
            <a:lvl3pPr marL="1508722" indent="0">
              <a:buNone/>
              <a:defRPr sz="1600"/>
            </a:lvl3pPr>
            <a:lvl4pPr marL="2263083" indent="0">
              <a:buNone/>
              <a:defRPr sz="1500"/>
            </a:lvl4pPr>
            <a:lvl5pPr marL="3017445" indent="0">
              <a:buNone/>
              <a:defRPr sz="1500"/>
            </a:lvl5pPr>
            <a:lvl6pPr marL="3771806" indent="0">
              <a:buNone/>
              <a:defRPr sz="1500"/>
            </a:lvl6pPr>
            <a:lvl7pPr marL="4526167" indent="0">
              <a:buNone/>
              <a:defRPr sz="1500"/>
            </a:lvl7pPr>
            <a:lvl8pPr marL="5280528" indent="0">
              <a:buNone/>
              <a:defRPr sz="1500"/>
            </a:lvl8pPr>
            <a:lvl9pPr marL="6034889" indent="0">
              <a:buNone/>
              <a:defRPr sz="1500"/>
            </a:lvl9pPr>
          </a:lstStyle>
          <a:p>
            <a:pPr lvl="0"/>
            <a:r>
              <a:rPr lang="nl-NL" smtClean="0"/>
              <a:t>Klik om de modelstijlen te bewerken</a:t>
            </a:r>
          </a:p>
        </p:txBody>
      </p:sp>
      <p:sp>
        <p:nvSpPr>
          <p:cNvPr id="14" name="Content Placeholder 13"/>
          <p:cNvSpPr>
            <a:spLocks noGrp="1"/>
          </p:cNvSpPr>
          <p:nvPr>
            <p:ph sz="quarter" idx="13"/>
          </p:nvPr>
        </p:nvSpPr>
        <p:spPr>
          <a:xfrm>
            <a:off x="1620204" y="700090"/>
            <a:ext cx="8506063" cy="1092136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9" name="Date Placeholder 8"/>
          <p:cNvSpPr>
            <a:spLocks noGrp="1"/>
          </p:cNvSpPr>
          <p:nvPr>
            <p:ph type="dt" sz="half" idx="14"/>
          </p:nvPr>
        </p:nvSpPr>
        <p:spPr/>
        <p:txBody>
          <a:bodyPr/>
          <a:lstStyle/>
          <a:p>
            <a:fld id="{E3903A65-E77A-4CCE-9E24-496910D426DC}" type="datetimeFigureOut">
              <a:rPr lang="nl-NL" smtClean="0"/>
              <a:pPr/>
              <a:t>20-1-2015</a:t>
            </a:fld>
            <a:endParaRPr lang="nl-NL"/>
          </a:p>
        </p:txBody>
      </p:sp>
      <p:sp>
        <p:nvSpPr>
          <p:cNvPr id="10" name="Slide Number Placeholder 9"/>
          <p:cNvSpPr>
            <a:spLocks noGrp="1"/>
          </p:cNvSpPr>
          <p:nvPr>
            <p:ph type="sldNum" sz="quarter" idx="15"/>
          </p:nvPr>
        </p:nvSpPr>
        <p:spPr/>
        <p:txBody>
          <a:bodyPr/>
          <a:lstStyle/>
          <a:p>
            <a:fld id="{926D4795-BBD1-4809-94B4-3FD02870940F}" type="slidenum">
              <a:rPr lang="nl-NL" smtClean="0"/>
              <a:pPr/>
              <a:t>‹nr.›</a:t>
            </a:fld>
            <a:endParaRPr lang="nl-NL"/>
          </a:p>
        </p:txBody>
      </p:sp>
      <p:sp>
        <p:nvSpPr>
          <p:cNvPr id="13" name="Footer Placeholder 12"/>
          <p:cNvSpPr>
            <a:spLocks noGrp="1"/>
          </p:cNvSpPr>
          <p:nvPr>
            <p:ph type="ftr" sz="quarter" idx="16"/>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160271" y="8497988"/>
            <a:ext cx="9721215" cy="743169"/>
          </a:xfrm>
        </p:spPr>
        <p:txBody>
          <a:bodyPr bIns="0" anchor="b"/>
          <a:lstStyle>
            <a:lvl1pPr algn="l">
              <a:defRPr sz="3300" b="1">
                <a:ln w="12700">
                  <a:noFill/>
                </a:ln>
                <a:solidFill>
                  <a:schemeClr val="tx1"/>
                </a:solidFill>
                <a:effectLst/>
              </a:defRPr>
            </a:lvl1pPr>
          </a:lstStyle>
          <a:p>
            <a:r>
              <a:rPr lang="nl-NL" smtClean="0"/>
              <a:t>Klik om de stijl te bewerken</a:t>
            </a:r>
            <a:endParaRPr lang="en-US" dirty="0"/>
          </a:p>
        </p:txBody>
      </p:sp>
      <p:sp>
        <p:nvSpPr>
          <p:cNvPr id="3" name="Picture Placeholder 2"/>
          <p:cNvSpPr>
            <a:spLocks noGrp="1"/>
          </p:cNvSpPr>
          <p:nvPr>
            <p:ph type="pic" idx="1"/>
          </p:nvPr>
        </p:nvSpPr>
        <p:spPr>
          <a:xfrm>
            <a:off x="2345919" y="700089"/>
            <a:ext cx="10396299" cy="7499687"/>
          </a:xfrm>
        </p:spPr>
        <p:txBody>
          <a:bodyPr/>
          <a:lstStyle>
            <a:lvl1pPr marL="0" indent="0">
              <a:buNone/>
              <a:defRPr sz="5300"/>
            </a:lvl1pPr>
            <a:lvl2pPr marL="754361" indent="0">
              <a:buNone/>
              <a:defRPr sz="4700"/>
            </a:lvl2pPr>
            <a:lvl3pPr marL="1508722" indent="0">
              <a:buNone/>
              <a:defRPr sz="4000"/>
            </a:lvl3pPr>
            <a:lvl4pPr marL="2263083" indent="0">
              <a:buNone/>
              <a:defRPr sz="3300"/>
            </a:lvl4pPr>
            <a:lvl5pPr marL="3017445" indent="0">
              <a:buNone/>
              <a:defRPr sz="3300"/>
            </a:lvl5pPr>
            <a:lvl6pPr marL="3771806" indent="0">
              <a:buNone/>
              <a:defRPr sz="3300"/>
            </a:lvl6pPr>
            <a:lvl7pPr marL="4526167" indent="0">
              <a:buNone/>
              <a:defRPr sz="3300"/>
            </a:lvl7pPr>
            <a:lvl8pPr marL="5280528" indent="0">
              <a:buNone/>
              <a:defRPr sz="3300"/>
            </a:lvl8pPr>
            <a:lvl9pPr marL="6034889" indent="0">
              <a:buNone/>
              <a:defRPr sz="33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2160270" y="9241157"/>
            <a:ext cx="7155894" cy="2520315"/>
          </a:xfrm>
        </p:spPr>
        <p:txBody>
          <a:bodyPr/>
          <a:lstStyle>
            <a:lvl1pPr marL="0" indent="0">
              <a:buNone/>
              <a:defRPr sz="2300">
                <a:solidFill>
                  <a:schemeClr val="tx1"/>
                </a:solidFill>
              </a:defRPr>
            </a:lvl1pPr>
            <a:lvl2pPr marL="754361" indent="0">
              <a:buNone/>
              <a:defRPr sz="2000"/>
            </a:lvl2pPr>
            <a:lvl3pPr marL="1508722" indent="0">
              <a:buNone/>
              <a:defRPr sz="1600"/>
            </a:lvl3pPr>
            <a:lvl4pPr marL="2263083" indent="0">
              <a:buNone/>
              <a:defRPr sz="1500"/>
            </a:lvl4pPr>
            <a:lvl5pPr marL="3017445" indent="0">
              <a:buNone/>
              <a:defRPr sz="1500"/>
            </a:lvl5pPr>
            <a:lvl6pPr marL="3771806" indent="0">
              <a:buNone/>
              <a:defRPr sz="1500"/>
            </a:lvl6pPr>
            <a:lvl7pPr marL="4526167" indent="0">
              <a:buNone/>
              <a:defRPr sz="1500"/>
            </a:lvl7pPr>
            <a:lvl8pPr marL="5280528" indent="0">
              <a:buNone/>
              <a:defRPr sz="1500"/>
            </a:lvl8pPr>
            <a:lvl9pPr marL="6034889" indent="0">
              <a:buNone/>
              <a:defRPr sz="15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E3903A65-E77A-4CCE-9E24-496910D426DC}" type="datetimeFigureOut">
              <a:rPr lang="nl-NL" smtClean="0"/>
              <a:pPr/>
              <a:t>20-1-2015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2"/>
            <a:ext cx="405051" cy="12601575"/>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72" tIns="75437" rIns="150872" bIns="75437"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2"/>
            <a:ext cx="405051" cy="12601575"/>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72" tIns="75437" rIns="150872" bIns="75437"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2160272" y="9661207"/>
            <a:ext cx="12826603" cy="2100263"/>
          </a:xfrm>
          <a:prstGeom prst="rect">
            <a:avLst/>
          </a:prstGeom>
        </p:spPr>
        <p:txBody>
          <a:bodyPr vert="horz" lIns="150872" tIns="75437" rIns="150872" bIns="75437" rtlCol="0" anchor="b">
            <a:noAutofit/>
          </a:bodyPr>
          <a:lstStyle/>
          <a:p>
            <a:endParaRPr lang="en-US" dirty="0"/>
          </a:p>
        </p:txBody>
      </p:sp>
      <p:sp>
        <p:nvSpPr>
          <p:cNvPr id="3" name="Text Placeholder 2"/>
          <p:cNvSpPr>
            <a:spLocks noGrp="1"/>
          </p:cNvSpPr>
          <p:nvPr>
            <p:ph type="body" idx="1"/>
          </p:nvPr>
        </p:nvSpPr>
        <p:spPr>
          <a:xfrm>
            <a:off x="2160272" y="1540195"/>
            <a:ext cx="13231655" cy="8121015"/>
          </a:xfrm>
          <a:prstGeom prst="rect">
            <a:avLst/>
          </a:prstGeom>
        </p:spPr>
        <p:txBody>
          <a:bodyPr vert="horz" lIns="150872" tIns="75437" rIns="150872" bIns="75437"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Footer Placeholder 4"/>
          <p:cNvSpPr>
            <a:spLocks noGrp="1"/>
          </p:cNvSpPr>
          <p:nvPr>
            <p:ph type="ftr" sz="quarter" idx="3"/>
          </p:nvPr>
        </p:nvSpPr>
        <p:spPr>
          <a:xfrm>
            <a:off x="2231996" y="12041505"/>
            <a:ext cx="12691587" cy="420053"/>
          </a:xfrm>
          <a:prstGeom prst="rect">
            <a:avLst/>
          </a:prstGeom>
        </p:spPr>
        <p:txBody>
          <a:bodyPr vert="horz" lIns="150872" tIns="75437" rIns="150872" bIns="75437" rtlCol="0" anchor="ctr"/>
          <a:lstStyle>
            <a:lvl1pPr algn="l">
              <a:defRPr sz="2000">
                <a:solidFill>
                  <a:schemeClr val="tx1">
                    <a:lumMod val="60000"/>
                    <a:lumOff val="40000"/>
                  </a:schemeClr>
                </a:solidFill>
              </a:defRPr>
            </a:lvl1pPr>
          </a:lstStyle>
          <a:p>
            <a:endParaRPr lang="nl-NL"/>
          </a:p>
        </p:txBody>
      </p:sp>
      <p:sp>
        <p:nvSpPr>
          <p:cNvPr id="6" name="Slide Number Placeholder 5"/>
          <p:cNvSpPr>
            <a:spLocks noGrp="1"/>
          </p:cNvSpPr>
          <p:nvPr>
            <p:ph type="sldNum" sz="quarter" idx="4"/>
          </p:nvPr>
        </p:nvSpPr>
        <p:spPr>
          <a:xfrm>
            <a:off x="15391925" y="10547987"/>
            <a:ext cx="675084" cy="670918"/>
          </a:xfrm>
          <a:prstGeom prst="rect">
            <a:avLst/>
          </a:prstGeom>
        </p:spPr>
        <p:txBody>
          <a:bodyPr vert="horz" lIns="150872" tIns="75437" rIns="150872" bIns="75437" rtlCol="0" anchor="ctr"/>
          <a:lstStyle>
            <a:lvl1pPr algn="l">
              <a:defRPr sz="2000" b="0">
                <a:solidFill>
                  <a:schemeClr val="tx2">
                    <a:lumMod val="60000"/>
                    <a:lumOff val="40000"/>
                  </a:schemeClr>
                </a:solidFill>
              </a:defRPr>
            </a:lvl1pPr>
          </a:lstStyle>
          <a:p>
            <a:fld id="{926D4795-BBD1-4809-94B4-3FD02870940F}" type="slidenum">
              <a:rPr lang="nl-NL" smtClean="0"/>
              <a:pPr/>
              <a:t>‹nr.›</a:t>
            </a:fld>
            <a:endParaRPr lang="nl-NL"/>
          </a:p>
        </p:txBody>
      </p:sp>
      <p:sp>
        <p:nvSpPr>
          <p:cNvPr id="16" name="Freeform 5"/>
          <p:cNvSpPr>
            <a:spLocks/>
          </p:cNvSpPr>
          <p:nvPr/>
        </p:nvSpPr>
        <p:spPr bwMode="auto">
          <a:xfrm>
            <a:off x="14978436" y="10501312"/>
            <a:ext cx="430365" cy="793433"/>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150872" tIns="75437" rIns="150872" bIns="75437"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2210079" y="8866302"/>
            <a:ext cx="4825218" cy="405051"/>
          </a:xfrm>
          <a:prstGeom prst="rect">
            <a:avLst/>
          </a:prstGeom>
        </p:spPr>
        <p:txBody>
          <a:bodyPr vert="horz" lIns="150872" tIns="75437" rIns="150872" bIns="75437" rtlCol="0" anchor="ctr"/>
          <a:lstStyle>
            <a:lvl1pPr algn="l">
              <a:defRPr sz="2000">
                <a:solidFill>
                  <a:srgbClr val="FFFFFF"/>
                </a:solidFill>
              </a:defRPr>
            </a:lvl1pPr>
          </a:lstStyle>
          <a:p>
            <a:fld id="{E3903A65-E77A-4CCE-9E24-496910D426DC}" type="datetimeFigureOut">
              <a:rPr lang="nl-NL" smtClean="0"/>
              <a:pPr/>
              <a:t>20-1-2015</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txStyles>
    <p:titleStyle>
      <a:lvl1pPr algn="l" defTabSz="1508722" rtl="0" eaLnBrk="1" latinLnBrk="0" hangingPunct="1">
        <a:spcBef>
          <a:spcPct val="0"/>
        </a:spcBef>
        <a:buNone/>
        <a:defRPr sz="119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565771" indent="-565771" algn="l" defTabSz="1508722" rtl="0" eaLnBrk="1" latinLnBrk="0" hangingPunct="1">
        <a:spcBef>
          <a:spcPct val="20000"/>
        </a:spcBef>
        <a:buFont typeface="Arial" pitchFamily="34" charset="0"/>
        <a:buChar char="»"/>
        <a:defRPr sz="4700" kern="1200">
          <a:solidFill>
            <a:schemeClr val="tx2"/>
          </a:solidFill>
          <a:latin typeface="+mn-lt"/>
          <a:ea typeface="+mn-ea"/>
          <a:cs typeface="+mn-cs"/>
        </a:defRPr>
      </a:lvl1pPr>
      <a:lvl2pPr marL="1225837" indent="-471476" algn="l" defTabSz="1508722"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885904" indent="-377181" algn="l" defTabSz="1508722" rtl="0" eaLnBrk="1" latinLnBrk="0" hangingPunct="1">
        <a:spcBef>
          <a:spcPct val="20000"/>
        </a:spcBef>
        <a:buFont typeface="Calibri" pitchFamily="34" charset="0"/>
        <a:buChar char="+"/>
        <a:defRPr sz="2900" kern="1200">
          <a:solidFill>
            <a:schemeClr val="tx1"/>
          </a:solidFill>
          <a:latin typeface="+mn-lt"/>
          <a:ea typeface="+mn-ea"/>
          <a:cs typeface="+mn-cs"/>
        </a:defRPr>
      </a:lvl3pPr>
      <a:lvl4pPr marL="2640265" indent="-377181" algn="l" defTabSz="1508722"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3394626" indent="-377181" algn="l" defTabSz="1508722"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4148987" indent="-377181" algn="l" defTabSz="1508722" rtl="0" eaLnBrk="1" latinLnBrk="0" hangingPunct="1">
        <a:spcBef>
          <a:spcPct val="20000"/>
        </a:spcBef>
        <a:buClr>
          <a:schemeClr val="tx1"/>
        </a:buClr>
        <a:buFont typeface="Calibri" pitchFamily="34" charset="0"/>
        <a:buChar char="&gt;"/>
        <a:defRPr sz="2900" kern="1200">
          <a:solidFill>
            <a:schemeClr val="tx1"/>
          </a:solidFill>
          <a:latin typeface="+mn-lt"/>
          <a:ea typeface="+mn-ea"/>
          <a:cs typeface="+mn-cs"/>
        </a:defRPr>
      </a:lvl6pPr>
      <a:lvl7pPr marL="4903348" indent="-377181" algn="l" defTabSz="1508722" rtl="0" eaLnBrk="1" latinLnBrk="0" hangingPunct="1">
        <a:spcBef>
          <a:spcPct val="20000"/>
        </a:spcBef>
        <a:buFont typeface="Calibri" pitchFamily="34" charset="0"/>
        <a:buChar char="+"/>
        <a:defRPr sz="2900" kern="1200">
          <a:solidFill>
            <a:schemeClr val="tx1"/>
          </a:solidFill>
          <a:latin typeface="+mn-lt"/>
          <a:ea typeface="+mn-ea"/>
          <a:cs typeface="+mn-cs"/>
        </a:defRPr>
      </a:lvl7pPr>
      <a:lvl8pPr marL="5657709" indent="-377181" algn="l" defTabSz="1508722" rtl="0" eaLnBrk="1" latinLnBrk="0" hangingPunct="1">
        <a:spcBef>
          <a:spcPct val="20000"/>
        </a:spcBef>
        <a:buClr>
          <a:schemeClr val="tx1"/>
        </a:buClr>
        <a:buFont typeface="Calibri" pitchFamily="34" charset="0"/>
        <a:buChar char="»"/>
        <a:defRPr sz="2900" kern="1200">
          <a:solidFill>
            <a:schemeClr val="tx1"/>
          </a:solidFill>
          <a:latin typeface="+mn-lt"/>
          <a:ea typeface="+mn-ea"/>
          <a:cs typeface="+mn-cs"/>
        </a:defRPr>
      </a:lvl8pPr>
      <a:lvl9pPr marL="6412070" indent="-377181" algn="l" defTabSz="1508722" rtl="0" eaLnBrk="1" latinLnBrk="0" hangingPunct="1">
        <a:spcBef>
          <a:spcPct val="20000"/>
        </a:spcBef>
        <a:buClr>
          <a:schemeClr val="tx1"/>
        </a:buClr>
        <a:buFont typeface="Calibri" pitchFamily="34" charset="0"/>
        <a:buChar char="−"/>
        <a:defRPr sz="2900" kern="1200">
          <a:solidFill>
            <a:schemeClr val="tx1"/>
          </a:solidFill>
          <a:latin typeface="+mn-lt"/>
          <a:ea typeface="+mn-ea"/>
          <a:cs typeface="+mn-cs"/>
        </a:defRPr>
      </a:lvl9pPr>
    </p:bodyStyle>
    <p:otherStyle>
      <a:defPPr>
        <a:defRPr lang="en-US"/>
      </a:defPPr>
      <a:lvl1pPr marL="0" algn="l" defTabSz="1508722" rtl="0" eaLnBrk="1" latinLnBrk="0" hangingPunct="1">
        <a:defRPr sz="2900" kern="1200">
          <a:solidFill>
            <a:schemeClr val="tx1"/>
          </a:solidFill>
          <a:latin typeface="+mn-lt"/>
          <a:ea typeface="+mn-ea"/>
          <a:cs typeface="+mn-cs"/>
        </a:defRPr>
      </a:lvl1pPr>
      <a:lvl2pPr marL="754361" algn="l" defTabSz="1508722" rtl="0" eaLnBrk="1" latinLnBrk="0" hangingPunct="1">
        <a:defRPr sz="2900" kern="1200">
          <a:solidFill>
            <a:schemeClr val="tx1"/>
          </a:solidFill>
          <a:latin typeface="+mn-lt"/>
          <a:ea typeface="+mn-ea"/>
          <a:cs typeface="+mn-cs"/>
        </a:defRPr>
      </a:lvl2pPr>
      <a:lvl3pPr marL="1508722" algn="l" defTabSz="1508722" rtl="0" eaLnBrk="1" latinLnBrk="0" hangingPunct="1">
        <a:defRPr sz="2900" kern="1200">
          <a:solidFill>
            <a:schemeClr val="tx1"/>
          </a:solidFill>
          <a:latin typeface="+mn-lt"/>
          <a:ea typeface="+mn-ea"/>
          <a:cs typeface="+mn-cs"/>
        </a:defRPr>
      </a:lvl3pPr>
      <a:lvl4pPr marL="2263083" algn="l" defTabSz="1508722" rtl="0" eaLnBrk="1" latinLnBrk="0" hangingPunct="1">
        <a:defRPr sz="2900" kern="1200">
          <a:solidFill>
            <a:schemeClr val="tx1"/>
          </a:solidFill>
          <a:latin typeface="+mn-lt"/>
          <a:ea typeface="+mn-ea"/>
          <a:cs typeface="+mn-cs"/>
        </a:defRPr>
      </a:lvl4pPr>
      <a:lvl5pPr marL="3017445" algn="l" defTabSz="1508722" rtl="0" eaLnBrk="1" latinLnBrk="0" hangingPunct="1">
        <a:defRPr sz="2900" kern="1200">
          <a:solidFill>
            <a:schemeClr val="tx1"/>
          </a:solidFill>
          <a:latin typeface="+mn-lt"/>
          <a:ea typeface="+mn-ea"/>
          <a:cs typeface="+mn-cs"/>
        </a:defRPr>
      </a:lvl5pPr>
      <a:lvl6pPr marL="3771806" algn="l" defTabSz="1508722" rtl="0" eaLnBrk="1" latinLnBrk="0" hangingPunct="1">
        <a:defRPr sz="2900" kern="1200">
          <a:solidFill>
            <a:schemeClr val="tx1"/>
          </a:solidFill>
          <a:latin typeface="+mn-lt"/>
          <a:ea typeface="+mn-ea"/>
          <a:cs typeface="+mn-cs"/>
        </a:defRPr>
      </a:lvl6pPr>
      <a:lvl7pPr marL="4526167" algn="l" defTabSz="1508722" rtl="0" eaLnBrk="1" latinLnBrk="0" hangingPunct="1">
        <a:defRPr sz="2900" kern="1200">
          <a:solidFill>
            <a:schemeClr val="tx1"/>
          </a:solidFill>
          <a:latin typeface="+mn-lt"/>
          <a:ea typeface="+mn-ea"/>
          <a:cs typeface="+mn-cs"/>
        </a:defRPr>
      </a:lvl7pPr>
      <a:lvl8pPr marL="5280528" algn="l" defTabSz="1508722" rtl="0" eaLnBrk="1" latinLnBrk="0" hangingPunct="1">
        <a:defRPr sz="2900" kern="1200">
          <a:solidFill>
            <a:schemeClr val="tx1"/>
          </a:solidFill>
          <a:latin typeface="+mn-lt"/>
          <a:ea typeface="+mn-ea"/>
          <a:cs typeface="+mn-cs"/>
        </a:defRPr>
      </a:lvl8pPr>
      <a:lvl9pPr marL="6034889" algn="l" defTabSz="1508722"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ndertitel 2"/>
          <p:cNvSpPr>
            <a:spLocks noGrp="1"/>
          </p:cNvSpPr>
          <p:nvPr>
            <p:ph sz="quarter" idx="13"/>
          </p:nvPr>
        </p:nvSpPr>
        <p:spPr>
          <a:xfrm>
            <a:off x="5805603" y="1663472"/>
            <a:ext cx="4814249" cy="705678"/>
          </a:xfrm>
          <a:prstGeom prst="snip2SameRect">
            <a:avLst/>
          </a:prstGeo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ctr">
              <a:buNone/>
            </a:pPr>
            <a:r>
              <a:rPr lang="nl-NL" sz="1500" b="1" dirty="0" smtClean="0"/>
              <a:t>Tomas Heinsohn Huala</a:t>
            </a:r>
            <a:r>
              <a:rPr lang="nl-NL" sz="1500" dirty="0" smtClean="0"/>
              <a:t>	4326318</a:t>
            </a:r>
          </a:p>
          <a:p>
            <a:pPr marL="0" indent="0" algn="ctr">
              <a:buNone/>
            </a:pPr>
            <a:r>
              <a:rPr lang="nl-NL" sz="1500" b="1" dirty="0" smtClean="0"/>
              <a:t>Remi van der Laan	</a:t>
            </a:r>
            <a:r>
              <a:rPr lang="nl-NL" sz="1500" dirty="0" smtClean="0"/>
              <a:t>	4326156</a:t>
            </a:r>
            <a:endParaRPr lang="nl-NL" sz="1500" dirty="0"/>
          </a:p>
        </p:txBody>
      </p:sp>
      <p:sp>
        <p:nvSpPr>
          <p:cNvPr id="4" name="Titel 3"/>
          <p:cNvSpPr>
            <a:spLocks noGrp="1"/>
          </p:cNvSpPr>
          <p:nvPr>
            <p:ph type="title"/>
          </p:nvPr>
        </p:nvSpPr>
        <p:spPr>
          <a:xfrm>
            <a:off x="3423641" y="352926"/>
            <a:ext cx="9578173" cy="1310546"/>
          </a:xfrm>
          <a:prstGeom prst="snip2DiagRect">
            <a:avLst/>
          </a:prstGeom>
        </p:spPr>
        <p:style>
          <a:lnRef idx="2">
            <a:schemeClr val="accent2"/>
          </a:lnRef>
          <a:fillRef idx="1">
            <a:schemeClr val="lt1"/>
          </a:fillRef>
          <a:effectRef idx="0">
            <a:schemeClr val="accent2"/>
          </a:effectRef>
          <a:fontRef idx="minor">
            <a:schemeClr val="dk1"/>
          </a:fontRef>
        </p:style>
        <p:txBody>
          <a:bodyPr/>
          <a:lstStyle/>
          <a:p>
            <a:pPr algn="ctr"/>
            <a:r>
              <a:rPr lang="nl-NL" sz="64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License</a:t>
            </a:r>
            <a:r>
              <a:rPr lang="nl-NL" sz="6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64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Plate</a:t>
            </a:r>
            <a:r>
              <a:rPr lang="nl-NL" sz="6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64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Recognition</a:t>
            </a:r>
            <a:endParaRPr lang="nl-NL" sz="6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endParaRPr>
          </a:p>
        </p:txBody>
      </p:sp>
      <p:sp>
        <p:nvSpPr>
          <p:cNvPr id="3" name="Ondertitel 2"/>
          <p:cNvSpPr>
            <a:spLocks noGrp="1"/>
          </p:cNvSpPr>
          <p:nvPr>
            <p:ph sz="quarter" idx="13"/>
          </p:nvPr>
        </p:nvSpPr>
        <p:spPr>
          <a:xfrm>
            <a:off x="694476" y="1764283"/>
            <a:ext cx="4814249" cy="907301"/>
          </a:xfrm>
        </p:spPr>
        <p:txBody>
          <a:bodyPr>
            <a:normAutofit/>
          </a:bodyPr>
          <a:lstStyle/>
          <a:p>
            <a:pPr marL="0" indent="0">
              <a:buNone/>
            </a:pPr>
            <a:r>
              <a:rPr lang="en-US" sz="4300" dirty="0" smtClean="0">
                <a:ln w="10160">
                  <a:solidFill>
                    <a:schemeClr val="accent1"/>
                  </a:solidFill>
                  <a:prstDash val="solid"/>
                </a:ln>
                <a:solidFill>
                  <a:srgbClr val="FFFFFF"/>
                </a:solidFill>
                <a:effectLst>
                  <a:outerShdw blurRad="38100" dist="32000" dir="5400000" algn="tl">
                    <a:srgbClr val="000000">
                      <a:alpha val="30000"/>
                    </a:srgbClr>
                  </a:outerShdw>
                </a:effectLst>
              </a:rPr>
              <a:t>Introduction</a:t>
            </a: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8" name="Ondertitel 2"/>
          <p:cNvSpPr>
            <a:spLocks noGrp="1"/>
          </p:cNvSpPr>
          <p:nvPr>
            <p:ph sz="quarter" idx="13"/>
          </p:nvPr>
        </p:nvSpPr>
        <p:spPr>
          <a:xfrm>
            <a:off x="694476" y="2570773"/>
            <a:ext cx="4814249" cy="2621091"/>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300" dirty="0" smtClean="0"/>
              <a:t>These days is impossible to fill in all the cars you see by hand to find them in a car database. Therefore we thought it should be possible to make this easier with the technology and knowledge of these days. Therefore we made an application in MATLAB that is able to recognize license plates of cars and to write them down. For this application we used several image processing techniques to recognize the license plates.</a:t>
            </a:r>
            <a:endParaRPr lang="nl-NL" sz="1300" dirty="0"/>
          </a:p>
        </p:txBody>
      </p:sp>
      <p:sp>
        <p:nvSpPr>
          <p:cNvPr id="10" name="Ondertitel 2"/>
          <p:cNvSpPr>
            <a:spLocks noGrp="1"/>
          </p:cNvSpPr>
          <p:nvPr>
            <p:ph sz="quarter" idx="13"/>
          </p:nvPr>
        </p:nvSpPr>
        <p:spPr>
          <a:xfrm>
            <a:off x="5794824" y="3377262"/>
            <a:ext cx="4814249" cy="7027981"/>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nl-NL" sz="1500" dirty="0" err="1" smtClean="0"/>
              <a:t>Text</a:t>
            </a:r>
            <a:endParaRPr lang="nl-NL" sz="1500" dirty="0"/>
          </a:p>
        </p:txBody>
      </p:sp>
      <p:sp>
        <p:nvSpPr>
          <p:cNvPr id="15" name="Ondertitel 2"/>
          <p:cNvSpPr>
            <a:spLocks noGrp="1"/>
          </p:cNvSpPr>
          <p:nvPr>
            <p:ph sz="quarter" idx="13"/>
          </p:nvPr>
        </p:nvSpPr>
        <p:spPr>
          <a:xfrm>
            <a:off x="10878463" y="1764283"/>
            <a:ext cx="4814249" cy="864096"/>
          </a:xfrm>
        </p:spPr>
        <p:txBody>
          <a:bodyPr>
            <a:normAutofit/>
          </a:bodyPr>
          <a:lstStyle/>
          <a:p>
            <a:pPr marL="0" indent="0">
              <a:buNone/>
            </a:pPr>
            <a:r>
              <a:rPr lang="en-US" sz="4300" dirty="0" smtClean="0">
                <a:ln w="10160">
                  <a:solidFill>
                    <a:schemeClr val="accent1"/>
                  </a:solidFill>
                  <a:prstDash val="solid"/>
                </a:ln>
                <a:solidFill>
                  <a:srgbClr val="FFFFFF"/>
                </a:solidFill>
                <a:effectLst>
                  <a:outerShdw blurRad="38100" dist="32000" dir="5400000" algn="tl">
                    <a:srgbClr val="000000">
                      <a:alpha val="30000"/>
                    </a:srgbClr>
                  </a:outerShdw>
                </a:effectLst>
              </a:rPr>
              <a:t>Segmentation</a:t>
            </a: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6" name="Ondertitel 2"/>
          <p:cNvSpPr>
            <a:spLocks noGrp="1"/>
          </p:cNvSpPr>
          <p:nvPr>
            <p:ph sz="quarter" idx="13"/>
          </p:nvPr>
        </p:nvSpPr>
        <p:spPr>
          <a:xfrm>
            <a:off x="10837316" y="2700387"/>
            <a:ext cx="4814249" cy="5184576"/>
          </a:xfrm>
          <a:ln/>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en-US" sz="1300" dirty="0" smtClean="0"/>
              <a:t>A important part of the application is the segmentation which is the first part of the process. </a:t>
            </a:r>
            <a:r>
              <a:rPr lang="en-US" sz="1300" dirty="0" smtClean="0"/>
              <a:t>This part has the task of locating the license plate. The segmentation is done in the RGB domain. Therefore we looked at different kind of license plates and we made graphs of the data we acquired. With these graphs we made restrictions for our segmentation function. This is an example of one of those graphs:</a:t>
            </a:r>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r>
              <a:rPr lang="en-US" sz="1300" dirty="0" smtClean="0"/>
              <a:t>After checking the frame with the restrictions we segment the license plate from the hole frame and process this plate further with the character recognition</a:t>
            </a:r>
            <a:endParaRPr lang="nl-NL" sz="1300" dirty="0"/>
          </a:p>
        </p:txBody>
      </p:sp>
      <p:pic>
        <p:nvPicPr>
          <p:cNvPr id="1026" name="Picture 2" descr="http://project.3me.tudelft.nl/2013/wb70/tudelftlogo.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248791" y="11197330"/>
            <a:ext cx="4827262" cy="1248839"/>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Ondertitel 2"/>
          <p:cNvSpPr>
            <a:spLocks noGrp="1"/>
          </p:cNvSpPr>
          <p:nvPr>
            <p:ph sz="quarter" idx="13"/>
          </p:nvPr>
        </p:nvSpPr>
        <p:spPr>
          <a:xfrm>
            <a:off x="5794824" y="2570772"/>
            <a:ext cx="4898476" cy="907301"/>
          </a:xfrm>
        </p:spPr>
        <p:txBody>
          <a:bodyPr>
            <a:noAutofit/>
          </a:bodyPr>
          <a:lstStyle/>
          <a:p>
            <a:pPr marL="0" indent="0">
              <a:buNone/>
            </a:pPr>
            <a:r>
              <a:rPr lang="en-US" sz="4000" dirty="0" smtClean="0">
                <a:ln w="10160">
                  <a:solidFill>
                    <a:schemeClr val="accent1"/>
                  </a:solidFill>
                  <a:prstDash val="solid"/>
                </a:ln>
                <a:solidFill>
                  <a:srgbClr val="FFFFFF"/>
                </a:solidFill>
                <a:effectLst>
                  <a:outerShdw blurRad="38100" dist="32000" dir="5400000" algn="tl">
                    <a:srgbClr val="000000">
                      <a:alpha val="30000"/>
                    </a:srgbClr>
                  </a:outerShdw>
                </a:effectLst>
              </a:rPr>
              <a:t>Character Recognition</a:t>
            </a:r>
            <a:endParaRPr lang="nl-NL" sz="40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cxnSp>
        <p:nvCxnSpPr>
          <p:cNvPr id="22" name="Rechte verbindingslijn 21"/>
          <p:cNvCxnSpPr/>
          <p:nvPr/>
        </p:nvCxnSpPr>
        <p:spPr>
          <a:xfrm>
            <a:off x="694475" y="2570772"/>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5805603" y="3377262"/>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10878463" y="2671584"/>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1" name="Ondertitel 2"/>
          <p:cNvSpPr>
            <a:spLocks noGrp="1"/>
          </p:cNvSpPr>
          <p:nvPr>
            <p:ph sz="quarter" idx="13"/>
          </p:nvPr>
        </p:nvSpPr>
        <p:spPr>
          <a:xfrm>
            <a:off x="684188" y="5292675"/>
            <a:ext cx="4814249" cy="699378"/>
          </a:xfrm>
        </p:spPr>
        <p:txBody>
          <a:bodyPr>
            <a:normAutofit fontScale="92500" lnSpcReduction="20000"/>
          </a:bodyPr>
          <a:lstStyle/>
          <a:p>
            <a:pPr marL="0" indent="0">
              <a:buNone/>
            </a:pPr>
            <a:r>
              <a:rPr lang="en-US" sz="4300" dirty="0" smtClean="0">
                <a:ln w="10160">
                  <a:solidFill>
                    <a:schemeClr val="accent1"/>
                  </a:solidFill>
                  <a:prstDash val="solid"/>
                </a:ln>
                <a:solidFill>
                  <a:srgbClr val="FFFFFF"/>
                </a:solidFill>
                <a:effectLst>
                  <a:outerShdw blurRad="38100" dist="32000" dir="5400000" algn="tl">
                    <a:srgbClr val="000000">
                      <a:alpha val="30000"/>
                    </a:srgbClr>
                  </a:outerShdw>
                </a:effectLst>
              </a:rPr>
              <a:t>GUI</a:t>
            </a: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32" name="Ondertitel 2"/>
          <p:cNvSpPr>
            <a:spLocks noGrp="1"/>
          </p:cNvSpPr>
          <p:nvPr>
            <p:ph sz="quarter" idx="13"/>
          </p:nvPr>
        </p:nvSpPr>
        <p:spPr>
          <a:xfrm>
            <a:off x="684188" y="5940747"/>
            <a:ext cx="4814249" cy="5544616"/>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400" dirty="0" smtClean="0"/>
              <a:t> </a:t>
            </a:r>
            <a:r>
              <a:rPr lang="en-US" sz="1400" dirty="0" smtClean="0"/>
              <a:t>F</a:t>
            </a:r>
            <a:r>
              <a:rPr lang="en-US" sz="1300" dirty="0" smtClean="0"/>
              <a:t>or our application we needed a GUI, that’s why we used the MATLAB toolbox</a:t>
            </a:r>
            <a:r>
              <a:rPr lang="en-US" sz="1300" i="1" dirty="0" smtClean="0"/>
              <a:t> </a:t>
            </a:r>
            <a:r>
              <a:rPr lang="en-US" sz="1300" dirty="0" smtClean="0"/>
              <a:t>guide. As a result of this we made this GUI:</a:t>
            </a:r>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endParaRPr lang="en-US" sz="1300" dirty="0" smtClean="0"/>
          </a:p>
          <a:p>
            <a:pPr marL="0" indent="0">
              <a:buNone/>
            </a:pPr>
            <a:r>
              <a:rPr lang="en-US" sz="1300" dirty="0" smtClean="0"/>
              <a:t>The GUI consist of three important parts:</a:t>
            </a:r>
          </a:p>
          <a:p>
            <a:pPr marL="0" indent="0">
              <a:buFontTx/>
              <a:buChar char="-"/>
            </a:pPr>
            <a:r>
              <a:rPr lang="en-US" sz="1300" dirty="0" smtClean="0"/>
              <a:t>The area where it displays the video to be processed</a:t>
            </a:r>
          </a:p>
          <a:p>
            <a:pPr marL="0" indent="0">
              <a:buFontTx/>
              <a:buChar char="-"/>
            </a:pPr>
            <a:r>
              <a:rPr lang="en-US" sz="1300" dirty="0" smtClean="0"/>
              <a:t>The three buttons</a:t>
            </a:r>
          </a:p>
          <a:p>
            <a:pPr marL="0" indent="0">
              <a:buFontTx/>
              <a:buChar char="-"/>
            </a:pPr>
            <a:r>
              <a:rPr lang="en-US" sz="1300" dirty="0" smtClean="0"/>
              <a:t>The list with results</a:t>
            </a:r>
          </a:p>
          <a:p>
            <a:pPr marL="0" indent="0">
              <a:buNone/>
            </a:pPr>
            <a:r>
              <a:rPr lang="en-US" sz="1300" dirty="0" smtClean="0"/>
              <a:t>These three buttons are: An import video button, a start/pause button and a reset button. The GUI also consists of the part which says what frame your are looking at and it has some time indicators like the time the video has played and the average time spend on each frame in </a:t>
            </a:r>
            <a:r>
              <a:rPr lang="en-US" sz="1300" dirty="0" smtClean="0"/>
              <a:t>milliseconds. The results are displayed in this way: </a:t>
            </a:r>
          </a:p>
          <a:p>
            <a:pPr marL="0" indent="0">
              <a:buNone/>
            </a:pPr>
            <a:endParaRPr lang="en-US" sz="13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nl-NL" sz="1400" dirty="0"/>
          </a:p>
        </p:txBody>
      </p:sp>
      <p:cxnSp>
        <p:nvCxnSpPr>
          <p:cNvPr id="33" name="Rechte verbindingslijn 32"/>
          <p:cNvCxnSpPr/>
          <p:nvPr/>
        </p:nvCxnSpPr>
        <p:spPr>
          <a:xfrm>
            <a:off x="684188" y="5940747"/>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Ondertitel 2"/>
          <p:cNvSpPr>
            <a:spLocks noGrp="1"/>
          </p:cNvSpPr>
          <p:nvPr>
            <p:ph sz="quarter" idx="13"/>
          </p:nvPr>
        </p:nvSpPr>
        <p:spPr>
          <a:xfrm>
            <a:off x="10878463" y="8461026"/>
            <a:ext cx="4814249" cy="2736305"/>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300" dirty="0" smtClean="0"/>
              <a:t>After we several weeks of processing this project has come to an end. Obviously we made a very good license plate recognition application, but there are always points to improve. </a:t>
            </a:r>
            <a:r>
              <a:rPr lang="en-US" sz="1300" dirty="0" smtClean="0"/>
              <a:t>This a list of some thing we could have done better:</a:t>
            </a:r>
          </a:p>
          <a:p>
            <a:pPr marL="0" indent="0">
              <a:buFontTx/>
              <a:buChar char="-"/>
            </a:pPr>
            <a:r>
              <a:rPr lang="en-US" sz="1300" dirty="0" smtClean="0"/>
              <a:t>In this application were are only able to recognize Dutch</a:t>
            </a:r>
            <a:r>
              <a:rPr lang="en-US" sz="1300" dirty="0" smtClean="0"/>
              <a:t> yellow license plates, all the others are not seen by the system because of the implementation of the segmentation</a:t>
            </a:r>
          </a:p>
          <a:p>
            <a:pPr marL="0" indent="0">
              <a:buFontTx/>
              <a:buChar char="-"/>
            </a:pPr>
            <a:r>
              <a:rPr lang="en-US" sz="1300" dirty="0" smtClean="0"/>
              <a:t>When there are two license plate on 1 frame we are not able to detect this either</a:t>
            </a:r>
          </a:p>
          <a:p>
            <a:pPr marL="0" indent="0">
              <a:buFontTx/>
              <a:buChar char="-"/>
            </a:pPr>
            <a:r>
              <a:rPr lang="en-US" sz="1300" dirty="0" smtClean="0"/>
              <a:t>In some cases, when the yellow license plates are heavily obscured or overexposed by its environment or the sun, we weren't able to detect </a:t>
            </a:r>
            <a:r>
              <a:rPr lang="en-US" sz="1300" smtClean="0"/>
              <a:t>the plates.  </a:t>
            </a:r>
            <a:endParaRPr lang="nl-NL" sz="1300" dirty="0"/>
          </a:p>
        </p:txBody>
      </p:sp>
      <p:sp>
        <p:nvSpPr>
          <p:cNvPr id="19" name="Ondertitel 2"/>
          <p:cNvSpPr>
            <a:spLocks noGrp="1"/>
          </p:cNvSpPr>
          <p:nvPr>
            <p:ph sz="quarter" idx="13"/>
          </p:nvPr>
        </p:nvSpPr>
        <p:spPr>
          <a:xfrm>
            <a:off x="10837316" y="7740947"/>
            <a:ext cx="4814249" cy="777687"/>
          </a:xfrm>
        </p:spPr>
        <p:txBody>
          <a:bodyPr>
            <a:normAutofit lnSpcReduction="10000"/>
          </a:bodyPr>
          <a:lstStyle/>
          <a:p>
            <a:pPr marL="0" indent="0">
              <a:buNone/>
            </a:pPr>
            <a:r>
              <a:rPr lang="en-US" sz="4300" dirty="0" smtClean="0">
                <a:ln w="10160">
                  <a:solidFill>
                    <a:schemeClr val="accent1"/>
                  </a:solidFill>
                  <a:prstDash val="solid"/>
                </a:ln>
                <a:solidFill>
                  <a:srgbClr val="FFFFFF"/>
                </a:solidFill>
                <a:effectLst>
                  <a:outerShdw blurRad="38100" dist="32000" dir="5400000" algn="tl">
                    <a:srgbClr val="000000">
                      <a:alpha val="30000"/>
                    </a:srgbClr>
                  </a:outerShdw>
                </a:effectLst>
              </a:rPr>
              <a:t>Evaluation</a:t>
            </a: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cxnSp>
        <p:nvCxnSpPr>
          <p:cNvPr id="20" name="Rechte verbindingslijn 19"/>
          <p:cNvCxnSpPr/>
          <p:nvPr/>
        </p:nvCxnSpPr>
        <p:spPr>
          <a:xfrm>
            <a:off x="10837316" y="8461027"/>
            <a:ext cx="4886257"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cstate="print"/>
          <a:srcRect/>
          <a:stretch>
            <a:fillRect/>
          </a:stretch>
        </p:blipFill>
        <p:spPr bwMode="auto">
          <a:xfrm>
            <a:off x="684188" y="6516811"/>
            <a:ext cx="4769842" cy="2304256"/>
          </a:xfrm>
          <a:prstGeom prst="rect">
            <a:avLst/>
          </a:prstGeom>
          <a:noFill/>
          <a:ln w="9525">
            <a:noFill/>
            <a:miter lim="800000"/>
            <a:headEnd/>
            <a:tailEnd/>
          </a:ln>
          <a:effectLst/>
        </p:spPr>
      </p:pic>
      <p:pic>
        <p:nvPicPr>
          <p:cNvPr id="28" name="Picture 2"/>
          <p:cNvPicPr>
            <a:picLocks noChangeAspect="1" noChangeArrowheads="1"/>
          </p:cNvPicPr>
          <p:nvPr/>
        </p:nvPicPr>
        <p:blipFill>
          <a:blip r:embed="rId4" cstate="print"/>
          <a:srcRect/>
          <a:stretch>
            <a:fillRect/>
          </a:stretch>
        </p:blipFill>
        <p:spPr bwMode="auto">
          <a:xfrm>
            <a:off x="10981332" y="4140547"/>
            <a:ext cx="4484498" cy="2736304"/>
          </a:xfrm>
          <a:prstGeom prst="rect">
            <a:avLst/>
          </a:prstGeom>
          <a:noFill/>
          <a:ln w="9525">
            <a:noFill/>
            <a:miter lim="800000"/>
            <a:headEnd/>
            <a:tailEnd/>
          </a:ln>
          <a:effectLst/>
        </p:spPr>
      </p:pic>
      <p:pic>
        <p:nvPicPr>
          <p:cNvPr id="2" name="Picture 2"/>
          <p:cNvPicPr>
            <a:picLocks noChangeAspect="1" noChangeArrowheads="1"/>
          </p:cNvPicPr>
          <p:nvPr/>
        </p:nvPicPr>
        <p:blipFill>
          <a:blip r:embed="rId5" cstate="print"/>
          <a:srcRect/>
          <a:stretch>
            <a:fillRect/>
          </a:stretch>
        </p:blipFill>
        <p:spPr bwMode="auto">
          <a:xfrm>
            <a:off x="828204" y="11053315"/>
            <a:ext cx="4392488" cy="251478"/>
          </a:xfrm>
          <a:prstGeom prst="rect">
            <a:avLst/>
          </a:prstGeom>
          <a:noFill/>
          <a:ln w="9525">
            <a:noFill/>
            <a:miter lim="800000"/>
            <a:headEnd/>
            <a:tailEnd/>
          </a:ln>
          <a:effectLst/>
        </p:spPr>
      </p:pic>
    </p:spTree>
    <p:extLst>
      <p:ext uri="{BB962C8B-B14F-4D97-AF65-F5344CB8AC3E}">
        <p14:creationId xmlns="" xmlns:p14="http://schemas.microsoft.com/office/powerpoint/2010/main" val="2651525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Elementai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418</TotalTime>
  <Words>434</Words>
  <Application>Microsoft Office PowerPoint</Application>
  <PresentationFormat>Aangepast</PresentationFormat>
  <Paragraphs>67</Paragraphs>
  <Slides>1</Slides>
  <Notes>0</Notes>
  <HiddenSlides>0</HiddenSlides>
  <MMClips>0</MMClips>
  <ScaleCrop>false</ScaleCrop>
  <HeadingPairs>
    <vt:vector size="4" baseType="variant">
      <vt:variant>
        <vt:lpstr>Thema</vt:lpstr>
      </vt:variant>
      <vt:variant>
        <vt:i4>1</vt:i4>
      </vt:variant>
      <vt:variant>
        <vt:lpstr>Diatitels</vt:lpstr>
      </vt:variant>
      <vt:variant>
        <vt:i4>1</vt:i4>
      </vt:variant>
    </vt:vector>
  </HeadingPairs>
  <TitlesOfParts>
    <vt:vector size="2" baseType="lpstr">
      <vt:lpstr>Thermal</vt:lpstr>
      <vt:lpstr>License Plate Recognition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Licence Plate Detector</dc:title>
  <dc:creator>Remi Verdonk van der Laan</dc:creator>
  <cp:lastModifiedBy>Tomas</cp:lastModifiedBy>
  <cp:revision>40</cp:revision>
  <dcterms:created xsi:type="dcterms:W3CDTF">2014-12-17T14:54:48Z</dcterms:created>
  <dcterms:modified xsi:type="dcterms:W3CDTF">2015-01-20T20:04:51Z</dcterms:modified>
</cp:coreProperties>
</file>