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16202025" cy="12601575"/>
  <p:notesSz cx="6858000" cy="9144000"/>
  <p:defaultTextStyle>
    <a:defPPr>
      <a:defRPr lang="nl-NL"/>
    </a:defPPr>
    <a:lvl1pPr marL="0" algn="l" defTabSz="1508722" rtl="0" eaLnBrk="1" latinLnBrk="0" hangingPunct="1">
      <a:defRPr sz="2900" kern="1200">
        <a:solidFill>
          <a:schemeClr val="tx1"/>
        </a:solidFill>
        <a:latin typeface="+mn-lt"/>
        <a:ea typeface="+mn-ea"/>
        <a:cs typeface="+mn-cs"/>
      </a:defRPr>
    </a:lvl1pPr>
    <a:lvl2pPr marL="754361" algn="l" defTabSz="1508722" rtl="0" eaLnBrk="1" latinLnBrk="0" hangingPunct="1">
      <a:defRPr sz="2900" kern="1200">
        <a:solidFill>
          <a:schemeClr val="tx1"/>
        </a:solidFill>
        <a:latin typeface="+mn-lt"/>
        <a:ea typeface="+mn-ea"/>
        <a:cs typeface="+mn-cs"/>
      </a:defRPr>
    </a:lvl2pPr>
    <a:lvl3pPr marL="1508722" algn="l" defTabSz="1508722" rtl="0" eaLnBrk="1" latinLnBrk="0" hangingPunct="1">
      <a:defRPr sz="2900" kern="1200">
        <a:solidFill>
          <a:schemeClr val="tx1"/>
        </a:solidFill>
        <a:latin typeface="+mn-lt"/>
        <a:ea typeface="+mn-ea"/>
        <a:cs typeface="+mn-cs"/>
      </a:defRPr>
    </a:lvl3pPr>
    <a:lvl4pPr marL="2263083" algn="l" defTabSz="1508722" rtl="0" eaLnBrk="1" latinLnBrk="0" hangingPunct="1">
      <a:defRPr sz="2900" kern="1200">
        <a:solidFill>
          <a:schemeClr val="tx1"/>
        </a:solidFill>
        <a:latin typeface="+mn-lt"/>
        <a:ea typeface="+mn-ea"/>
        <a:cs typeface="+mn-cs"/>
      </a:defRPr>
    </a:lvl4pPr>
    <a:lvl5pPr marL="3017445" algn="l" defTabSz="1508722" rtl="0" eaLnBrk="1" latinLnBrk="0" hangingPunct="1">
      <a:defRPr sz="2900" kern="1200">
        <a:solidFill>
          <a:schemeClr val="tx1"/>
        </a:solidFill>
        <a:latin typeface="+mn-lt"/>
        <a:ea typeface="+mn-ea"/>
        <a:cs typeface="+mn-cs"/>
      </a:defRPr>
    </a:lvl5pPr>
    <a:lvl6pPr marL="3771806" algn="l" defTabSz="1508722" rtl="0" eaLnBrk="1" latinLnBrk="0" hangingPunct="1">
      <a:defRPr sz="2900" kern="1200">
        <a:solidFill>
          <a:schemeClr val="tx1"/>
        </a:solidFill>
        <a:latin typeface="+mn-lt"/>
        <a:ea typeface="+mn-ea"/>
        <a:cs typeface="+mn-cs"/>
      </a:defRPr>
    </a:lvl6pPr>
    <a:lvl7pPr marL="4526167" algn="l" defTabSz="1508722" rtl="0" eaLnBrk="1" latinLnBrk="0" hangingPunct="1">
      <a:defRPr sz="2900" kern="1200">
        <a:solidFill>
          <a:schemeClr val="tx1"/>
        </a:solidFill>
        <a:latin typeface="+mn-lt"/>
        <a:ea typeface="+mn-ea"/>
        <a:cs typeface="+mn-cs"/>
      </a:defRPr>
    </a:lvl7pPr>
    <a:lvl8pPr marL="5280528" algn="l" defTabSz="1508722" rtl="0" eaLnBrk="1" latinLnBrk="0" hangingPunct="1">
      <a:defRPr sz="2900" kern="1200">
        <a:solidFill>
          <a:schemeClr val="tx1"/>
        </a:solidFill>
        <a:latin typeface="+mn-lt"/>
        <a:ea typeface="+mn-ea"/>
        <a:cs typeface="+mn-cs"/>
      </a:defRPr>
    </a:lvl8pPr>
    <a:lvl9pPr marL="6034889" algn="l" defTabSz="1508722" rtl="0" eaLnBrk="1" latinLnBrk="0" hangingPunct="1">
      <a:defRPr sz="2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75" d="100"/>
          <a:sy n="75" d="100"/>
        </p:scale>
        <p:origin x="-1698" y="-72"/>
      </p:cViewPr>
      <p:guideLst>
        <p:guide orient="horz" pos="3969"/>
        <p:guide pos="510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sp>
        <p:nvSpPr>
          <p:cNvPr id="11" name="Rectangle 10"/>
          <p:cNvSpPr/>
          <p:nvPr/>
        </p:nvSpPr>
        <p:spPr>
          <a:xfrm>
            <a:off x="3" y="2"/>
            <a:ext cx="1333292" cy="12601575"/>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50872" tIns="75437" rIns="150872" bIns="75437" rtlCol="0" anchor="ctr"/>
          <a:lstStyle/>
          <a:p>
            <a:pPr algn="ctr"/>
            <a:endParaRPr lang="en-US">
              <a:effectLst>
                <a:innerShdw blurRad="63500" dist="50800" dir="18900000">
                  <a:prstClr val="black">
                    <a:alpha val="50000"/>
                  </a:prstClr>
                </a:innerShdw>
              </a:effectLst>
            </a:endParaRPr>
          </a:p>
        </p:txBody>
      </p:sp>
      <p:sp>
        <p:nvSpPr>
          <p:cNvPr id="2" name="Title 1"/>
          <p:cNvSpPr>
            <a:spLocks noGrp="1"/>
          </p:cNvSpPr>
          <p:nvPr>
            <p:ph type="ctrTitle"/>
          </p:nvPr>
        </p:nvSpPr>
        <p:spPr>
          <a:xfrm>
            <a:off x="2154872" y="2329006"/>
            <a:ext cx="12821255" cy="9432468"/>
          </a:xfrm>
        </p:spPr>
        <p:txBody>
          <a:bodyPr/>
          <a:lstStyle>
            <a:lvl1pPr>
              <a:defRPr sz="18900"/>
            </a:lvl1pPr>
          </a:lstStyle>
          <a:p>
            <a:r>
              <a:rPr lang="nl-NL" smtClean="0"/>
              <a:t>Klik om de stijl te bewerken</a:t>
            </a:r>
            <a:endParaRPr lang="en-US" dirty="0"/>
          </a:p>
        </p:txBody>
      </p:sp>
      <p:sp>
        <p:nvSpPr>
          <p:cNvPr id="3" name="Subtitle 2"/>
          <p:cNvSpPr>
            <a:spLocks noGrp="1"/>
          </p:cNvSpPr>
          <p:nvPr>
            <p:ph type="subTitle" idx="1"/>
          </p:nvPr>
        </p:nvSpPr>
        <p:spPr>
          <a:xfrm>
            <a:off x="2154871" y="370631"/>
            <a:ext cx="10967167" cy="1744833"/>
          </a:xfrm>
        </p:spPr>
        <p:txBody>
          <a:bodyPr>
            <a:normAutofit/>
          </a:bodyPr>
          <a:lstStyle>
            <a:lvl1pPr marL="0" indent="0" algn="r">
              <a:buNone/>
              <a:defRPr sz="4000">
                <a:solidFill>
                  <a:schemeClr val="tx2">
                    <a:lumMod val="60000"/>
                    <a:lumOff val="40000"/>
                  </a:schemeClr>
                </a:solidFill>
              </a:defRPr>
            </a:lvl1pPr>
            <a:lvl2pPr marL="754361" indent="0" algn="ctr">
              <a:buNone/>
              <a:defRPr>
                <a:solidFill>
                  <a:schemeClr val="tx1">
                    <a:tint val="75000"/>
                  </a:schemeClr>
                </a:solidFill>
              </a:defRPr>
            </a:lvl2pPr>
            <a:lvl3pPr marL="1508722" indent="0" algn="ctr">
              <a:buNone/>
              <a:defRPr>
                <a:solidFill>
                  <a:schemeClr val="tx1">
                    <a:tint val="75000"/>
                  </a:schemeClr>
                </a:solidFill>
              </a:defRPr>
            </a:lvl3pPr>
            <a:lvl4pPr marL="2263083" indent="0" algn="ctr">
              <a:buNone/>
              <a:defRPr>
                <a:solidFill>
                  <a:schemeClr val="tx1">
                    <a:tint val="75000"/>
                  </a:schemeClr>
                </a:solidFill>
              </a:defRPr>
            </a:lvl4pPr>
            <a:lvl5pPr marL="3017445" indent="0" algn="ctr">
              <a:buNone/>
              <a:defRPr>
                <a:solidFill>
                  <a:schemeClr val="tx1">
                    <a:tint val="75000"/>
                  </a:schemeClr>
                </a:solidFill>
              </a:defRPr>
            </a:lvl5pPr>
            <a:lvl6pPr marL="3771806" indent="0" algn="ctr">
              <a:buNone/>
              <a:defRPr>
                <a:solidFill>
                  <a:schemeClr val="tx1">
                    <a:tint val="75000"/>
                  </a:schemeClr>
                </a:solidFill>
              </a:defRPr>
            </a:lvl6pPr>
            <a:lvl7pPr marL="4526167" indent="0" algn="ctr">
              <a:buNone/>
              <a:defRPr>
                <a:solidFill>
                  <a:schemeClr val="tx1">
                    <a:tint val="75000"/>
                  </a:schemeClr>
                </a:solidFill>
              </a:defRPr>
            </a:lvl7pPr>
            <a:lvl8pPr marL="5280528" indent="0" algn="ctr">
              <a:buNone/>
              <a:defRPr>
                <a:solidFill>
                  <a:schemeClr val="tx1">
                    <a:tint val="75000"/>
                  </a:schemeClr>
                </a:solidFill>
              </a:defRPr>
            </a:lvl8pPr>
            <a:lvl9pPr marL="6034889" indent="0" algn="ctr">
              <a:buNone/>
              <a:defRPr>
                <a:solidFill>
                  <a:schemeClr val="tx1">
                    <a:tint val="75000"/>
                  </a:schemeClr>
                </a:solidFill>
              </a:defRPr>
            </a:lvl9pPr>
          </a:lstStyle>
          <a:p>
            <a:r>
              <a:rPr lang="nl-NL" smtClean="0"/>
              <a:t>Klik om de ondertitelstijl van het model te bewerken</a:t>
            </a:r>
            <a:endParaRPr lang="en-US" dirty="0"/>
          </a:p>
        </p:txBody>
      </p:sp>
      <p:sp>
        <p:nvSpPr>
          <p:cNvPr id="4" name="Date Placeholder 3"/>
          <p:cNvSpPr>
            <a:spLocks noGrp="1"/>
          </p:cNvSpPr>
          <p:nvPr>
            <p:ph type="dt" sz="half" idx="10"/>
          </p:nvPr>
        </p:nvSpPr>
        <p:spPr/>
        <p:txBody>
          <a:bodyPr/>
          <a:lstStyle/>
          <a:p>
            <a:fld id="{E3903A65-E77A-4CCE-9E24-496910D426DC}" type="datetimeFigureOut">
              <a:rPr lang="nl-NL" smtClean="0"/>
              <a:pPr/>
              <a:t>16-1-2015</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a:xfrm>
            <a:off x="14441614" y="434415"/>
            <a:ext cx="1391455" cy="670918"/>
          </a:xfrm>
        </p:spPr>
        <p:txBody>
          <a:bodyPr/>
          <a:lstStyle>
            <a:lvl1pPr>
              <a:defRPr sz="2300"/>
            </a:lvl1pPr>
          </a:lstStyle>
          <a:p>
            <a:fld id="{926D4795-BBD1-4809-94B4-3FD02870940F}" type="slidenum">
              <a:rPr lang="nl-NL" smtClean="0"/>
              <a:pPr/>
              <a:t>‹nr.›</a:t>
            </a:fld>
            <a:endParaRPr lang="nl-NL"/>
          </a:p>
        </p:txBody>
      </p:sp>
      <p:grpSp>
        <p:nvGrpSpPr>
          <p:cNvPr id="7" name="Group 6"/>
          <p:cNvGrpSpPr/>
          <p:nvPr/>
        </p:nvGrpSpPr>
        <p:grpSpPr>
          <a:xfrm>
            <a:off x="13231655" y="385048"/>
            <a:ext cx="1164522" cy="793433"/>
            <a:chOff x="7467600" y="209550"/>
            <a:chExt cx="657226" cy="431800"/>
          </a:xfrm>
          <a:solidFill>
            <a:schemeClr val="tx2">
              <a:lumMod val="60000"/>
              <a:lumOff val="40000"/>
            </a:schemeClr>
          </a:solidFill>
        </p:grpSpPr>
        <p:sp>
          <p:nvSpPr>
            <p:cNvPr id="8" name="Freeform 5"/>
            <p:cNvSpPr>
              <a:spLocks/>
            </p:cNvSpPr>
            <p:nvPr/>
          </p:nvSpPr>
          <p:spPr bwMode="auto">
            <a:xfrm>
              <a:off x="7467600"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5"/>
            <p:cNvSpPr>
              <a:spLocks/>
            </p:cNvSpPr>
            <p:nvPr/>
          </p:nvSpPr>
          <p:spPr bwMode="auto">
            <a:xfrm>
              <a:off x="7677151"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5"/>
            <p:cNvSpPr>
              <a:spLocks/>
            </p:cNvSpPr>
            <p:nvPr/>
          </p:nvSpPr>
          <p:spPr bwMode="auto">
            <a:xfrm>
              <a:off x="7881939"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500"/>
                                  </p:stCondLst>
                                  <p:childTnLst>
                                    <p:animEffect transition="out" filter="fade">
                                      <p:cBhvr>
                                        <p:cTn id="6" dur="2000"/>
                                        <p:tgtEl>
                                          <p:spTgt spid="11"/>
                                        </p:tgtEl>
                                      </p:cBhvr>
                                    </p:animEffect>
                                    <p:set>
                                      <p:cBhvr>
                                        <p:cTn id="7" dur="1" fill="hold">
                                          <p:stCondLst>
                                            <p:cond delay="1999"/>
                                          </p:stCondLst>
                                        </p:cTn>
                                        <p:tgtEl>
                                          <p:spTgt spid="11"/>
                                        </p:tgtEl>
                                        <p:attrNameLst>
                                          <p:attrName>style.visibility</p:attrName>
                                        </p:attrNameLst>
                                      </p:cBhvr>
                                      <p:to>
                                        <p:strVal val="hidden"/>
                                      </p:to>
                                    </p:set>
                                  </p:childTnLst>
                                </p:cTn>
                              </p:par>
                            </p:childTnLst>
                          </p:cTn>
                        </p:par>
                        <p:par>
                          <p:cTn id="8" fill="hold">
                            <p:stCondLst>
                              <p:cond delay="2500"/>
                            </p:stCondLst>
                            <p:childTnLst>
                              <p:par>
                                <p:cTn id="9" presetID="10" presetClass="entr" presetSubtype="0" fill="hold" grpId="1"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a:p>
        </p:txBody>
      </p:sp>
      <p:sp>
        <p:nvSpPr>
          <p:cNvPr id="3" name="Vertical Text Placeholder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Date Placeholder 3"/>
          <p:cNvSpPr>
            <a:spLocks noGrp="1"/>
          </p:cNvSpPr>
          <p:nvPr>
            <p:ph type="dt" sz="half" idx="10"/>
          </p:nvPr>
        </p:nvSpPr>
        <p:spPr/>
        <p:txBody>
          <a:bodyPr/>
          <a:lstStyle/>
          <a:p>
            <a:fld id="{E3903A65-E77A-4CCE-9E24-496910D426DC}" type="datetimeFigureOut">
              <a:rPr lang="nl-NL" smtClean="0"/>
              <a:pPr/>
              <a:t>16-1-2015</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926D4795-BBD1-4809-94B4-3FD02870940F}" type="slidenum">
              <a:rPr lang="nl-NL" smtClean="0"/>
              <a:pPr/>
              <a:t>‹nr.›</a:t>
            </a:fld>
            <a:endParaRPr lang="nl-NL"/>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46469" y="504650"/>
            <a:ext cx="3645456" cy="10752178"/>
          </a:xfrm>
        </p:spPr>
        <p:txBody>
          <a:bodyPr vert="eaVert"/>
          <a:lstStyle/>
          <a:p>
            <a:r>
              <a:rPr lang="nl-NL" smtClean="0"/>
              <a:t>Klik om de stijl te bewerken</a:t>
            </a:r>
            <a:endParaRPr lang="en-US"/>
          </a:p>
        </p:txBody>
      </p:sp>
      <p:sp>
        <p:nvSpPr>
          <p:cNvPr id="3" name="Vertical Text Placeholder 2"/>
          <p:cNvSpPr>
            <a:spLocks noGrp="1"/>
          </p:cNvSpPr>
          <p:nvPr>
            <p:ph type="body" orient="vert" idx="1"/>
          </p:nvPr>
        </p:nvSpPr>
        <p:spPr>
          <a:xfrm>
            <a:off x="810102" y="504650"/>
            <a:ext cx="10666333" cy="10752178"/>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Date Placeholder 3"/>
          <p:cNvSpPr>
            <a:spLocks noGrp="1"/>
          </p:cNvSpPr>
          <p:nvPr>
            <p:ph type="dt" sz="half" idx="10"/>
          </p:nvPr>
        </p:nvSpPr>
        <p:spPr/>
        <p:txBody>
          <a:bodyPr/>
          <a:lstStyle/>
          <a:p>
            <a:fld id="{E3903A65-E77A-4CCE-9E24-496910D426DC}" type="datetimeFigureOut">
              <a:rPr lang="nl-NL" smtClean="0"/>
              <a:pPr/>
              <a:t>16-1-2015</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926D4795-BBD1-4809-94B4-3FD02870940F}" type="slidenum">
              <a:rPr lang="nl-NL" smtClean="0"/>
              <a:pPr/>
              <a:t>‹nr.›</a:t>
            </a:fld>
            <a:endParaRPr lang="nl-NL"/>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a:xfrm>
            <a:off x="2160272" y="9661207"/>
            <a:ext cx="12826603" cy="2100263"/>
          </a:xfrm>
        </p:spPr>
        <p:txBody>
          <a:bodyPr>
            <a:noAutofit/>
          </a:bodyPr>
          <a:lstStyle>
            <a:lvl1pPr algn="l">
              <a:defRPr sz="11900" baseline="0">
                <a:ln w="12700">
                  <a:solidFill>
                    <a:schemeClr val="tx2"/>
                  </a:solidFill>
                </a:ln>
              </a:defRPr>
            </a:lvl1pPr>
          </a:lstStyle>
          <a:p>
            <a:r>
              <a:rPr lang="nl-NL" smtClean="0"/>
              <a:t>Klik om de stijl te bewerken</a:t>
            </a:r>
            <a:endParaRPr lang="en-US" dirty="0"/>
          </a:p>
        </p:txBody>
      </p:sp>
      <p:sp>
        <p:nvSpPr>
          <p:cNvPr id="3" name="Content Placeholder 2"/>
          <p:cNvSpPr>
            <a:spLocks noGrp="1"/>
          </p:cNvSpPr>
          <p:nvPr>
            <p:ph idx="1"/>
          </p:nvPr>
        </p:nvSpPr>
        <p:spPr>
          <a:xfrm>
            <a:off x="2160272" y="1540195"/>
            <a:ext cx="13231655" cy="8121015"/>
          </a:xfrm>
        </p:spPr>
        <p:txBody>
          <a:bodyPr>
            <a:normAutofit/>
          </a:bodyPr>
          <a:lstStyle>
            <a:lvl1pPr>
              <a:defRPr sz="4700"/>
            </a:lvl1pPr>
            <a:lvl2pPr>
              <a:defRPr sz="2900">
                <a:solidFill>
                  <a:schemeClr val="tx1"/>
                </a:solidFill>
              </a:defRPr>
            </a:lvl2pPr>
            <a:lvl3pPr>
              <a:defRPr sz="2900">
                <a:solidFill>
                  <a:schemeClr val="tx1"/>
                </a:solidFill>
              </a:defRPr>
            </a:lvl3pPr>
            <a:lvl4pPr>
              <a:defRPr sz="2900">
                <a:solidFill>
                  <a:schemeClr val="tx1"/>
                </a:solidFill>
              </a:defRPr>
            </a:lvl4pPr>
            <a:lvl5pPr>
              <a:defRPr sz="2900">
                <a:solidFill>
                  <a:schemeClr val="tx1"/>
                </a:solidFill>
              </a:defRPr>
            </a:lvl5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7" name="Date Placeholder 6"/>
          <p:cNvSpPr>
            <a:spLocks noGrp="1"/>
          </p:cNvSpPr>
          <p:nvPr>
            <p:ph type="dt" sz="half" idx="10"/>
          </p:nvPr>
        </p:nvSpPr>
        <p:spPr/>
        <p:txBody>
          <a:bodyPr/>
          <a:lstStyle/>
          <a:p>
            <a:fld id="{E3903A65-E77A-4CCE-9E24-496910D426DC}" type="datetimeFigureOut">
              <a:rPr lang="nl-NL" smtClean="0"/>
              <a:pPr/>
              <a:t>16-1-2015</a:t>
            </a:fld>
            <a:endParaRPr lang="nl-NL"/>
          </a:p>
        </p:txBody>
      </p:sp>
      <p:sp>
        <p:nvSpPr>
          <p:cNvPr id="10" name="Slide Number Placeholder 9"/>
          <p:cNvSpPr>
            <a:spLocks noGrp="1"/>
          </p:cNvSpPr>
          <p:nvPr>
            <p:ph type="sldNum" sz="quarter" idx="11"/>
          </p:nvPr>
        </p:nvSpPr>
        <p:spPr/>
        <p:txBody>
          <a:bodyPr/>
          <a:lstStyle/>
          <a:p>
            <a:fld id="{926D4795-BBD1-4809-94B4-3FD02870940F}" type="slidenum">
              <a:rPr lang="nl-NL" smtClean="0"/>
              <a:pPr/>
              <a:t>‹nr.›</a:t>
            </a:fld>
            <a:endParaRPr lang="nl-NL"/>
          </a:p>
        </p:txBody>
      </p:sp>
      <p:sp>
        <p:nvSpPr>
          <p:cNvPr id="12" name="Footer Placeholder 11"/>
          <p:cNvSpPr>
            <a:spLocks noGrp="1"/>
          </p:cNvSpPr>
          <p:nvPr>
            <p:ph type="ftr" sz="quarter" idx="12"/>
          </p:nvPr>
        </p:nvSpPr>
        <p:spPr/>
        <p:txBody>
          <a:bodyPr/>
          <a:lstStyle/>
          <a:p>
            <a:endParaRPr lang="nl-NL"/>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160269" y="8239499"/>
            <a:ext cx="12826605" cy="1400175"/>
          </a:xfrm>
        </p:spPr>
        <p:txBody>
          <a:bodyPr bIns="0" anchor="b"/>
          <a:lstStyle>
            <a:lvl1pPr marL="0" indent="0">
              <a:buNone/>
              <a:defRPr sz="3300">
                <a:solidFill>
                  <a:schemeClr val="tx1"/>
                </a:solidFill>
              </a:defRPr>
            </a:lvl1pPr>
            <a:lvl2pPr marL="754361" indent="0">
              <a:buNone/>
              <a:defRPr sz="2900">
                <a:solidFill>
                  <a:schemeClr val="tx1">
                    <a:tint val="75000"/>
                  </a:schemeClr>
                </a:solidFill>
              </a:defRPr>
            </a:lvl2pPr>
            <a:lvl3pPr marL="1508722" indent="0">
              <a:buNone/>
              <a:defRPr sz="2700">
                <a:solidFill>
                  <a:schemeClr val="tx1">
                    <a:tint val="75000"/>
                  </a:schemeClr>
                </a:solidFill>
              </a:defRPr>
            </a:lvl3pPr>
            <a:lvl4pPr marL="2263083" indent="0">
              <a:buNone/>
              <a:defRPr sz="2300">
                <a:solidFill>
                  <a:schemeClr val="tx1">
                    <a:tint val="75000"/>
                  </a:schemeClr>
                </a:solidFill>
              </a:defRPr>
            </a:lvl4pPr>
            <a:lvl5pPr marL="3017445" indent="0">
              <a:buNone/>
              <a:defRPr sz="2300">
                <a:solidFill>
                  <a:schemeClr val="tx1">
                    <a:tint val="75000"/>
                  </a:schemeClr>
                </a:solidFill>
              </a:defRPr>
            </a:lvl5pPr>
            <a:lvl6pPr marL="3771806" indent="0">
              <a:buNone/>
              <a:defRPr sz="2300">
                <a:solidFill>
                  <a:schemeClr val="tx1">
                    <a:tint val="75000"/>
                  </a:schemeClr>
                </a:solidFill>
              </a:defRPr>
            </a:lvl6pPr>
            <a:lvl7pPr marL="4526167" indent="0">
              <a:buNone/>
              <a:defRPr sz="2300">
                <a:solidFill>
                  <a:schemeClr val="tx1">
                    <a:tint val="75000"/>
                  </a:schemeClr>
                </a:solidFill>
              </a:defRPr>
            </a:lvl7pPr>
            <a:lvl8pPr marL="5280528" indent="0">
              <a:buNone/>
              <a:defRPr sz="2300">
                <a:solidFill>
                  <a:schemeClr val="tx1">
                    <a:tint val="75000"/>
                  </a:schemeClr>
                </a:solidFill>
              </a:defRPr>
            </a:lvl8pPr>
            <a:lvl9pPr marL="6034889" indent="0">
              <a:buNone/>
              <a:defRPr sz="2300">
                <a:solidFill>
                  <a:schemeClr val="tx1">
                    <a:tint val="75000"/>
                  </a:schemeClr>
                </a:solidFill>
              </a:defRPr>
            </a:lvl9pPr>
          </a:lstStyle>
          <a:p>
            <a:pPr lvl="0"/>
            <a:r>
              <a:rPr lang="nl-NL" smtClean="0"/>
              <a:t>Klik om de modelstijlen te bewerken</a:t>
            </a:r>
          </a:p>
        </p:txBody>
      </p:sp>
      <p:sp>
        <p:nvSpPr>
          <p:cNvPr id="13" name="Title 1"/>
          <p:cNvSpPr>
            <a:spLocks noGrp="1"/>
          </p:cNvSpPr>
          <p:nvPr>
            <p:ph type="title"/>
          </p:nvPr>
        </p:nvSpPr>
        <p:spPr>
          <a:xfrm>
            <a:off x="2160272" y="9661207"/>
            <a:ext cx="12826603" cy="2100263"/>
          </a:xfrm>
        </p:spPr>
        <p:txBody>
          <a:bodyPr>
            <a:noAutofit/>
          </a:bodyPr>
          <a:lstStyle>
            <a:lvl1pPr algn="l">
              <a:defRPr sz="11900" baseline="0">
                <a:ln w="12700">
                  <a:solidFill>
                    <a:schemeClr val="tx2"/>
                  </a:solidFill>
                </a:ln>
              </a:defRPr>
            </a:lvl1pPr>
          </a:lstStyle>
          <a:p>
            <a:r>
              <a:rPr lang="nl-NL" smtClean="0"/>
              <a:t>Klik om de stijl te bewerken</a:t>
            </a:r>
            <a:endParaRPr lang="en-US" dirty="0"/>
          </a:p>
        </p:txBody>
      </p:sp>
      <p:sp>
        <p:nvSpPr>
          <p:cNvPr id="19" name="Date Placeholder 18"/>
          <p:cNvSpPr>
            <a:spLocks noGrp="1"/>
          </p:cNvSpPr>
          <p:nvPr>
            <p:ph type="dt" sz="half" idx="10"/>
          </p:nvPr>
        </p:nvSpPr>
        <p:spPr/>
        <p:txBody>
          <a:bodyPr/>
          <a:lstStyle/>
          <a:p>
            <a:fld id="{E3903A65-E77A-4CCE-9E24-496910D426DC}" type="datetimeFigureOut">
              <a:rPr lang="nl-NL" smtClean="0"/>
              <a:pPr/>
              <a:t>16-1-2015</a:t>
            </a:fld>
            <a:endParaRPr lang="nl-NL"/>
          </a:p>
        </p:txBody>
      </p:sp>
      <p:sp>
        <p:nvSpPr>
          <p:cNvPr id="20" name="Slide Number Placeholder 19"/>
          <p:cNvSpPr>
            <a:spLocks noGrp="1"/>
          </p:cNvSpPr>
          <p:nvPr>
            <p:ph type="sldNum" sz="quarter" idx="11"/>
          </p:nvPr>
        </p:nvSpPr>
        <p:spPr/>
        <p:txBody>
          <a:bodyPr/>
          <a:lstStyle/>
          <a:p>
            <a:fld id="{926D4795-BBD1-4809-94B4-3FD02870940F}" type="slidenum">
              <a:rPr lang="nl-NL" smtClean="0"/>
              <a:pPr/>
              <a:t>‹nr.›</a:t>
            </a:fld>
            <a:endParaRPr lang="nl-NL"/>
          </a:p>
        </p:txBody>
      </p:sp>
      <p:sp>
        <p:nvSpPr>
          <p:cNvPr id="21" name="Footer Placeholder 20"/>
          <p:cNvSpPr>
            <a:spLocks noGrp="1"/>
          </p:cNvSpPr>
          <p:nvPr>
            <p:ph type="ftr" sz="quarter" idx="12"/>
          </p:nvPr>
        </p:nvSpPr>
        <p:spPr/>
        <p:txBody>
          <a:bodyPr/>
          <a:lstStyle/>
          <a:p>
            <a:endParaRPr lang="nl-NL"/>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l-NL" smtClean="0"/>
              <a:t>Klik om de stijl te bewerken</a:t>
            </a:r>
            <a:endParaRPr lang="en-US" dirty="0"/>
          </a:p>
        </p:txBody>
      </p:sp>
      <p:sp>
        <p:nvSpPr>
          <p:cNvPr id="5" name="Date Placeholder 4"/>
          <p:cNvSpPr>
            <a:spLocks noGrp="1"/>
          </p:cNvSpPr>
          <p:nvPr>
            <p:ph type="dt" sz="half" idx="10"/>
          </p:nvPr>
        </p:nvSpPr>
        <p:spPr/>
        <p:txBody>
          <a:bodyPr/>
          <a:lstStyle/>
          <a:p>
            <a:fld id="{E3903A65-E77A-4CCE-9E24-496910D426DC}" type="datetimeFigureOut">
              <a:rPr lang="nl-NL" smtClean="0"/>
              <a:pPr/>
              <a:t>16-1-2015</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926D4795-BBD1-4809-94B4-3FD02870940F}" type="slidenum">
              <a:rPr lang="nl-NL" smtClean="0"/>
              <a:pPr/>
              <a:t>‹nr.›</a:t>
            </a:fld>
            <a:endParaRPr lang="nl-NL"/>
          </a:p>
        </p:txBody>
      </p:sp>
      <p:sp>
        <p:nvSpPr>
          <p:cNvPr id="9" name="Content Placeholder 8"/>
          <p:cNvSpPr>
            <a:spLocks noGrp="1"/>
          </p:cNvSpPr>
          <p:nvPr>
            <p:ph sz="quarter" idx="13"/>
          </p:nvPr>
        </p:nvSpPr>
        <p:spPr>
          <a:xfrm>
            <a:off x="2154869" y="1545793"/>
            <a:ext cx="6610427" cy="806500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11" name="Content Placeholder 10"/>
          <p:cNvSpPr>
            <a:spLocks noGrp="1"/>
          </p:cNvSpPr>
          <p:nvPr>
            <p:ph sz="quarter" idx="14"/>
          </p:nvPr>
        </p:nvSpPr>
        <p:spPr>
          <a:xfrm>
            <a:off x="9040731" y="1545793"/>
            <a:ext cx="6610427" cy="806500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l-NL" smtClean="0"/>
              <a:t>Klik om de stijl te bewerken</a:t>
            </a:r>
            <a:endParaRPr lang="en-US" dirty="0"/>
          </a:p>
        </p:txBody>
      </p:sp>
      <p:sp>
        <p:nvSpPr>
          <p:cNvPr id="3" name="Text Placeholder 2"/>
          <p:cNvSpPr>
            <a:spLocks noGrp="1"/>
          </p:cNvSpPr>
          <p:nvPr>
            <p:ph type="body" idx="1"/>
          </p:nvPr>
        </p:nvSpPr>
        <p:spPr>
          <a:xfrm>
            <a:off x="2160272" y="1545793"/>
            <a:ext cx="6615827" cy="980123"/>
          </a:xfrm>
        </p:spPr>
        <p:txBody>
          <a:bodyPr anchor="t">
            <a:normAutofit/>
          </a:bodyPr>
          <a:lstStyle>
            <a:lvl1pPr marL="0" indent="0">
              <a:buNone/>
              <a:defRPr sz="2900" b="1"/>
            </a:lvl1pPr>
            <a:lvl2pPr marL="754361" indent="0">
              <a:buNone/>
              <a:defRPr sz="3300" b="1"/>
            </a:lvl2pPr>
            <a:lvl3pPr marL="1508722" indent="0">
              <a:buNone/>
              <a:defRPr sz="2900" b="1"/>
            </a:lvl3pPr>
            <a:lvl4pPr marL="2263083" indent="0">
              <a:buNone/>
              <a:defRPr sz="2700" b="1"/>
            </a:lvl4pPr>
            <a:lvl5pPr marL="3017445" indent="0">
              <a:buNone/>
              <a:defRPr sz="2700" b="1"/>
            </a:lvl5pPr>
            <a:lvl6pPr marL="3771806" indent="0">
              <a:buNone/>
              <a:defRPr sz="2700" b="1"/>
            </a:lvl6pPr>
            <a:lvl7pPr marL="4526167" indent="0">
              <a:buNone/>
              <a:defRPr sz="2700" b="1"/>
            </a:lvl7pPr>
            <a:lvl8pPr marL="5280528" indent="0">
              <a:buNone/>
              <a:defRPr sz="2700" b="1"/>
            </a:lvl8pPr>
            <a:lvl9pPr marL="6034889" indent="0">
              <a:buNone/>
              <a:defRPr sz="2700" b="1"/>
            </a:lvl9pPr>
          </a:lstStyle>
          <a:p>
            <a:pPr lvl="0"/>
            <a:r>
              <a:rPr lang="nl-NL" smtClean="0"/>
              <a:t>Klik om de modelstijlen te bewerken</a:t>
            </a:r>
          </a:p>
        </p:txBody>
      </p:sp>
      <p:sp>
        <p:nvSpPr>
          <p:cNvPr id="5" name="Text Placeholder 4"/>
          <p:cNvSpPr>
            <a:spLocks noGrp="1"/>
          </p:cNvSpPr>
          <p:nvPr>
            <p:ph type="body" sz="quarter" idx="3"/>
          </p:nvPr>
        </p:nvSpPr>
        <p:spPr>
          <a:xfrm>
            <a:off x="9046132" y="1545793"/>
            <a:ext cx="6618426" cy="980123"/>
          </a:xfrm>
        </p:spPr>
        <p:txBody>
          <a:bodyPr anchor="t">
            <a:normAutofit/>
          </a:bodyPr>
          <a:lstStyle>
            <a:lvl1pPr marL="0" indent="0">
              <a:buNone/>
              <a:defRPr sz="2900" b="1"/>
            </a:lvl1pPr>
            <a:lvl2pPr marL="754361" indent="0">
              <a:buNone/>
              <a:defRPr sz="3300" b="1"/>
            </a:lvl2pPr>
            <a:lvl3pPr marL="1508722" indent="0">
              <a:buNone/>
              <a:defRPr sz="2900" b="1"/>
            </a:lvl3pPr>
            <a:lvl4pPr marL="2263083" indent="0">
              <a:buNone/>
              <a:defRPr sz="2700" b="1"/>
            </a:lvl4pPr>
            <a:lvl5pPr marL="3017445" indent="0">
              <a:buNone/>
              <a:defRPr sz="2700" b="1"/>
            </a:lvl5pPr>
            <a:lvl6pPr marL="3771806" indent="0">
              <a:buNone/>
              <a:defRPr sz="2700" b="1"/>
            </a:lvl6pPr>
            <a:lvl7pPr marL="4526167" indent="0">
              <a:buNone/>
              <a:defRPr sz="2700" b="1"/>
            </a:lvl7pPr>
            <a:lvl8pPr marL="5280528" indent="0">
              <a:buNone/>
              <a:defRPr sz="2700" b="1"/>
            </a:lvl8pPr>
            <a:lvl9pPr marL="6034889" indent="0">
              <a:buNone/>
              <a:defRPr sz="2700" b="1"/>
            </a:lvl9pPr>
          </a:lstStyle>
          <a:p>
            <a:pPr lvl="0"/>
            <a:r>
              <a:rPr lang="nl-NL" smtClean="0"/>
              <a:t>Klik om de modelstijlen te bewerken</a:t>
            </a:r>
          </a:p>
        </p:txBody>
      </p:sp>
      <p:sp>
        <p:nvSpPr>
          <p:cNvPr id="7" name="Date Placeholder 6"/>
          <p:cNvSpPr>
            <a:spLocks noGrp="1"/>
          </p:cNvSpPr>
          <p:nvPr>
            <p:ph type="dt" sz="half" idx="10"/>
          </p:nvPr>
        </p:nvSpPr>
        <p:spPr/>
        <p:txBody>
          <a:bodyPr/>
          <a:lstStyle/>
          <a:p>
            <a:fld id="{E3903A65-E77A-4CCE-9E24-496910D426DC}" type="datetimeFigureOut">
              <a:rPr lang="nl-NL" smtClean="0"/>
              <a:pPr/>
              <a:t>16-1-2015</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926D4795-BBD1-4809-94B4-3FD02870940F}" type="slidenum">
              <a:rPr lang="nl-NL" smtClean="0"/>
              <a:pPr/>
              <a:t>‹nr.›</a:t>
            </a:fld>
            <a:endParaRPr lang="nl-NL"/>
          </a:p>
        </p:txBody>
      </p:sp>
      <p:sp>
        <p:nvSpPr>
          <p:cNvPr id="11" name="Content Placeholder 10"/>
          <p:cNvSpPr>
            <a:spLocks noGrp="1"/>
          </p:cNvSpPr>
          <p:nvPr>
            <p:ph sz="quarter" idx="13"/>
          </p:nvPr>
        </p:nvSpPr>
        <p:spPr>
          <a:xfrm>
            <a:off x="2154869" y="2537118"/>
            <a:ext cx="6610427" cy="7056882"/>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13" name="Content Placeholder 12"/>
          <p:cNvSpPr>
            <a:spLocks noGrp="1"/>
          </p:cNvSpPr>
          <p:nvPr>
            <p:ph sz="quarter" idx="14"/>
          </p:nvPr>
        </p:nvSpPr>
        <p:spPr>
          <a:xfrm>
            <a:off x="9040731" y="2537115"/>
            <a:ext cx="6610427" cy="7056882"/>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l-NL" smtClean="0"/>
              <a:t>Klik om de stijl te bewerken</a:t>
            </a:r>
            <a:endParaRPr lang="en-US" dirty="0"/>
          </a:p>
        </p:txBody>
      </p:sp>
      <p:sp>
        <p:nvSpPr>
          <p:cNvPr id="3" name="Date Placeholder 2"/>
          <p:cNvSpPr>
            <a:spLocks noGrp="1"/>
          </p:cNvSpPr>
          <p:nvPr>
            <p:ph type="dt" sz="half" idx="10"/>
          </p:nvPr>
        </p:nvSpPr>
        <p:spPr/>
        <p:txBody>
          <a:bodyPr/>
          <a:lstStyle/>
          <a:p>
            <a:fld id="{E3903A65-E77A-4CCE-9E24-496910D426DC}" type="datetimeFigureOut">
              <a:rPr lang="nl-NL" smtClean="0"/>
              <a:pPr/>
              <a:t>16-1-2015</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926D4795-BBD1-4809-94B4-3FD02870940F}" type="slidenum">
              <a:rPr lang="nl-NL" smtClean="0"/>
              <a:pPr/>
              <a:t>‹nr.›</a:t>
            </a:fld>
            <a:endParaRPr lang="nl-NL"/>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3903A65-E77A-4CCE-9E24-496910D426DC}" type="datetimeFigureOut">
              <a:rPr lang="nl-NL" smtClean="0"/>
              <a:pPr/>
              <a:t>16-1-2015</a:t>
            </a:fld>
            <a:endParaRPr lang="nl-NL"/>
          </a:p>
        </p:txBody>
      </p:sp>
      <p:sp>
        <p:nvSpPr>
          <p:cNvPr id="6" name="Slide Number Placeholder 5"/>
          <p:cNvSpPr>
            <a:spLocks noGrp="1"/>
          </p:cNvSpPr>
          <p:nvPr>
            <p:ph type="sldNum" sz="quarter" idx="11"/>
          </p:nvPr>
        </p:nvSpPr>
        <p:spPr/>
        <p:txBody>
          <a:bodyPr/>
          <a:lstStyle/>
          <a:p>
            <a:fld id="{926D4795-BBD1-4809-94B4-3FD02870940F}" type="slidenum">
              <a:rPr lang="nl-NL" smtClean="0"/>
              <a:pPr/>
              <a:t>‹nr.›</a:t>
            </a:fld>
            <a:endParaRPr lang="nl-NL"/>
          </a:p>
        </p:txBody>
      </p:sp>
      <p:sp>
        <p:nvSpPr>
          <p:cNvPr id="7" name="Footer Placeholder 6"/>
          <p:cNvSpPr>
            <a:spLocks noGrp="1"/>
          </p:cNvSpPr>
          <p:nvPr>
            <p:ph type="ftr" sz="quarter" idx="12"/>
          </p:nvPr>
        </p:nvSpPr>
        <p:spPr/>
        <p:txBody>
          <a:bodyPr/>
          <a:lstStyle/>
          <a:p>
            <a:endParaRPr lang="nl-NL"/>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0126267" y="726342"/>
            <a:ext cx="5330355" cy="2135267"/>
          </a:xfrm>
        </p:spPr>
        <p:txBody>
          <a:bodyPr anchor="b"/>
          <a:lstStyle>
            <a:lvl1pPr algn="l">
              <a:defRPr sz="3300" b="1">
                <a:ln>
                  <a:noFill/>
                </a:ln>
                <a:solidFill>
                  <a:srgbClr val="FF7605"/>
                </a:solidFill>
                <a:effectLst/>
              </a:defRPr>
            </a:lvl1pPr>
          </a:lstStyle>
          <a:p>
            <a:r>
              <a:rPr lang="nl-NL" smtClean="0"/>
              <a:t>Klik om de stijl te bewerken</a:t>
            </a:r>
            <a:endParaRPr lang="en-US" dirty="0"/>
          </a:p>
        </p:txBody>
      </p:sp>
      <p:sp>
        <p:nvSpPr>
          <p:cNvPr id="4" name="Text Placeholder 3"/>
          <p:cNvSpPr>
            <a:spLocks noGrp="1"/>
          </p:cNvSpPr>
          <p:nvPr>
            <p:ph type="body" sz="half" idx="2"/>
          </p:nvPr>
        </p:nvSpPr>
        <p:spPr>
          <a:xfrm>
            <a:off x="10126267" y="2861608"/>
            <a:ext cx="5330355" cy="8059758"/>
          </a:xfrm>
        </p:spPr>
        <p:txBody>
          <a:bodyPr/>
          <a:lstStyle>
            <a:lvl1pPr marL="0" indent="0">
              <a:buNone/>
              <a:defRPr sz="2300">
                <a:solidFill>
                  <a:schemeClr val="tx1">
                    <a:lumMod val="50000"/>
                    <a:lumOff val="50000"/>
                  </a:schemeClr>
                </a:solidFill>
              </a:defRPr>
            </a:lvl1pPr>
            <a:lvl2pPr marL="754361" indent="0">
              <a:buNone/>
              <a:defRPr sz="2000"/>
            </a:lvl2pPr>
            <a:lvl3pPr marL="1508722" indent="0">
              <a:buNone/>
              <a:defRPr sz="1600"/>
            </a:lvl3pPr>
            <a:lvl4pPr marL="2263083" indent="0">
              <a:buNone/>
              <a:defRPr sz="1500"/>
            </a:lvl4pPr>
            <a:lvl5pPr marL="3017445" indent="0">
              <a:buNone/>
              <a:defRPr sz="1500"/>
            </a:lvl5pPr>
            <a:lvl6pPr marL="3771806" indent="0">
              <a:buNone/>
              <a:defRPr sz="1500"/>
            </a:lvl6pPr>
            <a:lvl7pPr marL="4526167" indent="0">
              <a:buNone/>
              <a:defRPr sz="1500"/>
            </a:lvl7pPr>
            <a:lvl8pPr marL="5280528" indent="0">
              <a:buNone/>
              <a:defRPr sz="1500"/>
            </a:lvl8pPr>
            <a:lvl9pPr marL="6034889" indent="0">
              <a:buNone/>
              <a:defRPr sz="1500"/>
            </a:lvl9pPr>
          </a:lstStyle>
          <a:p>
            <a:pPr lvl="0"/>
            <a:r>
              <a:rPr lang="nl-NL" smtClean="0"/>
              <a:t>Klik om de modelstijlen te bewerken</a:t>
            </a:r>
          </a:p>
        </p:txBody>
      </p:sp>
      <p:sp>
        <p:nvSpPr>
          <p:cNvPr id="14" name="Content Placeholder 13"/>
          <p:cNvSpPr>
            <a:spLocks noGrp="1"/>
          </p:cNvSpPr>
          <p:nvPr>
            <p:ph sz="quarter" idx="13"/>
          </p:nvPr>
        </p:nvSpPr>
        <p:spPr>
          <a:xfrm>
            <a:off x="1620204" y="700090"/>
            <a:ext cx="8506063" cy="10921365"/>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9" name="Date Placeholder 8"/>
          <p:cNvSpPr>
            <a:spLocks noGrp="1"/>
          </p:cNvSpPr>
          <p:nvPr>
            <p:ph type="dt" sz="half" idx="14"/>
          </p:nvPr>
        </p:nvSpPr>
        <p:spPr/>
        <p:txBody>
          <a:bodyPr/>
          <a:lstStyle/>
          <a:p>
            <a:fld id="{E3903A65-E77A-4CCE-9E24-496910D426DC}" type="datetimeFigureOut">
              <a:rPr lang="nl-NL" smtClean="0"/>
              <a:pPr/>
              <a:t>16-1-2015</a:t>
            </a:fld>
            <a:endParaRPr lang="nl-NL"/>
          </a:p>
        </p:txBody>
      </p:sp>
      <p:sp>
        <p:nvSpPr>
          <p:cNvPr id="10" name="Slide Number Placeholder 9"/>
          <p:cNvSpPr>
            <a:spLocks noGrp="1"/>
          </p:cNvSpPr>
          <p:nvPr>
            <p:ph type="sldNum" sz="quarter" idx="15"/>
          </p:nvPr>
        </p:nvSpPr>
        <p:spPr/>
        <p:txBody>
          <a:bodyPr/>
          <a:lstStyle/>
          <a:p>
            <a:fld id="{926D4795-BBD1-4809-94B4-3FD02870940F}" type="slidenum">
              <a:rPr lang="nl-NL" smtClean="0"/>
              <a:pPr/>
              <a:t>‹nr.›</a:t>
            </a:fld>
            <a:endParaRPr lang="nl-NL"/>
          </a:p>
        </p:txBody>
      </p:sp>
      <p:sp>
        <p:nvSpPr>
          <p:cNvPr id="13" name="Footer Placeholder 12"/>
          <p:cNvSpPr>
            <a:spLocks noGrp="1"/>
          </p:cNvSpPr>
          <p:nvPr>
            <p:ph type="ftr" sz="quarter" idx="16"/>
          </p:nvPr>
        </p:nvSpPr>
        <p:spPr/>
        <p:txBody>
          <a:bodyPr/>
          <a:lstStyle/>
          <a:p>
            <a:endParaRPr lang="nl-NL"/>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2160271" y="8497988"/>
            <a:ext cx="9721215" cy="743169"/>
          </a:xfrm>
        </p:spPr>
        <p:txBody>
          <a:bodyPr bIns="0" anchor="b"/>
          <a:lstStyle>
            <a:lvl1pPr algn="l">
              <a:defRPr sz="3300" b="1">
                <a:ln w="12700">
                  <a:noFill/>
                </a:ln>
                <a:solidFill>
                  <a:schemeClr val="tx1"/>
                </a:solidFill>
                <a:effectLst/>
              </a:defRPr>
            </a:lvl1pPr>
          </a:lstStyle>
          <a:p>
            <a:r>
              <a:rPr lang="nl-NL" smtClean="0"/>
              <a:t>Klik om de stijl te bewerken</a:t>
            </a:r>
            <a:endParaRPr lang="en-US" dirty="0"/>
          </a:p>
        </p:txBody>
      </p:sp>
      <p:sp>
        <p:nvSpPr>
          <p:cNvPr id="3" name="Picture Placeholder 2"/>
          <p:cNvSpPr>
            <a:spLocks noGrp="1"/>
          </p:cNvSpPr>
          <p:nvPr>
            <p:ph type="pic" idx="1"/>
          </p:nvPr>
        </p:nvSpPr>
        <p:spPr>
          <a:xfrm>
            <a:off x="2345919" y="700089"/>
            <a:ext cx="10396299" cy="7499687"/>
          </a:xfrm>
        </p:spPr>
        <p:txBody>
          <a:bodyPr/>
          <a:lstStyle>
            <a:lvl1pPr marL="0" indent="0">
              <a:buNone/>
              <a:defRPr sz="5300"/>
            </a:lvl1pPr>
            <a:lvl2pPr marL="754361" indent="0">
              <a:buNone/>
              <a:defRPr sz="4700"/>
            </a:lvl2pPr>
            <a:lvl3pPr marL="1508722" indent="0">
              <a:buNone/>
              <a:defRPr sz="4000"/>
            </a:lvl3pPr>
            <a:lvl4pPr marL="2263083" indent="0">
              <a:buNone/>
              <a:defRPr sz="3300"/>
            </a:lvl4pPr>
            <a:lvl5pPr marL="3017445" indent="0">
              <a:buNone/>
              <a:defRPr sz="3300"/>
            </a:lvl5pPr>
            <a:lvl6pPr marL="3771806" indent="0">
              <a:buNone/>
              <a:defRPr sz="3300"/>
            </a:lvl6pPr>
            <a:lvl7pPr marL="4526167" indent="0">
              <a:buNone/>
              <a:defRPr sz="3300"/>
            </a:lvl7pPr>
            <a:lvl8pPr marL="5280528" indent="0">
              <a:buNone/>
              <a:defRPr sz="3300"/>
            </a:lvl8pPr>
            <a:lvl9pPr marL="6034889" indent="0">
              <a:buNone/>
              <a:defRPr sz="3300"/>
            </a:lvl9pPr>
          </a:lstStyle>
          <a:p>
            <a:r>
              <a:rPr lang="nl-NL" smtClean="0"/>
              <a:t>Klik op het pictogram als u een afbeelding wilt toevoegen</a:t>
            </a:r>
            <a:endParaRPr lang="en-US"/>
          </a:p>
        </p:txBody>
      </p:sp>
      <p:sp>
        <p:nvSpPr>
          <p:cNvPr id="4" name="Text Placeholder 3"/>
          <p:cNvSpPr>
            <a:spLocks noGrp="1"/>
          </p:cNvSpPr>
          <p:nvPr>
            <p:ph type="body" sz="half" idx="2"/>
          </p:nvPr>
        </p:nvSpPr>
        <p:spPr>
          <a:xfrm>
            <a:off x="2160270" y="9241157"/>
            <a:ext cx="7155894" cy="2520315"/>
          </a:xfrm>
        </p:spPr>
        <p:txBody>
          <a:bodyPr/>
          <a:lstStyle>
            <a:lvl1pPr marL="0" indent="0">
              <a:buNone/>
              <a:defRPr sz="2300">
                <a:solidFill>
                  <a:schemeClr val="tx1"/>
                </a:solidFill>
              </a:defRPr>
            </a:lvl1pPr>
            <a:lvl2pPr marL="754361" indent="0">
              <a:buNone/>
              <a:defRPr sz="2000"/>
            </a:lvl2pPr>
            <a:lvl3pPr marL="1508722" indent="0">
              <a:buNone/>
              <a:defRPr sz="1600"/>
            </a:lvl3pPr>
            <a:lvl4pPr marL="2263083" indent="0">
              <a:buNone/>
              <a:defRPr sz="1500"/>
            </a:lvl4pPr>
            <a:lvl5pPr marL="3017445" indent="0">
              <a:buNone/>
              <a:defRPr sz="1500"/>
            </a:lvl5pPr>
            <a:lvl6pPr marL="3771806" indent="0">
              <a:buNone/>
              <a:defRPr sz="1500"/>
            </a:lvl6pPr>
            <a:lvl7pPr marL="4526167" indent="0">
              <a:buNone/>
              <a:defRPr sz="1500"/>
            </a:lvl7pPr>
            <a:lvl8pPr marL="5280528" indent="0">
              <a:buNone/>
              <a:defRPr sz="1500"/>
            </a:lvl8pPr>
            <a:lvl9pPr marL="6034889" indent="0">
              <a:buNone/>
              <a:defRPr sz="1500"/>
            </a:lvl9pPr>
          </a:lstStyle>
          <a:p>
            <a:pPr lvl="0"/>
            <a:r>
              <a:rPr lang="nl-NL" smtClean="0"/>
              <a:t>Klik om de modelstijlen te bewerken</a:t>
            </a:r>
          </a:p>
        </p:txBody>
      </p:sp>
      <p:sp>
        <p:nvSpPr>
          <p:cNvPr id="5" name="Date Placeholder 4"/>
          <p:cNvSpPr>
            <a:spLocks noGrp="1"/>
          </p:cNvSpPr>
          <p:nvPr>
            <p:ph type="dt" sz="half" idx="10"/>
          </p:nvPr>
        </p:nvSpPr>
        <p:spPr/>
        <p:txBody>
          <a:bodyPr/>
          <a:lstStyle/>
          <a:p>
            <a:fld id="{E3903A65-E77A-4CCE-9E24-496910D426DC}" type="datetimeFigureOut">
              <a:rPr lang="nl-NL" smtClean="0"/>
              <a:pPr/>
              <a:t>16-1-2015</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926D4795-BBD1-4809-94B4-3FD02870940F}" type="slidenum">
              <a:rPr lang="nl-NL" smtClean="0"/>
              <a:pPr/>
              <a:t>‹nr.›</a:t>
            </a:fld>
            <a:endParaRPr lang="nl-NL"/>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2"/>
            <a:ext cx="405051" cy="12601575"/>
          </a:xfrm>
          <a:prstGeom prst="rect">
            <a:avLst/>
          </a:prstGeom>
          <a:gradFill>
            <a:gsLst>
              <a:gs pos="0">
                <a:schemeClr val="accent1"/>
              </a:gs>
              <a:gs pos="52000">
                <a:schemeClr val="accent6">
                  <a:lumMod val="75000"/>
                </a:schemeClr>
              </a:gs>
              <a:gs pos="100000">
                <a:schemeClr val="accent6">
                  <a:lumMod val="50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50872" tIns="75437" rIns="150872" bIns="75437" rtlCol="0" anchor="ctr"/>
          <a:lstStyle/>
          <a:p>
            <a:pPr algn="ctr"/>
            <a:endParaRPr lang="en-US">
              <a:effectLst>
                <a:innerShdw blurRad="63500" dist="50800" dir="18900000">
                  <a:prstClr val="black">
                    <a:alpha val="50000"/>
                  </a:prstClr>
                </a:innerShdw>
              </a:effectLst>
            </a:endParaRPr>
          </a:p>
        </p:txBody>
      </p:sp>
      <p:sp>
        <p:nvSpPr>
          <p:cNvPr id="13" name="Rectangle 12"/>
          <p:cNvSpPr/>
          <p:nvPr/>
        </p:nvSpPr>
        <p:spPr>
          <a:xfrm>
            <a:off x="0" y="2"/>
            <a:ext cx="405051" cy="12601575"/>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50872" tIns="75437" rIns="150872" bIns="75437" rtlCol="0" anchor="ctr"/>
          <a:lstStyle/>
          <a:p>
            <a:pPr algn="ctr"/>
            <a:endParaRPr lang="en-US">
              <a:effectLst>
                <a:innerShdw blurRad="63500" dist="50800" dir="18900000">
                  <a:prstClr val="black">
                    <a:alpha val="50000"/>
                  </a:prstClr>
                </a:innerShdw>
              </a:effectLst>
            </a:endParaRPr>
          </a:p>
        </p:txBody>
      </p:sp>
      <p:sp>
        <p:nvSpPr>
          <p:cNvPr id="2" name="Title Placeholder 1"/>
          <p:cNvSpPr>
            <a:spLocks noGrp="1"/>
          </p:cNvSpPr>
          <p:nvPr>
            <p:ph type="title"/>
          </p:nvPr>
        </p:nvSpPr>
        <p:spPr>
          <a:xfrm>
            <a:off x="2160272" y="9661207"/>
            <a:ext cx="12826603" cy="2100263"/>
          </a:xfrm>
          <a:prstGeom prst="rect">
            <a:avLst/>
          </a:prstGeom>
        </p:spPr>
        <p:txBody>
          <a:bodyPr vert="horz" lIns="150872" tIns="75437" rIns="150872" bIns="75437" rtlCol="0" anchor="b">
            <a:noAutofit/>
          </a:bodyPr>
          <a:lstStyle/>
          <a:p>
            <a:endParaRPr lang="en-US" dirty="0"/>
          </a:p>
        </p:txBody>
      </p:sp>
      <p:sp>
        <p:nvSpPr>
          <p:cNvPr id="3" name="Text Placeholder 2"/>
          <p:cNvSpPr>
            <a:spLocks noGrp="1"/>
          </p:cNvSpPr>
          <p:nvPr>
            <p:ph type="body" idx="1"/>
          </p:nvPr>
        </p:nvSpPr>
        <p:spPr>
          <a:xfrm>
            <a:off x="2160272" y="1540195"/>
            <a:ext cx="13231655" cy="8121015"/>
          </a:xfrm>
          <a:prstGeom prst="rect">
            <a:avLst/>
          </a:prstGeom>
        </p:spPr>
        <p:txBody>
          <a:bodyPr vert="horz" lIns="150872" tIns="75437" rIns="150872" bIns="75437"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5" name="Footer Placeholder 4"/>
          <p:cNvSpPr>
            <a:spLocks noGrp="1"/>
          </p:cNvSpPr>
          <p:nvPr>
            <p:ph type="ftr" sz="quarter" idx="3"/>
          </p:nvPr>
        </p:nvSpPr>
        <p:spPr>
          <a:xfrm>
            <a:off x="2231996" y="12041505"/>
            <a:ext cx="12691587" cy="420053"/>
          </a:xfrm>
          <a:prstGeom prst="rect">
            <a:avLst/>
          </a:prstGeom>
        </p:spPr>
        <p:txBody>
          <a:bodyPr vert="horz" lIns="150872" tIns="75437" rIns="150872" bIns="75437" rtlCol="0" anchor="ctr"/>
          <a:lstStyle>
            <a:lvl1pPr algn="l">
              <a:defRPr sz="2000">
                <a:solidFill>
                  <a:schemeClr val="tx1">
                    <a:lumMod val="60000"/>
                    <a:lumOff val="40000"/>
                  </a:schemeClr>
                </a:solidFill>
              </a:defRPr>
            </a:lvl1pPr>
          </a:lstStyle>
          <a:p>
            <a:endParaRPr lang="nl-NL"/>
          </a:p>
        </p:txBody>
      </p:sp>
      <p:sp>
        <p:nvSpPr>
          <p:cNvPr id="6" name="Slide Number Placeholder 5"/>
          <p:cNvSpPr>
            <a:spLocks noGrp="1"/>
          </p:cNvSpPr>
          <p:nvPr>
            <p:ph type="sldNum" sz="quarter" idx="4"/>
          </p:nvPr>
        </p:nvSpPr>
        <p:spPr>
          <a:xfrm>
            <a:off x="15391925" y="10547987"/>
            <a:ext cx="675084" cy="670918"/>
          </a:xfrm>
          <a:prstGeom prst="rect">
            <a:avLst/>
          </a:prstGeom>
        </p:spPr>
        <p:txBody>
          <a:bodyPr vert="horz" lIns="150872" tIns="75437" rIns="150872" bIns="75437" rtlCol="0" anchor="ctr"/>
          <a:lstStyle>
            <a:lvl1pPr algn="l">
              <a:defRPr sz="2000" b="0">
                <a:solidFill>
                  <a:schemeClr val="tx2">
                    <a:lumMod val="60000"/>
                    <a:lumOff val="40000"/>
                  </a:schemeClr>
                </a:solidFill>
              </a:defRPr>
            </a:lvl1pPr>
          </a:lstStyle>
          <a:p>
            <a:fld id="{926D4795-BBD1-4809-94B4-3FD02870940F}" type="slidenum">
              <a:rPr lang="nl-NL" smtClean="0"/>
              <a:pPr/>
              <a:t>‹nr.›</a:t>
            </a:fld>
            <a:endParaRPr lang="nl-NL"/>
          </a:p>
        </p:txBody>
      </p:sp>
      <p:sp>
        <p:nvSpPr>
          <p:cNvPr id="16" name="Freeform 5"/>
          <p:cNvSpPr>
            <a:spLocks/>
          </p:cNvSpPr>
          <p:nvPr/>
        </p:nvSpPr>
        <p:spPr bwMode="auto">
          <a:xfrm>
            <a:off x="14978436" y="10501312"/>
            <a:ext cx="430365" cy="793433"/>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solidFill>
            <a:schemeClr val="tx2">
              <a:lumMod val="60000"/>
              <a:lumOff val="40000"/>
            </a:schemeClr>
          </a:solidFill>
          <a:ln w="9525">
            <a:noFill/>
            <a:round/>
            <a:headEnd/>
            <a:tailEnd/>
          </a:ln>
        </p:spPr>
        <p:txBody>
          <a:bodyPr vert="horz" wrap="square" lIns="150872" tIns="75437" rIns="150872" bIns="75437" numCol="1" anchor="t" anchorCtr="0" compatLnSpc="1">
            <a:prstTxWarp prst="textNoShape">
              <a:avLst/>
            </a:prstTxWarp>
          </a:bodyPr>
          <a:lstStyle/>
          <a:p>
            <a:endParaRPr lang="en-US"/>
          </a:p>
        </p:txBody>
      </p:sp>
      <p:sp>
        <p:nvSpPr>
          <p:cNvPr id="4" name="Date Placeholder 3"/>
          <p:cNvSpPr>
            <a:spLocks noGrp="1"/>
          </p:cNvSpPr>
          <p:nvPr>
            <p:ph type="dt" sz="half" idx="2"/>
          </p:nvPr>
        </p:nvSpPr>
        <p:spPr>
          <a:xfrm rot="16200000">
            <a:off x="-2210079" y="8866302"/>
            <a:ext cx="4825218" cy="405051"/>
          </a:xfrm>
          <a:prstGeom prst="rect">
            <a:avLst/>
          </a:prstGeom>
        </p:spPr>
        <p:txBody>
          <a:bodyPr vert="horz" lIns="150872" tIns="75437" rIns="150872" bIns="75437" rtlCol="0" anchor="ctr"/>
          <a:lstStyle>
            <a:lvl1pPr algn="l">
              <a:defRPr sz="2000">
                <a:solidFill>
                  <a:srgbClr val="FFFFFF"/>
                </a:solidFill>
              </a:defRPr>
            </a:lvl1pPr>
          </a:lstStyle>
          <a:p>
            <a:fld id="{E3903A65-E77A-4CCE-9E24-496910D426DC}" type="datetimeFigureOut">
              <a:rPr lang="nl-NL" smtClean="0"/>
              <a:pPr/>
              <a:t>16-1-2015</a:t>
            </a:fld>
            <a:endParaRPr lang="nl-NL"/>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500"/>
                                  </p:stCondLst>
                                  <p:childTnLst>
                                    <p:animEffect transition="out" filter="fade">
                                      <p:cBhvr>
                                        <p:cTn id="6" dur="2000"/>
                                        <p:tgtEl>
                                          <p:spTgt spid="13"/>
                                        </p:tgtEl>
                                      </p:cBhvr>
                                    </p:animEffect>
                                    <p:set>
                                      <p:cBhvr>
                                        <p:cTn id="7" dur="1" fill="hold">
                                          <p:stCondLst>
                                            <p:cond delay="1999"/>
                                          </p:stCondLst>
                                        </p:cTn>
                                        <p:tgtEl>
                                          <p:spTgt spid="13"/>
                                        </p:tgtEl>
                                        <p:attrNameLst>
                                          <p:attrName>style.visibility</p:attrName>
                                        </p:attrNameLst>
                                      </p:cBhvr>
                                      <p:to>
                                        <p:strVal val="hidden"/>
                                      </p:to>
                                    </p:set>
                                  </p:childTnLst>
                                </p:cTn>
                              </p:par>
                            </p:childTnLst>
                          </p:cTn>
                        </p:par>
                        <p:par>
                          <p:cTn id="8" fill="hold">
                            <p:stCondLst>
                              <p:cond delay="2500"/>
                            </p:stCondLst>
                            <p:childTnLst>
                              <p:par>
                                <p:cTn id="9" presetID="10" presetClass="entr" presetSubtype="0" fill="hold" grpId="1"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Lst>
  </p:timing>
  <p:txStyles>
    <p:titleStyle>
      <a:lvl1pPr algn="l" defTabSz="1508722" rtl="0" eaLnBrk="1" latinLnBrk="0" hangingPunct="1">
        <a:spcBef>
          <a:spcPct val="0"/>
        </a:spcBef>
        <a:buNone/>
        <a:defRPr sz="11900" b="1" kern="1200">
          <a:ln w="12700">
            <a:solidFill>
              <a:schemeClr val="tx2"/>
            </a:solidFill>
          </a:ln>
          <a:solidFill>
            <a:schemeClr val="bg1"/>
          </a:solidFill>
          <a:effectLst>
            <a:outerShdw blurRad="50800" dist="38100" dir="8100000" algn="tr" rotWithShape="0">
              <a:prstClr val="black">
                <a:alpha val="40000"/>
              </a:prstClr>
            </a:outerShdw>
          </a:effectLst>
          <a:latin typeface="+mj-lt"/>
          <a:ea typeface="+mj-ea"/>
          <a:cs typeface="+mj-cs"/>
        </a:defRPr>
      </a:lvl1pPr>
    </p:titleStyle>
    <p:bodyStyle>
      <a:lvl1pPr marL="565771" indent="-565771" algn="l" defTabSz="1508722" rtl="0" eaLnBrk="1" latinLnBrk="0" hangingPunct="1">
        <a:spcBef>
          <a:spcPct val="20000"/>
        </a:spcBef>
        <a:buFont typeface="Arial" pitchFamily="34" charset="0"/>
        <a:buChar char="»"/>
        <a:defRPr sz="4700" kern="1200">
          <a:solidFill>
            <a:schemeClr val="tx2"/>
          </a:solidFill>
          <a:latin typeface="+mn-lt"/>
          <a:ea typeface="+mn-ea"/>
          <a:cs typeface="+mn-cs"/>
        </a:defRPr>
      </a:lvl1pPr>
      <a:lvl2pPr marL="1225837" indent="-471476" algn="l" defTabSz="1508722" rtl="0" eaLnBrk="1" latinLnBrk="0" hangingPunct="1">
        <a:spcBef>
          <a:spcPct val="20000"/>
        </a:spcBef>
        <a:buFont typeface="Arial" pitchFamily="34" charset="0"/>
        <a:buChar char="˃"/>
        <a:defRPr sz="2900" kern="1200">
          <a:solidFill>
            <a:schemeClr val="tx1"/>
          </a:solidFill>
          <a:latin typeface="+mn-lt"/>
          <a:ea typeface="+mn-ea"/>
          <a:cs typeface="+mn-cs"/>
        </a:defRPr>
      </a:lvl2pPr>
      <a:lvl3pPr marL="1885904" indent="-377181" algn="l" defTabSz="1508722" rtl="0" eaLnBrk="1" latinLnBrk="0" hangingPunct="1">
        <a:spcBef>
          <a:spcPct val="20000"/>
        </a:spcBef>
        <a:buFont typeface="Calibri" pitchFamily="34" charset="0"/>
        <a:buChar char="+"/>
        <a:defRPr sz="2900" kern="1200">
          <a:solidFill>
            <a:schemeClr val="tx1"/>
          </a:solidFill>
          <a:latin typeface="+mn-lt"/>
          <a:ea typeface="+mn-ea"/>
          <a:cs typeface="+mn-cs"/>
        </a:defRPr>
      </a:lvl3pPr>
      <a:lvl4pPr marL="2640265" indent="-377181" algn="l" defTabSz="1508722" rtl="0" eaLnBrk="1" latinLnBrk="0" hangingPunct="1">
        <a:spcBef>
          <a:spcPct val="20000"/>
        </a:spcBef>
        <a:buFont typeface="Arial" pitchFamily="34" charset="0"/>
        <a:buChar char="–"/>
        <a:defRPr sz="2900" kern="1200">
          <a:solidFill>
            <a:schemeClr val="tx1"/>
          </a:solidFill>
          <a:latin typeface="+mn-lt"/>
          <a:ea typeface="+mn-ea"/>
          <a:cs typeface="+mn-cs"/>
        </a:defRPr>
      </a:lvl4pPr>
      <a:lvl5pPr marL="3394626" indent="-377181" algn="l" defTabSz="1508722" rtl="0" eaLnBrk="1" latinLnBrk="0" hangingPunct="1">
        <a:spcBef>
          <a:spcPct val="20000"/>
        </a:spcBef>
        <a:buFont typeface="Arial" pitchFamily="34" charset="0"/>
        <a:buChar char="»"/>
        <a:defRPr sz="2900" kern="1200">
          <a:solidFill>
            <a:schemeClr val="tx1"/>
          </a:solidFill>
          <a:latin typeface="+mn-lt"/>
          <a:ea typeface="+mn-ea"/>
          <a:cs typeface="+mn-cs"/>
        </a:defRPr>
      </a:lvl5pPr>
      <a:lvl6pPr marL="4148987" indent="-377181" algn="l" defTabSz="1508722" rtl="0" eaLnBrk="1" latinLnBrk="0" hangingPunct="1">
        <a:spcBef>
          <a:spcPct val="20000"/>
        </a:spcBef>
        <a:buClr>
          <a:schemeClr val="tx1"/>
        </a:buClr>
        <a:buFont typeface="Calibri" pitchFamily="34" charset="0"/>
        <a:buChar char="&gt;"/>
        <a:defRPr sz="2900" kern="1200">
          <a:solidFill>
            <a:schemeClr val="tx1"/>
          </a:solidFill>
          <a:latin typeface="+mn-lt"/>
          <a:ea typeface="+mn-ea"/>
          <a:cs typeface="+mn-cs"/>
        </a:defRPr>
      </a:lvl6pPr>
      <a:lvl7pPr marL="4903348" indent="-377181" algn="l" defTabSz="1508722" rtl="0" eaLnBrk="1" latinLnBrk="0" hangingPunct="1">
        <a:spcBef>
          <a:spcPct val="20000"/>
        </a:spcBef>
        <a:buFont typeface="Calibri" pitchFamily="34" charset="0"/>
        <a:buChar char="+"/>
        <a:defRPr sz="2900" kern="1200">
          <a:solidFill>
            <a:schemeClr val="tx1"/>
          </a:solidFill>
          <a:latin typeface="+mn-lt"/>
          <a:ea typeface="+mn-ea"/>
          <a:cs typeface="+mn-cs"/>
        </a:defRPr>
      </a:lvl7pPr>
      <a:lvl8pPr marL="5657709" indent="-377181" algn="l" defTabSz="1508722" rtl="0" eaLnBrk="1" latinLnBrk="0" hangingPunct="1">
        <a:spcBef>
          <a:spcPct val="20000"/>
        </a:spcBef>
        <a:buClr>
          <a:schemeClr val="tx1"/>
        </a:buClr>
        <a:buFont typeface="Calibri" pitchFamily="34" charset="0"/>
        <a:buChar char="»"/>
        <a:defRPr sz="2900" kern="1200">
          <a:solidFill>
            <a:schemeClr val="tx1"/>
          </a:solidFill>
          <a:latin typeface="+mn-lt"/>
          <a:ea typeface="+mn-ea"/>
          <a:cs typeface="+mn-cs"/>
        </a:defRPr>
      </a:lvl8pPr>
      <a:lvl9pPr marL="6412070" indent="-377181" algn="l" defTabSz="1508722" rtl="0" eaLnBrk="1" latinLnBrk="0" hangingPunct="1">
        <a:spcBef>
          <a:spcPct val="20000"/>
        </a:spcBef>
        <a:buClr>
          <a:schemeClr val="tx1"/>
        </a:buClr>
        <a:buFont typeface="Calibri" pitchFamily="34" charset="0"/>
        <a:buChar char="−"/>
        <a:defRPr sz="2900" kern="1200">
          <a:solidFill>
            <a:schemeClr val="tx1"/>
          </a:solidFill>
          <a:latin typeface="+mn-lt"/>
          <a:ea typeface="+mn-ea"/>
          <a:cs typeface="+mn-cs"/>
        </a:defRPr>
      </a:lvl9pPr>
    </p:bodyStyle>
    <p:otherStyle>
      <a:defPPr>
        <a:defRPr lang="en-US"/>
      </a:defPPr>
      <a:lvl1pPr marL="0" algn="l" defTabSz="1508722" rtl="0" eaLnBrk="1" latinLnBrk="0" hangingPunct="1">
        <a:defRPr sz="2900" kern="1200">
          <a:solidFill>
            <a:schemeClr val="tx1"/>
          </a:solidFill>
          <a:latin typeface="+mn-lt"/>
          <a:ea typeface="+mn-ea"/>
          <a:cs typeface="+mn-cs"/>
        </a:defRPr>
      </a:lvl1pPr>
      <a:lvl2pPr marL="754361" algn="l" defTabSz="1508722" rtl="0" eaLnBrk="1" latinLnBrk="0" hangingPunct="1">
        <a:defRPr sz="2900" kern="1200">
          <a:solidFill>
            <a:schemeClr val="tx1"/>
          </a:solidFill>
          <a:latin typeface="+mn-lt"/>
          <a:ea typeface="+mn-ea"/>
          <a:cs typeface="+mn-cs"/>
        </a:defRPr>
      </a:lvl2pPr>
      <a:lvl3pPr marL="1508722" algn="l" defTabSz="1508722" rtl="0" eaLnBrk="1" latinLnBrk="0" hangingPunct="1">
        <a:defRPr sz="2900" kern="1200">
          <a:solidFill>
            <a:schemeClr val="tx1"/>
          </a:solidFill>
          <a:latin typeface="+mn-lt"/>
          <a:ea typeface="+mn-ea"/>
          <a:cs typeface="+mn-cs"/>
        </a:defRPr>
      </a:lvl3pPr>
      <a:lvl4pPr marL="2263083" algn="l" defTabSz="1508722" rtl="0" eaLnBrk="1" latinLnBrk="0" hangingPunct="1">
        <a:defRPr sz="2900" kern="1200">
          <a:solidFill>
            <a:schemeClr val="tx1"/>
          </a:solidFill>
          <a:latin typeface="+mn-lt"/>
          <a:ea typeface="+mn-ea"/>
          <a:cs typeface="+mn-cs"/>
        </a:defRPr>
      </a:lvl4pPr>
      <a:lvl5pPr marL="3017445" algn="l" defTabSz="1508722" rtl="0" eaLnBrk="1" latinLnBrk="0" hangingPunct="1">
        <a:defRPr sz="2900" kern="1200">
          <a:solidFill>
            <a:schemeClr val="tx1"/>
          </a:solidFill>
          <a:latin typeface="+mn-lt"/>
          <a:ea typeface="+mn-ea"/>
          <a:cs typeface="+mn-cs"/>
        </a:defRPr>
      </a:lvl5pPr>
      <a:lvl6pPr marL="3771806" algn="l" defTabSz="1508722" rtl="0" eaLnBrk="1" latinLnBrk="0" hangingPunct="1">
        <a:defRPr sz="2900" kern="1200">
          <a:solidFill>
            <a:schemeClr val="tx1"/>
          </a:solidFill>
          <a:latin typeface="+mn-lt"/>
          <a:ea typeface="+mn-ea"/>
          <a:cs typeface="+mn-cs"/>
        </a:defRPr>
      </a:lvl6pPr>
      <a:lvl7pPr marL="4526167" algn="l" defTabSz="1508722" rtl="0" eaLnBrk="1" latinLnBrk="0" hangingPunct="1">
        <a:defRPr sz="2900" kern="1200">
          <a:solidFill>
            <a:schemeClr val="tx1"/>
          </a:solidFill>
          <a:latin typeface="+mn-lt"/>
          <a:ea typeface="+mn-ea"/>
          <a:cs typeface="+mn-cs"/>
        </a:defRPr>
      </a:lvl7pPr>
      <a:lvl8pPr marL="5280528" algn="l" defTabSz="1508722" rtl="0" eaLnBrk="1" latinLnBrk="0" hangingPunct="1">
        <a:defRPr sz="2900" kern="1200">
          <a:solidFill>
            <a:schemeClr val="tx1"/>
          </a:solidFill>
          <a:latin typeface="+mn-lt"/>
          <a:ea typeface="+mn-ea"/>
          <a:cs typeface="+mn-cs"/>
        </a:defRPr>
      </a:lvl8pPr>
      <a:lvl9pPr marL="6034889" algn="l" defTabSz="1508722" rtl="0" eaLnBrk="1" latinLnBrk="0" hangingPunct="1">
        <a:defRPr sz="2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ndertitel 2"/>
          <p:cNvSpPr>
            <a:spLocks noGrp="1"/>
          </p:cNvSpPr>
          <p:nvPr>
            <p:ph sz="quarter" idx="13"/>
          </p:nvPr>
        </p:nvSpPr>
        <p:spPr>
          <a:xfrm>
            <a:off x="5805603" y="1663472"/>
            <a:ext cx="4814249" cy="705678"/>
          </a:xfrm>
          <a:prstGeom prst="snip2SameRect">
            <a:avLst/>
          </a:prstGeom>
        </p:spPr>
        <p:style>
          <a:lnRef idx="2">
            <a:schemeClr val="accent2"/>
          </a:lnRef>
          <a:fillRef idx="1">
            <a:schemeClr val="lt1"/>
          </a:fillRef>
          <a:effectRef idx="0">
            <a:schemeClr val="accent2"/>
          </a:effectRef>
          <a:fontRef idx="minor">
            <a:schemeClr val="dk1"/>
          </a:fontRef>
        </p:style>
        <p:txBody>
          <a:bodyPr>
            <a:normAutofit fontScale="70000" lnSpcReduction="20000"/>
          </a:bodyPr>
          <a:lstStyle/>
          <a:p>
            <a:pPr marL="0" indent="0" algn="ctr">
              <a:buNone/>
            </a:pPr>
            <a:r>
              <a:rPr lang="nl-NL" sz="1600" b="1" dirty="0"/>
              <a:t>Group: 9</a:t>
            </a:r>
          </a:p>
          <a:p>
            <a:pPr marL="0" indent="0" algn="ctr">
              <a:buNone/>
            </a:pPr>
            <a:r>
              <a:rPr lang="nl-NL" sz="1600" b="1" dirty="0"/>
              <a:t>Tomas </a:t>
            </a:r>
            <a:r>
              <a:rPr lang="nl-NL" sz="1600" b="1" dirty="0" err="1"/>
              <a:t>Heinsohn</a:t>
            </a:r>
            <a:r>
              <a:rPr lang="nl-NL" sz="1600" b="1" dirty="0"/>
              <a:t> </a:t>
            </a:r>
            <a:r>
              <a:rPr lang="nl-NL" sz="1600" b="1" dirty="0" err="1"/>
              <a:t>Huala</a:t>
            </a:r>
            <a:r>
              <a:rPr lang="nl-NL" sz="1600" dirty="0"/>
              <a:t>	</a:t>
            </a:r>
            <a:r>
              <a:rPr lang="nl-NL" sz="1600" dirty="0" smtClean="0"/>
              <a:t>	4326318</a:t>
            </a:r>
            <a:endParaRPr lang="nl-NL" sz="1600" dirty="0"/>
          </a:p>
          <a:p>
            <a:pPr marL="0" indent="0" algn="ctr">
              <a:buNone/>
            </a:pPr>
            <a:r>
              <a:rPr lang="nl-NL" sz="1600" b="1" dirty="0"/>
              <a:t>Remi van der Laan	</a:t>
            </a:r>
            <a:r>
              <a:rPr lang="nl-NL" sz="1600" dirty="0"/>
              <a:t>	4326156</a:t>
            </a:r>
            <a:endParaRPr lang="nl-NL" sz="1600" dirty="0"/>
          </a:p>
        </p:txBody>
      </p:sp>
      <p:sp>
        <p:nvSpPr>
          <p:cNvPr id="4" name="Titel 3"/>
          <p:cNvSpPr>
            <a:spLocks noGrp="1"/>
          </p:cNvSpPr>
          <p:nvPr>
            <p:ph type="title"/>
          </p:nvPr>
        </p:nvSpPr>
        <p:spPr>
          <a:xfrm>
            <a:off x="3423641" y="352926"/>
            <a:ext cx="9578173" cy="1310546"/>
          </a:xfrm>
          <a:prstGeom prst="snip2DiagRect">
            <a:avLst/>
          </a:prstGeom>
        </p:spPr>
        <p:style>
          <a:lnRef idx="2">
            <a:schemeClr val="accent2"/>
          </a:lnRef>
          <a:fillRef idx="1">
            <a:schemeClr val="lt1"/>
          </a:fillRef>
          <a:effectRef idx="0">
            <a:schemeClr val="accent2"/>
          </a:effectRef>
          <a:fontRef idx="minor">
            <a:schemeClr val="dk1"/>
          </a:fontRef>
        </p:style>
        <p:txBody>
          <a:bodyPr/>
          <a:lstStyle/>
          <a:p>
            <a:pPr algn="ctr"/>
            <a:r>
              <a:rPr lang="nl-NL" sz="64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askerville Old Face" panose="02020602080505020303" pitchFamily="18" charset="0"/>
                <a:cs typeface="Times New Roman" panose="02020603050405020304" pitchFamily="18" charset="0"/>
              </a:rPr>
              <a:t>License </a:t>
            </a:r>
            <a:r>
              <a:rPr lang="nl-NL" sz="6400"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askerville Old Face" panose="02020602080505020303" pitchFamily="18" charset="0"/>
                <a:cs typeface="Times New Roman" panose="02020603050405020304" pitchFamily="18" charset="0"/>
              </a:rPr>
              <a:t>Plate</a:t>
            </a:r>
            <a:r>
              <a:rPr lang="nl-NL" sz="64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askerville Old Face" panose="02020602080505020303" pitchFamily="18" charset="0"/>
                <a:cs typeface="Times New Roman" panose="02020603050405020304" pitchFamily="18" charset="0"/>
              </a:rPr>
              <a:t> </a:t>
            </a:r>
            <a:r>
              <a:rPr lang="nl-NL" sz="6400"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askerville Old Face" panose="02020602080505020303" pitchFamily="18" charset="0"/>
                <a:cs typeface="Times New Roman" panose="02020603050405020304" pitchFamily="18" charset="0"/>
              </a:rPr>
              <a:t>Recognition</a:t>
            </a:r>
            <a:endParaRPr lang="nl-NL" sz="6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askerville Old Face" panose="02020602080505020303" pitchFamily="18" charset="0"/>
              <a:cs typeface="Times New Roman" panose="02020603050405020304" pitchFamily="18" charset="0"/>
            </a:endParaRPr>
          </a:p>
        </p:txBody>
      </p:sp>
      <p:sp>
        <p:nvSpPr>
          <p:cNvPr id="3" name="Ondertitel 2"/>
          <p:cNvSpPr>
            <a:spLocks noGrp="1"/>
          </p:cNvSpPr>
          <p:nvPr>
            <p:ph sz="quarter" idx="13"/>
          </p:nvPr>
        </p:nvSpPr>
        <p:spPr>
          <a:xfrm>
            <a:off x="694476" y="1764283"/>
            <a:ext cx="4814249" cy="907301"/>
          </a:xfrm>
        </p:spPr>
        <p:txBody>
          <a:bodyPr>
            <a:normAutofit/>
          </a:bodyPr>
          <a:lstStyle/>
          <a:p>
            <a:pPr marL="0" indent="0">
              <a:buNone/>
            </a:pPr>
            <a:r>
              <a:rPr lang="en-US" sz="4300" smtClean="0">
                <a:ln w="10160">
                  <a:solidFill>
                    <a:schemeClr val="accent1"/>
                  </a:solidFill>
                  <a:prstDash val="solid"/>
                </a:ln>
                <a:solidFill>
                  <a:srgbClr val="FFFFFF"/>
                </a:solidFill>
                <a:effectLst>
                  <a:outerShdw blurRad="38100" dist="32000" dir="5400000" algn="tl">
                    <a:srgbClr val="000000">
                      <a:alpha val="30000"/>
                    </a:srgbClr>
                  </a:outerShdw>
                </a:effectLst>
              </a:rPr>
              <a:t>This </a:t>
            </a:r>
            <a:r>
              <a:rPr lang="en-US" sz="4300" smtClean="0">
                <a:ln w="10160">
                  <a:solidFill>
                    <a:schemeClr val="accent1"/>
                  </a:solidFill>
                  <a:prstDash val="solid"/>
                </a:ln>
                <a:solidFill>
                  <a:srgbClr val="FFFFFF"/>
                </a:solidFill>
                <a:effectLst>
                  <a:outerShdw blurRad="38100" dist="32000" dir="5400000" algn="tl">
                    <a:srgbClr val="000000">
                      <a:alpha val="30000"/>
                    </a:srgbClr>
                  </a:outerShdw>
                </a:effectLst>
              </a:rPr>
              <a:t>Iteration</a:t>
            </a:r>
            <a:endParaRPr lang="nl-NL" sz="4300" dirty="0" smtClean="0">
              <a:ln w="10160">
                <a:solidFill>
                  <a:schemeClr val="accent1"/>
                </a:solidFill>
                <a:prstDash val="solid"/>
              </a:ln>
              <a:solidFill>
                <a:srgbClr val="FFFFFF"/>
              </a:solidFill>
              <a:effectLst>
                <a:outerShdw blurRad="38100" dist="32000" dir="5400000" algn="tl">
                  <a:srgbClr val="000000">
                    <a:alpha val="30000"/>
                  </a:srgbClr>
                </a:outerShdw>
              </a:effectLst>
            </a:endParaRPr>
          </a:p>
          <a:p>
            <a:pPr marL="0" indent="0">
              <a:buNone/>
            </a:pPr>
            <a:endParaRPr lang="nl-NL" sz="430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sp>
        <p:nvSpPr>
          <p:cNvPr id="8" name="Ondertitel 2"/>
          <p:cNvSpPr>
            <a:spLocks noGrp="1"/>
          </p:cNvSpPr>
          <p:nvPr>
            <p:ph sz="quarter" idx="13"/>
          </p:nvPr>
        </p:nvSpPr>
        <p:spPr>
          <a:xfrm>
            <a:off x="694476" y="2570772"/>
            <a:ext cx="4814249" cy="1929815"/>
          </a:xfrm>
          <a:ln/>
        </p:spPr>
        <p:style>
          <a:lnRef idx="2">
            <a:schemeClr val="accent2"/>
          </a:lnRef>
          <a:fillRef idx="1">
            <a:schemeClr val="lt1"/>
          </a:fillRef>
          <a:effectRef idx="0">
            <a:schemeClr val="accent2"/>
          </a:effectRef>
          <a:fontRef idx="minor">
            <a:schemeClr val="dk1"/>
          </a:fontRef>
        </p:style>
        <p:txBody>
          <a:bodyPr>
            <a:normAutofit/>
          </a:bodyPr>
          <a:lstStyle/>
          <a:p>
            <a:pPr marL="0" indent="0">
              <a:buNone/>
            </a:pPr>
            <a:r>
              <a:rPr lang="en-US" sz="1200" dirty="0" smtClean="0"/>
              <a:t>We’re closing in on the </a:t>
            </a:r>
            <a:r>
              <a:rPr lang="en-US" sz="1200" dirty="0" smtClean="0"/>
              <a:t>final </a:t>
            </a:r>
            <a:r>
              <a:rPr lang="en-US" sz="1200" dirty="0" smtClean="0"/>
              <a:t>deadline, so for this iteration </a:t>
            </a:r>
            <a:r>
              <a:rPr lang="en-US" sz="1200" dirty="0" smtClean="0"/>
              <a:t>we </a:t>
            </a:r>
            <a:r>
              <a:rPr lang="en-US" sz="1200" dirty="0" smtClean="0"/>
              <a:t>focused on improving </a:t>
            </a:r>
            <a:r>
              <a:rPr lang="en-US" sz="1200" dirty="0" smtClean="0"/>
              <a:t>our program resulting in a better license plate detector with better </a:t>
            </a:r>
            <a:r>
              <a:rPr lang="en-US" sz="1200" dirty="0" smtClean="0"/>
              <a:t>results instead of adding new features. </a:t>
            </a:r>
            <a:r>
              <a:rPr lang="en-US" sz="1200" dirty="0" smtClean="0"/>
              <a:t>This week we managed to improve several things. </a:t>
            </a:r>
            <a:r>
              <a:rPr lang="en-US" sz="1200" dirty="0" smtClean="0"/>
              <a:t>This is a summary of our improvements:</a:t>
            </a:r>
            <a:endParaRPr lang="en-US" sz="1200" dirty="0" smtClean="0"/>
          </a:p>
          <a:p>
            <a:pPr marL="0" indent="0">
              <a:buFontTx/>
              <a:buChar char="-"/>
            </a:pPr>
            <a:r>
              <a:rPr lang="en-US" sz="1200" dirty="0" smtClean="0"/>
              <a:t> We improved the detection of </a:t>
            </a:r>
            <a:r>
              <a:rPr lang="en-US" sz="1200" dirty="0" smtClean="0"/>
              <a:t>where the </a:t>
            </a:r>
            <a:r>
              <a:rPr lang="en-US" sz="1200" dirty="0" smtClean="0"/>
              <a:t>license </a:t>
            </a:r>
            <a:r>
              <a:rPr lang="en-US" sz="1200" dirty="0" smtClean="0"/>
              <a:t>plates are located.</a:t>
            </a:r>
            <a:endParaRPr lang="en-US" sz="1200" dirty="0" smtClean="0"/>
          </a:p>
          <a:p>
            <a:pPr marL="0" indent="0">
              <a:buFontTx/>
              <a:buChar char="-"/>
            </a:pPr>
            <a:r>
              <a:rPr lang="en-US" sz="1200" dirty="0" smtClean="0"/>
              <a:t> We changed the output of the </a:t>
            </a:r>
            <a:r>
              <a:rPr lang="en-US" sz="1200" dirty="0" smtClean="0"/>
              <a:t>recognized license plates </a:t>
            </a:r>
            <a:r>
              <a:rPr lang="en-US" sz="1200" dirty="0" smtClean="0"/>
              <a:t>so </a:t>
            </a:r>
            <a:r>
              <a:rPr lang="en-US" sz="1200" dirty="0" smtClean="0"/>
              <a:t>we get </a:t>
            </a:r>
            <a:r>
              <a:rPr lang="en-US" sz="1200" dirty="0" smtClean="0"/>
              <a:t>fewer and more accurate results in the table.</a:t>
            </a:r>
            <a:endParaRPr lang="en-US" sz="1200" dirty="0" smtClean="0"/>
          </a:p>
          <a:p>
            <a:pPr marL="0" indent="0">
              <a:buFontTx/>
              <a:buChar char="-"/>
            </a:pPr>
            <a:r>
              <a:rPr lang="en-US" sz="1200" dirty="0" smtClean="0"/>
              <a:t> We changed the </a:t>
            </a:r>
            <a:r>
              <a:rPr lang="en-US" sz="1200" dirty="0" smtClean="0"/>
              <a:t>amount of frames that are skipped to automatically get 1.3 times the total time of the video. </a:t>
            </a:r>
            <a:endParaRPr lang="en-US" sz="1200" dirty="0" smtClean="0"/>
          </a:p>
          <a:p>
            <a:pPr marL="0" indent="0">
              <a:buNone/>
            </a:pPr>
            <a:endParaRPr lang="en-US" sz="1500" dirty="0" smtClean="0"/>
          </a:p>
        </p:txBody>
      </p:sp>
      <p:sp>
        <p:nvSpPr>
          <p:cNvPr id="10" name="Ondertitel 2"/>
          <p:cNvSpPr>
            <a:spLocks noGrp="1"/>
          </p:cNvSpPr>
          <p:nvPr>
            <p:ph sz="quarter" idx="13"/>
          </p:nvPr>
        </p:nvSpPr>
        <p:spPr>
          <a:xfrm>
            <a:off x="5794824" y="3377262"/>
            <a:ext cx="4814249" cy="6595933"/>
          </a:xfrm>
          <a:ln/>
        </p:spPr>
        <p:style>
          <a:lnRef idx="2">
            <a:schemeClr val="accent2"/>
          </a:lnRef>
          <a:fillRef idx="1">
            <a:schemeClr val="lt1"/>
          </a:fillRef>
          <a:effectRef idx="0">
            <a:schemeClr val="accent2"/>
          </a:effectRef>
          <a:fontRef idx="minor">
            <a:schemeClr val="dk1"/>
          </a:fontRef>
        </p:style>
        <p:txBody>
          <a:bodyPr>
            <a:normAutofit/>
          </a:bodyPr>
          <a:lstStyle/>
          <a:p>
            <a:pPr marL="0" indent="0">
              <a:buNone/>
            </a:pPr>
            <a:r>
              <a:rPr lang="en-US" sz="1200" dirty="0" smtClean="0"/>
              <a:t>We improved the accuracy of the license plates shown in the table by counting which license plates are recognized more frequently. If the difference between a new recognized license plate has 3 or more </a:t>
            </a:r>
            <a:r>
              <a:rPr lang="en-US" sz="1200" dirty="0"/>
              <a:t>different </a:t>
            </a:r>
            <a:r>
              <a:rPr lang="en-US" sz="1200" dirty="0" smtClean="0"/>
              <a:t>characters, then we assume it’s a new license plate.</a:t>
            </a:r>
          </a:p>
          <a:p>
            <a:pPr marL="0" indent="0">
              <a:buNone/>
            </a:pPr>
            <a:r>
              <a:rPr lang="en-US" sz="1200" dirty="0" smtClean="0"/>
              <a:t>Also, we first recognized the dashes by looking for small objects, but now we add them where the two largest gaps between characters are.</a:t>
            </a:r>
          </a:p>
          <a:p>
            <a:pPr marL="0" indent="0">
              <a:buNone/>
            </a:pPr>
            <a:r>
              <a:rPr lang="en-US" sz="1200" dirty="0" smtClean="0"/>
              <a:t>Here is how our table used to look and how it looks now:</a:t>
            </a:r>
          </a:p>
          <a:p>
            <a:pPr marL="0" indent="0">
              <a:buNone/>
            </a:pPr>
            <a:endParaRPr lang="en-US" sz="1200" dirty="0" smtClean="0"/>
          </a:p>
          <a:p>
            <a:pPr marL="0" indent="0">
              <a:buNone/>
            </a:pPr>
            <a:endParaRPr lang="en-US" sz="1200" dirty="0" smtClean="0"/>
          </a:p>
          <a:p>
            <a:pPr marL="0" indent="0">
              <a:buNone/>
            </a:pPr>
            <a:endParaRPr lang="en-US" sz="1200" dirty="0" smtClean="0"/>
          </a:p>
          <a:p>
            <a:pPr marL="0" indent="0">
              <a:buNone/>
            </a:pPr>
            <a:endParaRPr lang="en-US" sz="1200" dirty="0" smtClean="0"/>
          </a:p>
          <a:p>
            <a:pPr marL="0" indent="0">
              <a:buNone/>
            </a:pPr>
            <a:endParaRPr lang="en-US" sz="1200" dirty="0" smtClean="0"/>
          </a:p>
          <a:p>
            <a:pPr marL="0" indent="0">
              <a:buNone/>
            </a:pPr>
            <a:r>
              <a:rPr lang="en-US" sz="1200" dirty="0" smtClean="0"/>
              <a:t>Because of this, we were also able to compare our result with the answers of the training video:</a:t>
            </a:r>
          </a:p>
          <a:p>
            <a:pPr marL="0" indent="0">
              <a:buNone/>
            </a:pPr>
            <a:endParaRPr lang="en-US" sz="1200" dirty="0" smtClean="0"/>
          </a:p>
          <a:p>
            <a:pPr marL="0" indent="0">
              <a:buNone/>
            </a:pPr>
            <a:endParaRPr lang="en-US" sz="1200" dirty="0" smtClean="0"/>
          </a:p>
          <a:p>
            <a:pPr marL="0" indent="0">
              <a:buNone/>
            </a:pPr>
            <a:endParaRPr lang="en-US" sz="1200" dirty="0" smtClean="0"/>
          </a:p>
          <a:p>
            <a:pPr marL="0" indent="0">
              <a:buNone/>
            </a:pPr>
            <a:endParaRPr lang="en-US" sz="1200" dirty="0" smtClean="0"/>
          </a:p>
          <a:p>
            <a:pPr marL="0" indent="0">
              <a:buNone/>
            </a:pPr>
            <a:endParaRPr lang="en-US" sz="1200" dirty="0" smtClean="0"/>
          </a:p>
          <a:p>
            <a:pPr marL="0" indent="0">
              <a:buNone/>
            </a:pPr>
            <a:endParaRPr lang="en-US" sz="1200" dirty="0" smtClean="0"/>
          </a:p>
          <a:p>
            <a:pPr marL="0" indent="0">
              <a:buNone/>
            </a:pPr>
            <a:endParaRPr lang="en-US" sz="1200" dirty="0" smtClean="0"/>
          </a:p>
          <a:p>
            <a:pPr marL="0" indent="0">
              <a:buNone/>
            </a:pPr>
            <a:endParaRPr lang="en-US" sz="1200" dirty="0" smtClean="0"/>
          </a:p>
          <a:p>
            <a:pPr marL="0" indent="0">
              <a:buNone/>
            </a:pPr>
            <a:endParaRPr lang="en-US" sz="1200" dirty="0" smtClean="0"/>
          </a:p>
          <a:p>
            <a:pPr marL="0" indent="0">
              <a:buNone/>
            </a:pPr>
            <a:endParaRPr lang="en-US" sz="1200" dirty="0" smtClean="0"/>
          </a:p>
          <a:p>
            <a:pPr marL="0" indent="0">
              <a:buNone/>
            </a:pPr>
            <a:endParaRPr lang="en-US" sz="1200" dirty="0" smtClean="0"/>
          </a:p>
          <a:p>
            <a:pPr marL="0" indent="0">
              <a:buNone/>
            </a:pPr>
            <a:r>
              <a:rPr lang="en-US" sz="1200" dirty="0" smtClean="0"/>
              <a:t>We lost a lot of points because characters like ‘8’ and ‘B’ are often mistaken for each other, which causes a lot of false positives and negatives. We are currently trying to solve this by recognizing which </a:t>
            </a:r>
            <a:r>
              <a:rPr lang="en-US" sz="1200" dirty="0" err="1" smtClean="0"/>
              <a:t>sidecode</a:t>
            </a:r>
            <a:r>
              <a:rPr lang="en-US" sz="1200" dirty="0" smtClean="0"/>
              <a:t> the license plate is using, and then converting these similar looking characters to the correct one. </a:t>
            </a:r>
          </a:p>
          <a:p>
            <a:pPr marL="0" indent="0">
              <a:buNone/>
            </a:pPr>
            <a:endParaRPr lang="en-US" sz="1200" dirty="0"/>
          </a:p>
        </p:txBody>
      </p:sp>
      <p:sp>
        <p:nvSpPr>
          <p:cNvPr id="15" name="Ondertitel 2"/>
          <p:cNvSpPr>
            <a:spLocks noGrp="1"/>
          </p:cNvSpPr>
          <p:nvPr>
            <p:ph sz="quarter" idx="13"/>
          </p:nvPr>
        </p:nvSpPr>
        <p:spPr>
          <a:xfrm>
            <a:off x="10909323" y="6372795"/>
            <a:ext cx="4814249" cy="1008112"/>
          </a:xfrm>
        </p:spPr>
        <p:txBody>
          <a:bodyPr>
            <a:normAutofit/>
          </a:bodyPr>
          <a:lstStyle/>
          <a:p>
            <a:pPr marL="0" indent="0">
              <a:buNone/>
            </a:pPr>
            <a:r>
              <a:rPr lang="en-US" sz="4300" dirty="0" smtClean="0">
                <a:ln w="10160">
                  <a:solidFill>
                    <a:schemeClr val="accent1"/>
                  </a:solidFill>
                  <a:prstDash val="solid"/>
                </a:ln>
                <a:solidFill>
                  <a:srgbClr val="FFFFFF"/>
                </a:solidFill>
                <a:effectLst>
                  <a:outerShdw blurRad="38100" dist="32000" dir="5400000" algn="tl">
                    <a:srgbClr val="000000">
                      <a:alpha val="30000"/>
                    </a:srgbClr>
                  </a:outerShdw>
                </a:effectLst>
              </a:rPr>
              <a:t>Next Iteration</a:t>
            </a:r>
            <a:endParaRPr lang="nl-NL" sz="430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sp>
        <p:nvSpPr>
          <p:cNvPr id="16" name="Ondertitel 2"/>
          <p:cNvSpPr>
            <a:spLocks noGrp="1"/>
          </p:cNvSpPr>
          <p:nvPr>
            <p:ph sz="quarter" idx="13"/>
          </p:nvPr>
        </p:nvSpPr>
        <p:spPr>
          <a:xfrm>
            <a:off x="10909324" y="7236891"/>
            <a:ext cx="4814249" cy="3096344"/>
          </a:xfrm>
          <a:ln/>
        </p:spPr>
        <p:style>
          <a:lnRef idx="2">
            <a:schemeClr val="accent2"/>
          </a:lnRef>
          <a:fillRef idx="1">
            <a:schemeClr val="lt1"/>
          </a:fillRef>
          <a:effectRef idx="0">
            <a:schemeClr val="accent2"/>
          </a:effectRef>
          <a:fontRef idx="minor">
            <a:schemeClr val="dk1"/>
          </a:fontRef>
        </p:style>
        <p:txBody>
          <a:bodyPr>
            <a:normAutofit/>
          </a:bodyPr>
          <a:lstStyle/>
          <a:p>
            <a:pPr marL="0" indent="0">
              <a:buNone/>
            </a:pPr>
            <a:r>
              <a:rPr lang="en-US" sz="1200" dirty="0" smtClean="0"/>
              <a:t>This will be the last iteration till the final deadline. Now we want to fine tune our program so we are able to get enough good results from the license plate detector.  </a:t>
            </a:r>
            <a:endParaRPr lang="en-US" sz="1200" dirty="0" smtClean="0"/>
          </a:p>
          <a:p>
            <a:pPr marL="0" indent="0">
              <a:buNone/>
            </a:pPr>
            <a:r>
              <a:rPr lang="en-US" sz="1200" dirty="0" smtClean="0"/>
              <a:t>These are the problems which we plan to fix in the next couple of days:</a:t>
            </a:r>
            <a:endParaRPr lang="en-US" sz="1200" dirty="0" smtClean="0"/>
          </a:p>
          <a:p>
            <a:pPr marL="0" indent="0">
              <a:buNone/>
            </a:pPr>
            <a:r>
              <a:rPr lang="en-US" sz="1200" dirty="0" smtClean="0"/>
              <a:t>- An import problem is </a:t>
            </a:r>
            <a:r>
              <a:rPr lang="en-US" sz="1200" dirty="0" smtClean="0"/>
              <a:t>the fact that our system still has problems with detecting some of the license </a:t>
            </a:r>
            <a:r>
              <a:rPr lang="en-US" sz="1200" dirty="0" smtClean="0"/>
              <a:t>plates</a:t>
            </a:r>
            <a:r>
              <a:rPr lang="en-US" sz="1200" dirty="0" smtClean="0"/>
              <a:t>, with bright yellow or white cars for example. </a:t>
            </a:r>
            <a:endParaRPr lang="en-US" sz="1200" dirty="0" smtClean="0"/>
          </a:p>
          <a:p>
            <a:pPr marL="0" indent="0">
              <a:buNone/>
            </a:pPr>
            <a:r>
              <a:rPr lang="en-US" sz="1200" dirty="0" smtClean="0"/>
              <a:t>- We </a:t>
            </a:r>
            <a:r>
              <a:rPr lang="en-US" sz="1200" dirty="0" smtClean="0"/>
              <a:t>also want to change the fact that in the results it should not be possible to place a digit next to a letter and vice versa. </a:t>
            </a:r>
            <a:r>
              <a:rPr lang="en-US" sz="1200" dirty="0" smtClean="0"/>
              <a:t>We’ve starting implementing this </a:t>
            </a:r>
            <a:r>
              <a:rPr lang="en-US" sz="1200" dirty="0" smtClean="0"/>
              <a:t>with the help of the standard </a:t>
            </a:r>
            <a:r>
              <a:rPr lang="en-US" sz="1200" dirty="0" err="1" smtClean="0"/>
              <a:t>sidecodes</a:t>
            </a:r>
            <a:r>
              <a:rPr lang="en-US" sz="1200" dirty="0" smtClean="0"/>
              <a:t>, but we haven’t finished implementing it yet.</a:t>
            </a:r>
          </a:p>
          <a:p>
            <a:pPr marL="0" indent="0">
              <a:buNone/>
            </a:pPr>
            <a:r>
              <a:rPr lang="en-US" sz="1200" dirty="0" smtClean="0"/>
              <a:t>Lastly, we also want to spend a good amount of time on creating the last poster, because this should give anyone a good understanding of how our product works and which problems we had to overcome.</a:t>
            </a:r>
            <a:endParaRPr lang="en-US" sz="1200" dirty="0" smtClean="0"/>
          </a:p>
          <a:p>
            <a:pPr marL="0" indent="0">
              <a:buNone/>
            </a:pPr>
            <a:endParaRPr lang="en-US" sz="1200" dirty="0" smtClean="0"/>
          </a:p>
          <a:p>
            <a:pPr marL="0" indent="0">
              <a:buNone/>
            </a:pPr>
            <a:endParaRPr lang="en-US" sz="1200" dirty="0" smtClean="0"/>
          </a:p>
        </p:txBody>
      </p:sp>
      <p:pic>
        <p:nvPicPr>
          <p:cNvPr id="1026" name="Picture 2" descr="http://project.3me.tudelft.nl/2013/wb70/tudelft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48791" y="11038914"/>
            <a:ext cx="4827262" cy="1407256"/>
          </a:xfrm>
          <a:prstGeom prst="rect">
            <a:avLst/>
          </a:prstGeom>
          <a:noFill/>
          <a:extLst>
            <a:ext uri="{909E8E84-426E-40DD-AFC4-6F175D3DCCD1}">
              <a14:hiddenFill xmlns:a14="http://schemas.microsoft.com/office/drawing/2010/main">
                <a:solidFill>
                  <a:srgbClr val="FFFFFF"/>
                </a:solidFill>
              </a14:hiddenFill>
            </a:ext>
          </a:extLst>
        </p:spPr>
      </p:pic>
      <p:sp>
        <p:nvSpPr>
          <p:cNvPr id="21" name="Ondertitel 2"/>
          <p:cNvSpPr>
            <a:spLocks noGrp="1"/>
          </p:cNvSpPr>
          <p:nvPr>
            <p:ph sz="quarter" idx="13"/>
          </p:nvPr>
        </p:nvSpPr>
        <p:spPr>
          <a:xfrm>
            <a:off x="5794824" y="2570772"/>
            <a:ext cx="4814249" cy="907301"/>
          </a:xfrm>
        </p:spPr>
        <p:txBody>
          <a:bodyPr>
            <a:normAutofit/>
          </a:bodyPr>
          <a:lstStyle/>
          <a:p>
            <a:pPr marL="0" indent="0">
              <a:buNone/>
            </a:pPr>
            <a:r>
              <a:rPr lang="en-US" sz="4300" dirty="0" smtClean="0">
                <a:ln w="10160">
                  <a:solidFill>
                    <a:schemeClr val="accent1"/>
                  </a:solidFill>
                  <a:prstDash val="solid"/>
                </a:ln>
                <a:solidFill>
                  <a:srgbClr val="FFFFFF"/>
                </a:solidFill>
                <a:effectLst>
                  <a:outerShdw blurRad="38100" dist="32000" dir="5400000" algn="tl">
                    <a:srgbClr val="000000">
                      <a:alpha val="30000"/>
                    </a:srgbClr>
                  </a:outerShdw>
                </a:effectLst>
              </a:rPr>
              <a:t>Text Output</a:t>
            </a:r>
            <a:endParaRPr lang="nl-NL" sz="430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cxnSp>
        <p:nvCxnSpPr>
          <p:cNvPr id="22" name="Rechte verbindingslijn 21"/>
          <p:cNvCxnSpPr/>
          <p:nvPr/>
        </p:nvCxnSpPr>
        <p:spPr>
          <a:xfrm>
            <a:off x="694475" y="2570772"/>
            <a:ext cx="4814249"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4" name="Rechte verbindingslijn 23"/>
          <p:cNvCxnSpPr/>
          <p:nvPr/>
        </p:nvCxnSpPr>
        <p:spPr>
          <a:xfrm>
            <a:off x="5805603" y="3377262"/>
            <a:ext cx="4814249"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5" name="Rechte verbindingslijn 24"/>
          <p:cNvCxnSpPr/>
          <p:nvPr/>
        </p:nvCxnSpPr>
        <p:spPr>
          <a:xfrm>
            <a:off x="10909324" y="7236891"/>
            <a:ext cx="4814249"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1" name="Ondertitel 2"/>
          <p:cNvSpPr>
            <a:spLocks noGrp="1"/>
          </p:cNvSpPr>
          <p:nvPr>
            <p:ph sz="quarter" idx="13"/>
          </p:nvPr>
        </p:nvSpPr>
        <p:spPr>
          <a:xfrm>
            <a:off x="684188" y="4644603"/>
            <a:ext cx="4814249" cy="699378"/>
          </a:xfrm>
        </p:spPr>
        <p:txBody>
          <a:bodyPr>
            <a:normAutofit fontScale="92500" lnSpcReduction="20000"/>
          </a:bodyPr>
          <a:lstStyle/>
          <a:p>
            <a:pPr marL="0" indent="0">
              <a:buNone/>
            </a:pPr>
            <a:r>
              <a:rPr lang="en-US" sz="4300" dirty="0" smtClean="0">
                <a:ln w="10160">
                  <a:solidFill>
                    <a:schemeClr val="accent1"/>
                  </a:solidFill>
                  <a:prstDash val="solid"/>
                </a:ln>
                <a:solidFill>
                  <a:srgbClr val="FFFFFF"/>
                </a:solidFill>
                <a:effectLst>
                  <a:outerShdw blurRad="38100" dist="32000" dir="5400000" algn="tl">
                    <a:srgbClr val="000000">
                      <a:alpha val="30000"/>
                    </a:srgbClr>
                  </a:outerShdw>
                </a:effectLst>
              </a:rPr>
              <a:t>Plate Detection</a:t>
            </a:r>
            <a:endParaRPr lang="nl-NL" sz="4300" dirty="0" smtClean="0">
              <a:ln w="10160">
                <a:solidFill>
                  <a:schemeClr val="accent1"/>
                </a:solidFill>
                <a:prstDash val="solid"/>
              </a:ln>
              <a:solidFill>
                <a:srgbClr val="FFFFFF"/>
              </a:solidFill>
              <a:effectLst>
                <a:outerShdw blurRad="38100" dist="32000" dir="5400000" algn="tl">
                  <a:srgbClr val="000000">
                    <a:alpha val="30000"/>
                  </a:srgbClr>
                </a:outerShdw>
              </a:effectLst>
            </a:endParaRPr>
          </a:p>
          <a:p>
            <a:pPr marL="0" indent="0">
              <a:buNone/>
            </a:pPr>
            <a:endParaRPr lang="nl-NL" sz="430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sp>
        <p:nvSpPr>
          <p:cNvPr id="32" name="Ondertitel 2"/>
          <p:cNvSpPr>
            <a:spLocks noGrp="1"/>
          </p:cNvSpPr>
          <p:nvPr>
            <p:ph sz="quarter" idx="13"/>
          </p:nvPr>
        </p:nvSpPr>
        <p:spPr>
          <a:xfrm>
            <a:off x="684188" y="5220667"/>
            <a:ext cx="4814249" cy="5832648"/>
          </a:xfrm>
          <a:ln/>
        </p:spPr>
        <p:style>
          <a:lnRef idx="2">
            <a:schemeClr val="accent2"/>
          </a:lnRef>
          <a:fillRef idx="1">
            <a:schemeClr val="lt1"/>
          </a:fillRef>
          <a:effectRef idx="0">
            <a:schemeClr val="accent2"/>
          </a:effectRef>
          <a:fontRef idx="minor">
            <a:schemeClr val="dk1"/>
          </a:fontRef>
        </p:style>
        <p:txBody>
          <a:bodyPr>
            <a:normAutofit/>
          </a:bodyPr>
          <a:lstStyle/>
          <a:p>
            <a:pPr marL="0" indent="0">
              <a:buNone/>
            </a:pPr>
            <a:r>
              <a:rPr lang="en-US" sz="1200" dirty="0" smtClean="0"/>
              <a:t>We wanted to detect as many plate as possible, but this wasn’t the case before this week. So we had to change the code which was seeking for the yellow license plates.  Just like the last time we used graphs to determine what to select . To make the graph we now used the license plates which were brighter or darker than the normal license plates.  This is how our new graph looks like with the red channel on the Y-axis and the green channel on the X -axis</a:t>
            </a:r>
          </a:p>
          <a:p>
            <a:pPr marL="0" indent="0">
              <a:buNone/>
            </a:pPr>
            <a:endParaRPr lang="en-US" sz="1200" dirty="0" smtClean="0"/>
          </a:p>
          <a:p>
            <a:pPr marL="0" indent="0">
              <a:buNone/>
            </a:pPr>
            <a:endParaRPr lang="en-US" sz="1200" dirty="0" smtClean="0"/>
          </a:p>
          <a:p>
            <a:pPr marL="0" indent="0">
              <a:buNone/>
            </a:pPr>
            <a:endParaRPr lang="en-US" sz="1200" dirty="0" smtClean="0"/>
          </a:p>
          <a:p>
            <a:pPr marL="0" indent="0">
              <a:buNone/>
            </a:pPr>
            <a:endParaRPr lang="en-US" sz="1200" dirty="0" smtClean="0"/>
          </a:p>
          <a:p>
            <a:pPr marL="0" indent="0">
              <a:buNone/>
            </a:pPr>
            <a:endParaRPr lang="en-US" sz="1200" dirty="0" smtClean="0"/>
          </a:p>
          <a:p>
            <a:pPr marL="0" indent="0">
              <a:buNone/>
            </a:pPr>
            <a:endParaRPr lang="en-US" sz="1200" dirty="0" smtClean="0"/>
          </a:p>
          <a:p>
            <a:pPr marL="0" indent="0">
              <a:buNone/>
            </a:pPr>
            <a:endParaRPr lang="en-US" sz="1200" dirty="0" smtClean="0"/>
          </a:p>
          <a:p>
            <a:pPr marL="0" indent="0">
              <a:buNone/>
            </a:pPr>
            <a:endParaRPr lang="en-US" sz="1200" dirty="0" smtClean="0"/>
          </a:p>
          <a:p>
            <a:pPr marL="0" indent="0">
              <a:buNone/>
            </a:pPr>
            <a:endParaRPr lang="en-US" sz="1200" dirty="0" smtClean="0"/>
          </a:p>
          <a:p>
            <a:pPr marL="0" indent="0">
              <a:buNone/>
            </a:pPr>
            <a:endParaRPr lang="en-US" sz="1200" dirty="0" smtClean="0"/>
          </a:p>
          <a:p>
            <a:pPr marL="0" indent="0">
              <a:buNone/>
            </a:pPr>
            <a:endParaRPr lang="en-US" sz="1200" dirty="0" smtClean="0"/>
          </a:p>
          <a:p>
            <a:pPr marL="0" indent="0">
              <a:buNone/>
            </a:pPr>
            <a:endParaRPr lang="en-US" sz="1200" dirty="0" smtClean="0"/>
          </a:p>
          <a:p>
            <a:pPr marL="0" indent="0">
              <a:buNone/>
            </a:pPr>
            <a:endParaRPr lang="en-US" sz="1200" dirty="0" smtClean="0"/>
          </a:p>
          <a:p>
            <a:pPr marL="0" indent="0">
              <a:buNone/>
            </a:pPr>
            <a:endParaRPr lang="en-US" sz="1200" dirty="0" smtClean="0"/>
          </a:p>
          <a:p>
            <a:pPr marL="0" indent="0">
              <a:buNone/>
            </a:pPr>
            <a:endParaRPr lang="en-US" sz="1200" dirty="0" smtClean="0"/>
          </a:p>
          <a:p>
            <a:pPr marL="0" indent="0">
              <a:buNone/>
            </a:pPr>
            <a:r>
              <a:rPr lang="en-US" sz="1200" dirty="0" smtClean="0"/>
              <a:t>We also said that the green and the red channel must be bigger than twice the blue channel. This is because of the yellow color which especially consist of green and red with a low value of blue. After all this the detector is able to detect the license plates of almost all of the license plates </a:t>
            </a:r>
          </a:p>
          <a:p>
            <a:pPr marL="0" indent="0">
              <a:buNone/>
            </a:pPr>
            <a:endParaRPr lang="en-US" sz="1200" dirty="0" smtClean="0"/>
          </a:p>
          <a:p>
            <a:pPr marL="0" indent="0">
              <a:buNone/>
            </a:pPr>
            <a:endParaRPr lang="en-US" sz="1200" dirty="0" smtClean="0"/>
          </a:p>
          <a:p>
            <a:pPr marL="0" indent="0">
              <a:buNone/>
            </a:pPr>
            <a:endParaRPr lang="en-US" sz="1200" dirty="0" smtClean="0"/>
          </a:p>
          <a:p>
            <a:pPr marL="0" indent="0">
              <a:buNone/>
            </a:pPr>
            <a:endParaRPr lang="en-US" sz="1200" dirty="0" smtClean="0"/>
          </a:p>
          <a:p>
            <a:pPr marL="0" indent="0">
              <a:buNone/>
            </a:pPr>
            <a:endParaRPr lang="en-US" sz="1200" dirty="0" smtClean="0"/>
          </a:p>
          <a:p>
            <a:pPr marL="0" indent="0">
              <a:buNone/>
            </a:pPr>
            <a:endParaRPr lang="en-US" sz="1200" dirty="0" smtClean="0"/>
          </a:p>
          <a:p>
            <a:pPr marL="0" indent="0">
              <a:buNone/>
            </a:pPr>
            <a:endParaRPr lang="en-US" sz="1200" dirty="0" smtClean="0"/>
          </a:p>
          <a:p>
            <a:pPr marL="0" indent="0">
              <a:buNone/>
            </a:pPr>
            <a:endParaRPr lang="en-US" sz="1200" dirty="0" smtClean="0"/>
          </a:p>
          <a:p>
            <a:pPr marL="0" indent="0">
              <a:buNone/>
            </a:pPr>
            <a:endParaRPr lang="en-US" sz="1200" dirty="0" smtClean="0"/>
          </a:p>
          <a:p>
            <a:pPr marL="0" indent="0">
              <a:buNone/>
            </a:pPr>
            <a:endParaRPr lang="en-US" sz="1200" dirty="0" smtClean="0"/>
          </a:p>
          <a:p>
            <a:pPr marL="0" indent="0">
              <a:buNone/>
            </a:pPr>
            <a:endParaRPr lang="en-US" sz="1200" dirty="0" smtClean="0"/>
          </a:p>
          <a:p>
            <a:pPr marL="0" indent="0">
              <a:buNone/>
            </a:pPr>
            <a:endParaRPr lang="en-US" sz="1200" dirty="0" smtClean="0"/>
          </a:p>
          <a:p>
            <a:pPr marL="0" indent="0">
              <a:buNone/>
            </a:pPr>
            <a:endParaRPr lang="en-US" sz="1200" dirty="0" smtClean="0"/>
          </a:p>
          <a:p>
            <a:pPr marL="0" indent="0">
              <a:buNone/>
            </a:pPr>
            <a:endParaRPr lang="en-US" sz="1200" dirty="0" smtClean="0"/>
          </a:p>
          <a:p>
            <a:pPr marL="0" indent="0">
              <a:buNone/>
            </a:pPr>
            <a:endParaRPr lang="en-US" sz="1200" dirty="0" smtClean="0"/>
          </a:p>
          <a:p>
            <a:pPr marL="0" indent="0">
              <a:buNone/>
            </a:pPr>
            <a:endParaRPr lang="nl-NL" sz="1200" dirty="0"/>
          </a:p>
        </p:txBody>
      </p:sp>
      <p:cxnSp>
        <p:nvCxnSpPr>
          <p:cNvPr id="33" name="Rechte verbindingslijn 32"/>
          <p:cNvCxnSpPr/>
          <p:nvPr/>
        </p:nvCxnSpPr>
        <p:spPr>
          <a:xfrm>
            <a:off x="684188" y="5220667"/>
            <a:ext cx="4814249"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2" name="Picture 2"/>
          <p:cNvPicPr>
            <a:picLocks noChangeAspect="1" noChangeArrowheads="1"/>
          </p:cNvPicPr>
          <p:nvPr/>
        </p:nvPicPr>
        <p:blipFill>
          <a:blip r:embed="rId3" cstate="print"/>
          <a:srcRect/>
          <a:stretch>
            <a:fillRect/>
          </a:stretch>
        </p:blipFill>
        <p:spPr bwMode="auto">
          <a:xfrm>
            <a:off x="756196" y="6588819"/>
            <a:ext cx="4634046" cy="3312368"/>
          </a:xfrm>
          <a:prstGeom prst="rect">
            <a:avLst/>
          </a:prstGeom>
          <a:noFill/>
          <a:ln w="9525">
            <a:noFill/>
            <a:miter lim="800000"/>
            <a:headEnd/>
            <a:tailEnd/>
          </a:ln>
          <a:effectLst/>
        </p:spPr>
      </p:pic>
      <p:pic>
        <p:nvPicPr>
          <p:cNvPr id="1027" name="Picture 3"/>
          <p:cNvPicPr>
            <a:picLocks noChangeAspect="1" noChangeArrowheads="1"/>
          </p:cNvPicPr>
          <p:nvPr/>
        </p:nvPicPr>
        <p:blipFill rotWithShape="1">
          <a:blip r:embed="rId4" cstate="print"/>
          <a:srcRect b="76012"/>
          <a:stretch/>
        </p:blipFill>
        <p:spPr bwMode="auto">
          <a:xfrm>
            <a:off x="5818500" y="4860627"/>
            <a:ext cx="2552526" cy="1004081"/>
          </a:xfrm>
          <a:prstGeom prst="rect">
            <a:avLst/>
          </a:prstGeom>
          <a:noFill/>
          <a:ln w="9525">
            <a:noFill/>
            <a:miter lim="800000"/>
            <a:headEnd/>
            <a:tailEnd/>
          </a:ln>
          <a:effectLst/>
        </p:spPr>
      </p:pic>
      <p:pic>
        <p:nvPicPr>
          <p:cNvPr id="5" name="Picture 2" descr="http://puu.sh/eB9wv/8de6e02e75.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38387" y="4860627"/>
            <a:ext cx="2370745" cy="1004081"/>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http://puu.sh/ey95j/054bd241d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26092" y="6372795"/>
            <a:ext cx="4773269" cy="2211804"/>
          </a:xfrm>
          <a:prstGeom prst="rect">
            <a:avLst/>
          </a:prstGeom>
          <a:noFill/>
          <a:extLst>
            <a:ext uri="{909E8E84-426E-40DD-AFC4-6F175D3DCCD1}">
              <a14:hiddenFill xmlns:a14="http://schemas.microsoft.com/office/drawing/2010/main">
                <a:solidFill>
                  <a:srgbClr val="FFFFFF"/>
                </a:solidFill>
              </a14:hiddenFill>
            </a:ext>
          </a:extLst>
        </p:spPr>
      </p:pic>
      <p:sp>
        <p:nvSpPr>
          <p:cNvPr id="26" name="Ondertitel 2"/>
          <p:cNvSpPr>
            <a:spLocks noGrp="1"/>
          </p:cNvSpPr>
          <p:nvPr>
            <p:ph sz="quarter" idx="13"/>
          </p:nvPr>
        </p:nvSpPr>
        <p:spPr>
          <a:xfrm>
            <a:off x="10909323" y="1836291"/>
            <a:ext cx="4814249" cy="1008112"/>
          </a:xfrm>
        </p:spPr>
        <p:txBody>
          <a:bodyPr>
            <a:normAutofit fontScale="92500"/>
          </a:bodyPr>
          <a:lstStyle/>
          <a:p>
            <a:pPr marL="0" indent="0">
              <a:buNone/>
            </a:pPr>
            <a:r>
              <a:rPr lang="en-US" sz="4300" dirty="0" smtClean="0">
                <a:ln w="10160">
                  <a:solidFill>
                    <a:schemeClr val="accent1"/>
                  </a:solidFill>
                  <a:prstDash val="solid"/>
                </a:ln>
                <a:solidFill>
                  <a:srgbClr val="FFFFFF"/>
                </a:solidFill>
                <a:effectLst>
                  <a:outerShdw blurRad="38100" dist="32000" dir="5400000" algn="tl">
                    <a:srgbClr val="000000">
                      <a:alpha val="30000"/>
                    </a:srgbClr>
                  </a:outerShdw>
                </a:effectLst>
              </a:rPr>
              <a:t>Other Improvements</a:t>
            </a:r>
            <a:endParaRPr lang="nl-NL" sz="430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sp>
        <p:nvSpPr>
          <p:cNvPr id="27" name="Ondertitel 2"/>
          <p:cNvSpPr>
            <a:spLocks noGrp="1"/>
          </p:cNvSpPr>
          <p:nvPr>
            <p:ph sz="quarter" idx="13"/>
          </p:nvPr>
        </p:nvSpPr>
        <p:spPr>
          <a:xfrm>
            <a:off x="10909324" y="2700387"/>
            <a:ext cx="4814249" cy="3672408"/>
          </a:xfrm>
          <a:ln/>
        </p:spPr>
        <p:style>
          <a:lnRef idx="2">
            <a:schemeClr val="accent2"/>
          </a:lnRef>
          <a:fillRef idx="1">
            <a:schemeClr val="lt1"/>
          </a:fillRef>
          <a:effectRef idx="0">
            <a:schemeClr val="accent2"/>
          </a:effectRef>
          <a:fontRef idx="minor">
            <a:schemeClr val="dk1"/>
          </a:fontRef>
        </p:style>
        <p:txBody>
          <a:bodyPr>
            <a:normAutofit/>
          </a:bodyPr>
          <a:lstStyle/>
          <a:p>
            <a:pPr marL="0" indent="0">
              <a:buNone/>
            </a:pPr>
            <a:r>
              <a:rPr lang="en-US" sz="1200" dirty="0" smtClean="0"/>
              <a:t>We’ve now automated the amount of frames that are skipped so our processing time does not exceed 1.3 times the time of the video. The amount of frames that is skipped mostly fluctuates between 1 and 5.</a:t>
            </a:r>
          </a:p>
          <a:p>
            <a:pPr marL="0" indent="0">
              <a:buNone/>
            </a:pPr>
            <a:endParaRPr lang="en-US" sz="1200" dirty="0"/>
          </a:p>
          <a:p>
            <a:pPr marL="0" indent="0">
              <a:buNone/>
            </a:pPr>
            <a:r>
              <a:rPr lang="en-US" sz="1200" dirty="0" smtClean="0"/>
              <a:t>We’re now also using sharpening to improve the separation of the license plate with the characters, which </a:t>
            </a:r>
            <a:r>
              <a:rPr lang="en-US" sz="1200" dirty="0" smtClean="0"/>
              <a:t>helped to improve the accuracy of the character recognition. T</a:t>
            </a:r>
            <a:r>
              <a:rPr lang="en-US" sz="1200" dirty="0" smtClean="0"/>
              <a:t>his is how the original and the  sharpened image looks:</a:t>
            </a:r>
            <a:endParaRPr lang="nl-NL" sz="1200" dirty="0" smtClean="0"/>
          </a:p>
          <a:p>
            <a:pPr marL="0" indent="0">
              <a:buNone/>
            </a:pPr>
            <a:r>
              <a:rPr lang="en-US" sz="1200" dirty="0" smtClean="0"/>
              <a:t>	</a:t>
            </a:r>
            <a:r>
              <a:rPr lang="en-US" sz="1200" i="1" dirty="0" smtClean="0"/>
              <a:t>Without sharpening:</a:t>
            </a:r>
          </a:p>
          <a:p>
            <a:pPr marL="0" indent="0">
              <a:buNone/>
            </a:pPr>
            <a:endParaRPr lang="en-US" sz="1200" i="1" dirty="0"/>
          </a:p>
          <a:p>
            <a:pPr marL="0" indent="0">
              <a:buNone/>
            </a:pPr>
            <a:endParaRPr lang="en-US" sz="1200" i="1" dirty="0" smtClean="0"/>
          </a:p>
          <a:p>
            <a:pPr marL="0" indent="0">
              <a:buNone/>
            </a:pPr>
            <a:endParaRPr lang="en-US" sz="1200" i="1" dirty="0"/>
          </a:p>
          <a:p>
            <a:pPr marL="0" indent="0">
              <a:buNone/>
            </a:pPr>
            <a:r>
              <a:rPr lang="en-US" sz="1200" i="1" dirty="0" smtClean="0"/>
              <a:t>	</a:t>
            </a:r>
            <a:r>
              <a:rPr lang="en-US" sz="1200" i="1" dirty="0" smtClean="0"/>
              <a:t>With sharpening:</a:t>
            </a:r>
            <a:endParaRPr lang="en-US" sz="1200" dirty="0" smtClean="0"/>
          </a:p>
        </p:txBody>
      </p:sp>
      <p:cxnSp>
        <p:nvCxnSpPr>
          <p:cNvPr id="28" name="Rechte verbindingslijn 27"/>
          <p:cNvCxnSpPr/>
          <p:nvPr/>
        </p:nvCxnSpPr>
        <p:spPr>
          <a:xfrm>
            <a:off x="10909324" y="2700387"/>
            <a:ext cx="4814249"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1029" name="Picture 5" descr="http://puu.sh/eBdkF/acb39a9e16.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040098" y="4593927"/>
            <a:ext cx="2552700" cy="53340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http://puu.sh/eBdqf/063de46c95.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040098" y="5508699"/>
            <a:ext cx="2552700" cy="523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152573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rmal">
  <a:themeElements>
    <a:clrScheme name="Elementair">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Thermal">
      <a:maj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erm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3175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63500" dist="38100" dir="8100000" rotWithShape="0">
              <a:srgbClr val="000000">
                <a:alpha val="45000"/>
              </a:srgbClr>
            </a:outerShdw>
          </a:effectLst>
        </a:effectStyle>
        <a:effectStyle>
          <a:effectLst>
            <a:outerShdw blurRad="101600" dist="63500" dir="8100000" rotWithShape="0">
              <a:srgbClr val="000000">
                <a:alpha val="40000"/>
              </a:srgbClr>
            </a:outerShdw>
          </a:effectLst>
          <a:scene3d>
            <a:camera prst="orthographicFront">
              <a:rot lat="0" lon="0" rev="0"/>
            </a:camera>
            <a:lightRig rig="threePt" dir="t">
              <a:rot lat="0" lon="0" rev="3000000"/>
            </a:lightRig>
          </a:scene3d>
          <a:sp3d>
            <a:bevelT h="19050"/>
          </a:sp3d>
        </a:effectStyle>
      </a:effectStyleLst>
      <a:bgFillStyleLst>
        <a:solidFill>
          <a:schemeClr val="phClr"/>
        </a:solidFill>
        <a:gradFill rotWithShape="1">
          <a:gsLst>
            <a:gs pos="0">
              <a:schemeClr val="phClr">
                <a:tint val="100000"/>
                <a:lumMod val="125000"/>
              </a:schemeClr>
            </a:gs>
            <a:gs pos="55000">
              <a:schemeClr val="phClr">
                <a:shade val="100000"/>
                <a:satMod val="100000"/>
                <a:lumMod val="100000"/>
              </a:schemeClr>
            </a:gs>
            <a:gs pos="100000">
              <a:schemeClr val="phClr">
                <a:shade val="90000"/>
                <a:satMod val="300000"/>
                <a:lumMod val="95000"/>
              </a:schemeClr>
            </a:gs>
          </a:gsLst>
          <a:lin ang="5400000" scaled="0"/>
        </a:gradFill>
        <a:blipFill>
          <a:blip xmlns:r="http://schemas.openxmlformats.org/officeDocument/2006/relationships" r:embed="rId1">
            <a:duotone>
              <a:schemeClr val="phClr">
                <a:shade val="80000"/>
              </a:schemeClr>
              <a:schemeClr val="phClr">
                <a:tint val="98000"/>
                <a:satMod val="13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TC101859868[[fn=Warm]]</Template>
  <TotalTime>224</TotalTime>
  <Words>696</Words>
  <Application>Microsoft Office PowerPoint</Application>
  <PresentationFormat>Aangepast</PresentationFormat>
  <Paragraphs>78</Paragraphs>
  <Slides>1</Slides>
  <Notes>0</Notes>
  <HiddenSlides>0</HiddenSlides>
  <MMClips>0</MMClips>
  <ScaleCrop>false</ScaleCrop>
  <HeadingPairs>
    <vt:vector size="4" baseType="variant">
      <vt:variant>
        <vt:lpstr>Thema</vt:lpstr>
      </vt:variant>
      <vt:variant>
        <vt:i4>1</vt:i4>
      </vt:variant>
      <vt:variant>
        <vt:lpstr>Diatitels</vt:lpstr>
      </vt:variant>
      <vt:variant>
        <vt:i4>1</vt:i4>
      </vt:variant>
    </vt:vector>
  </HeadingPairs>
  <TitlesOfParts>
    <vt:vector size="2" baseType="lpstr">
      <vt:lpstr>Thermal</vt:lpstr>
      <vt:lpstr>License Plate Recognition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Licence Plate Detector</dc:title>
  <dc:creator>Remi Verdonk van der Laan</dc:creator>
  <cp:lastModifiedBy>Remi Verdonk van der Laan</cp:lastModifiedBy>
  <cp:revision>32</cp:revision>
  <dcterms:created xsi:type="dcterms:W3CDTF">2014-12-17T14:54:48Z</dcterms:created>
  <dcterms:modified xsi:type="dcterms:W3CDTF">2015-01-16T16:49:40Z</dcterms:modified>
</cp:coreProperties>
</file>