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6202025" cy="12601575"/>
  <p:notesSz cx="6858000" cy="9144000"/>
  <p:defaultTextStyle>
    <a:defPPr>
      <a:defRPr lang="nl-NL"/>
    </a:defPPr>
    <a:lvl1pPr marL="0" algn="l" defTabSz="1508722" rtl="0" eaLnBrk="1" latinLnBrk="0" hangingPunct="1">
      <a:defRPr sz="2900" kern="1200">
        <a:solidFill>
          <a:schemeClr val="tx1"/>
        </a:solidFill>
        <a:latin typeface="+mn-lt"/>
        <a:ea typeface="+mn-ea"/>
        <a:cs typeface="+mn-cs"/>
      </a:defRPr>
    </a:lvl1pPr>
    <a:lvl2pPr marL="754361" algn="l" defTabSz="1508722" rtl="0" eaLnBrk="1" latinLnBrk="0" hangingPunct="1">
      <a:defRPr sz="2900" kern="1200">
        <a:solidFill>
          <a:schemeClr val="tx1"/>
        </a:solidFill>
        <a:latin typeface="+mn-lt"/>
        <a:ea typeface="+mn-ea"/>
        <a:cs typeface="+mn-cs"/>
      </a:defRPr>
    </a:lvl2pPr>
    <a:lvl3pPr marL="1508722" algn="l" defTabSz="1508722" rtl="0" eaLnBrk="1" latinLnBrk="0" hangingPunct="1">
      <a:defRPr sz="2900" kern="1200">
        <a:solidFill>
          <a:schemeClr val="tx1"/>
        </a:solidFill>
        <a:latin typeface="+mn-lt"/>
        <a:ea typeface="+mn-ea"/>
        <a:cs typeface="+mn-cs"/>
      </a:defRPr>
    </a:lvl3pPr>
    <a:lvl4pPr marL="2263083" algn="l" defTabSz="1508722" rtl="0" eaLnBrk="1" latinLnBrk="0" hangingPunct="1">
      <a:defRPr sz="2900" kern="1200">
        <a:solidFill>
          <a:schemeClr val="tx1"/>
        </a:solidFill>
        <a:latin typeface="+mn-lt"/>
        <a:ea typeface="+mn-ea"/>
        <a:cs typeface="+mn-cs"/>
      </a:defRPr>
    </a:lvl4pPr>
    <a:lvl5pPr marL="3017445" algn="l" defTabSz="1508722" rtl="0" eaLnBrk="1" latinLnBrk="0" hangingPunct="1">
      <a:defRPr sz="2900" kern="1200">
        <a:solidFill>
          <a:schemeClr val="tx1"/>
        </a:solidFill>
        <a:latin typeface="+mn-lt"/>
        <a:ea typeface="+mn-ea"/>
        <a:cs typeface="+mn-cs"/>
      </a:defRPr>
    </a:lvl5pPr>
    <a:lvl6pPr marL="3771806" algn="l" defTabSz="1508722" rtl="0" eaLnBrk="1" latinLnBrk="0" hangingPunct="1">
      <a:defRPr sz="2900" kern="1200">
        <a:solidFill>
          <a:schemeClr val="tx1"/>
        </a:solidFill>
        <a:latin typeface="+mn-lt"/>
        <a:ea typeface="+mn-ea"/>
        <a:cs typeface="+mn-cs"/>
      </a:defRPr>
    </a:lvl6pPr>
    <a:lvl7pPr marL="4526167" algn="l" defTabSz="1508722" rtl="0" eaLnBrk="1" latinLnBrk="0" hangingPunct="1">
      <a:defRPr sz="2900" kern="1200">
        <a:solidFill>
          <a:schemeClr val="tx1"/>
        </a:solidFill>
        <a:latin typeface="+mn-lt"/>
        <a:ea typeface="+mn-ea"/>
        <a:cs typeface="+mn-cs"/>
      </a:defRPr>
    </a:lvl7pPr>
    <a:lvl8pPr marL="5280528" algn="l" defTabSz="1508722" rtl="0" eaLnBrk="1" latinLnBrk="0" hangingPunct="1">
      <a:defRPr sz="2900" kern="1200">
        <a:solidFill>
          <a:schemeClr val="tx1"/>
        </a:solidFill>
        <a:latin typeface="+mn-lt"/>
        <a:ea typeface="+mn-ea"/>
        <a:cs typeface="+mn-cs"/>
      </a:defRPr>
    </a:lvl8pPr>
    <a:lvl9pPr marL="6034889" algn="l" defTabSz="1508722" rtl="0" eaLnBrk="1" latinLnBrk="0" hangingPunct="1">
      <a:defRPr sz="2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0" d="100"/>
          <a:sy n="80" d="100"/>
        </p:scale>
        <p:origin x="-78" y="1938"/>
      </p:cViewPr>
      <p:guideLst>
        <p:guide orient="horz" pos="3969"/>
        <p:guide pos="510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3" y="2"/>
            <a:ext cx="1333292" cy="1260157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2154872" y="2329006"/>
            <a:ext cx="12821255" cy="9432468"/>
          </a:xfrm>
        </p:spPr>
        <p:txBody>
          <a:bodyPr/>
          <a:lstStyle>
            <a:lvl1pPr>
              <a:defRPr sz="18900"/>
            </a:lvl1pPr>
          </a:lstStyle>
          <a:p>
            <a:r>
              <a:rPr lang="nl-NL" smtClean="0"/>
              <a:t>Klik om de stijl te bewerken</a:t>
            </a:r>
            <a:endParaRPr lang="en-US" dirty="0"/>
          </a:p>
        </p:txBody>
      </p:sp>
      <p:sp>
        <p:nvSpPr>
          <p:cNvPr id="3" name="Subtitle 2"/>
          <p:cNvSpPr>
            <a:spLocks noGrp="1"/>
          </p:cNvSpPr>
          <p:nvPr>
            <p:ph type="subTitle" idx="1"/>
          </p:nvPr>
        </p:nvSpPr>
        <p:spPr>
          <a:xfrm>
            <a:off x="2154871" y="370631"/>
            <a:ext cx="10967167" cy="1744833"/>
          </a:xfrm>
        </p:spPr>
        <p:txBody>
          <a:bodyPr>
            <a:normAutofit/>
          </a:bodyPr>
          <a:lstStyle>
            <a:lvl1pPr marL="0" indent="0" algn="r">
              <a:buNone/>
              <a:defRPr sz="4000">
                <a:solidFill>
                  <a:schemeClr val="tx2">
                    <a:lumMod val="60000"/>
                    <a:lumOff val="40000"/>
                  </a:schemeClr>
                </a:solidFill>
              </a:defRPr>
            </a:lvl1pPr>
            <a:lvl2pPr marL="754361" indent="0" algn="ctr">
              <a:buNone/>
              <a:defRPr>
                <a:solidFill>
                  <a:schemeClr val="tx1">
                    <a:tint val="75000"/>
                  </a:schemeClr>
                </a:solidFill>
              </a:defRPr>
            </a:lvl2pPr>
            <a:lvl3pPr marL="1508722" indent="0" algn="ctr">
              <a:buNone/>
              <a:defRPr>
                <a:solidFill>
                  <a:schemeClr val="tx1">
                    <a:tint val="75000"/>
                  </a:schemeClr>
                </a:solidFill>
              </a:defRPr>
            </a:lvl3pPr>
            <a:lvl4pPr marL="2263083" indent="0" algn="ctr">
              <a:buNone/>
              <a:defRPr>
                <a:solidFill>
                  <a:schemeClr val="tx1">
                    <a:tint val="75000"/>
                  </a:schemeClr>
                </a:solidFill>
              </a:defRPr>
            </a:lvl4pPr>
            <a:lvl5pPr marL="3017445" indent="0" algn="ctr">
              <a:buNone/>
              <a:defRPr>
                <a:solidFill>
                  <a:schemeClr val="tx1">
                    <a:tint val="75000"/>
                  </a:schemeClr>
                </a:solidFill>
              </a:defRPr>
            </a:lvl5pPr>
            <a:lvl6pPr marL="3771806" indent="0" algn="ctr">
              <a:buNone/>
              <a:defRPr>
                <a:solidFill>
                  <a:schemeClr val="tx1">
                    <a:tint val="75000"/>
                  </a:schemeClr>
                </a:solidFill>
              </a:defRPr>
            </a:lvl6pPr>
            <a:lvl7pPr marL="4526167" indent="0" algn="ctr">
              <a:buNone/>
              <a:defRPr>
                <a:solidFill>
                  <a:schemeClr val="tx1">
                    <a:tint val="75000"/>
                  </a:schemeClr>
                </a:solidFill>
              </a:defRPr>
            </a:lvl7pPr>
            <a:lvl8pPr marL="5280528" indent="0" algn="ctr">
              <a:buNone/>
              <a:defRPr>
                <a:solidFill>
                  <a:schemeClr val="tx1">
                    <a:tint val="75000"/>
                  </a:schemeClr>
                </a:solidFill>
              </a:defRPr>
            </a:lvl8pPr>
            <a:lvl9pPr marL="6034889"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E3903A65-E77A-4CCE-9E24-496910D426DC}" type="datetimeFigureOut">
              <a:rPr lang="nl-NL" smtClean="0"/>
              <a:pPr/>
              <a:t>15-1-2015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4441614" y="434415"/>
            <a:ext cx="1391455" cy="670918"/>
          </a:xfrm>
        </p:spPr>
        <p:txBody>
          <a:bodyPr/>
          <a:lstStyle>
            <a:lvl1pPr>
              <a:defRPr sz="2300"/>
            </a:lvl1pPr>
          </a:lstStyle>
          <a:p>
            <a:fld id="{926D4795-BBD1-4809-94B4-3FD02870940F}" type="slidenum">
              <a:rPr lang="nl-NL" smtClean="0"/>
              <a:pPr/>
              <a:t>‹nr.›</a:t>
            </a:fld>
            <a:endParaRPr lang="nl-NL"/>
          </a:p>
        </p:txBody>
      </p:sp>
      <p:grpSp>
        <p:nvGrpSpPr>
          <p:cNvPr id="7" name="Group 6"/>
          <p:cNvGrpSpPr/>
          <p:nvPr/>
        </p:nvGrpSpPr>
        <p:grpSpPr>
          <a:xfrm>
            <a:off x="13231655" y="385048"/>
            <a:ext cx="1164522" cy="793433"/>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15-1-2015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46469" y="504650"/>
            <a:ext cx="3645456" cy="10752178"/>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810102" y="504650"/>
            <a:ext cx="10666333" cy="1075217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15-1-2015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2160272" y="9661207"/>
            <a:ext cx="12826603" cy="2100263"/>
          </a:xfrm>
        </p:spPr>
        <p:txBody>
          <a:bodyPr>
            <a:noAutofit/>
          </a:bodyPr>
          <a:lstStyle>
            <a:lvl1pPr algn="l">
              <a:defRPr sz="11900" baseline="0">
                <a:ln w="12700">
                  <a:solidFill>
                    <a:schemeClr val="tx2"/>
                  </a:solidFill>
                </a:ln>
              </a:defRPr>
            </a:lvl1pPr>
          </a:lstStyle>
          <a:p>
            <a:r>
              <a:rPr lang="nl-NL" smtClean="0"/>
              <a:t>Klik om de stijl te bewerken</a:t>
            </a:r>
            <a:endParaRPr lang="en-US" dirty="0"/>
          </a:p>
        </p:txBody>
      </p:sp>
      <p:sp>
        <p:nvSpPr>
          <p:cNvPr id="3" name="Content Placeholder 2"/>
          <p:cNvSpPr>
            <a:spLocks noGrp="1"/>
          </p:cNvSpPr>
          <p:nvPr>
            <p:ph idx="1"/>
          </p:nvPr>
        </p:nvSpPr>
        <p:spPr>
          <a:xfrm>
            <a:off x="2160272" y="1540195"/>
            <a:ext cx="13231655" cy="8121015"/>
          </a:xfrm>
        </p:spPr>
        <p:txBody>
          <a:bodyPr>
            <a:normAutofit/>
          </a:bodyPr>
          <a:lstStyle>
            <a:lvl1pPr>
              <a:defRPr sz="4700"/>
            </a:lvl1pPr>
            <a:lvl2pPr>
              <a:defRPr sz="2900">
                <a:solidFill>
                  <a:schemeClr val="tx1"/>
                </a:solidFill>
              </a:defRPr>
            </a:lvl2pPr>
            <a:lvl3pPr>
              <a:defRPr sz="2900">
                <a:solidFill>
                  <a:schemeClr val="tx1"/>
                </a:solidFill>
              </a:defRPr>
            </a:lvl3pPr>
            <a:lvl4pPr>
              <a:defRPr sz="2900">
                <a:solidFill>
                  <a:schemeClr val="tx1"/>
                </a:solidFill>
              </a:defRPr>
            </a:lvl4pPr>
            <a:lvl5pPr>
              <a:defRPr sz="2900">
                <a:solidFill>
                  <a:schemeClr val="tx1"/>
                </a:solidFill>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E3903A65-E77A-4CCE-9E24-496910D426DC}" type="datetimeFigureOut">
              <a:rPr lang="nl-NL" smtClean="0"/>
              <a:pPr/>
              <a:t>15-1-2015</a:t>
            </a:fld>
            <a:endParaRPr lang="nl-NL"/>
          </a:p>
        </p:txBody>
      </p:sp>
      <p:sp>
        <p:nvSpPr>
          <p:cNvPr id="10" name="Slide Number Placeholder 9"/>
          <p:cNvSpPr>
            <a:spLocks noGrp="1"/>
          </p:cNvSpPr>
          <p:nvPr>
            <p:ph type="sldNum" sz="quarter" idx="11"/>
          </p:nvPr>
        </p:nvSpPr>
        <p:spPr/>
        <p:txBody>
          <a:bodyPr/>
          <a:lstStyle/>
          <a:p>
            <a:fld id="{926D4795-BBD1-4809-94B4-3FD02870940F}" type="slidenum">
              <a:rPr lang="nl-NL" smtClean="0"/>
              <a:pPr/>
              <a:t>‹nr.›</a:t>
            </a:fld>
            <a:endParaRPr lang="nl-NL"/>
          </a:p>
        </p:txBody>
      </p:sp>
      <p:sp>
        <p:nvSpPr>
          <p:cNvPr id="12" name="Footer Placeholder 11"/>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60269" y="8239499"/>
            <a:ext cx="12826605" cy="1400175"/>
          </a:xfrm>
        </p:spPr>
        <p:txBody>
          <a:bodyPr bIns="0" anchor="b"/>
          <a:lstStyle>
            <a:lvl1pPr marL="0" indent="0">
              <a:buNone/>
              <a:defRPr sz="3300">
                <a:solidFill>
                  <a:schemeClr val="tx1"/>
                </a:solidFill>
              </a:defRPr>
            </a:lvl1pPr>
            <a:lvl2pPr marL="754361" indent="0">
              <a:buNone/>
              <a:defRPr sz="2900">
                <a:solidFill>
                  <a:schemeClr val="tx1">
                    <a:tint val="75000"/>
                  </a:schemeClr>
                </a:solidFill>
              </a:defRPr>
            </a:lvl2pPr>
            <a:lvl3pPr marL="1508722" indent="0">
              <a:buNone/>
              <a:defRPr sz="2700">
                <a:solidFill>
                  <a:schemeClr val="tx1">
                    <a:tint val="75000"/>
                  </a:schemeClr>
                </a:solidFill>
              </a:defRPr>
            </a:lvl3pPr>
            <a:lvl4pPr marL="2263083" indent="0">
              <a:buNone/>
              <a:defRPr sz="2300">
                <a:solidFill>
                  <a:schemeClr val="tx1">
                    <a:tint val="75000"/>
                  </a:schemeClr>
                </a:solidFill>
              </a:defRPr>
            </a:lvl4pPr>
            <a:lvl5pPr marL="3017445" indent="0">
              <a:buNone/>
              <a:defRPr sz="2300">
                <a:solidFill>
                  <a:schemeClr val="tx1">
                    <a:tint val="75000"/>
                  </a:schemeClr>
                </a:solidFill>
              </a:defRPr>
            </a:lvl5pPr>
            <a:lvl6pPr marL="3771806" indent="0">
              <a:buNone/>
              <a:defRPr sz="2300">
                <a:solidFill>
                  <a:schemeClr val="tx1">
                    <a:tint val="75000"/>
                  </a:schemeClr>
                </a:solidFill>
              </a:defRPr>
            </a:lvl6pPr>
            <a:lvl7pPr marL="4526167" indent="0">
              <a:buNone/>
              <a:defRPr sz="2300">
                <a:solidFill>
                  <a:schemeClr val="tx1">
                    <a:tint val="75000"/>
                  </a:schemeClr>
                </a:solidFill>
              </a:defRPr>
            </a:lvl7pPr>
            <a:lvl8pPr marL="5280528" indent="0">
              <a:buNone/>
              <a:defRPr sz="2300">
                <a:solidFill>
                  <a:schemeClr val="tx1">
                    <a:tint val="75000"/>
                  </a:schemeClr>
                </a:solidFill>
              </a:defRPr>
            </a:lvl8pPr>
            <a:lvl9pPr marL="6034889" indent="0">
              <a:buNone/>
              <a:defRPr sz="2300">
                <a:solidFill>
                  <a:schemeClr val="tx1">
                    <a:tint val="75000"/>
                  </a:schemeClr>
                </a:solidFill>
              </a:defRPr>
            </a:lvl9pPr>
          </a:lstStyle>
          <a:p>
            <a:pPr lvl="0"/>
            <a:r>
              <a:rPr lang="nl-NL" smtClean="0"/>
              <a:t>Klik om de modelstijlen te bewerken</a:t>
            </a:r>
          </a:p>
        </p:txBody>
      </p:sp>
      <p:sp>
        <p:nvSpPr>
          <p:cNvPr id="13" name="Title 1"/>
          <p:cNvSpPr>
            <a:spLocks noGrp="1"/>
          </p:cNvSpPr>
          <p:nvPr>
            <p:ph type="title"/>
          </p:nvPr>
        </p:nvSpPr>
        <p:spPr>
          <a:xfrm>
            <a:off x="2160272" y="9661207"/>
            <a:ext cx="12826603" cy="2100263"/>
          </a:xfrm>
        </p:spPr>
        <p:txBody>
          <a:bodyPr>
            <a:noAutofit/>
          </a:bodyPr>
          <a:lstStyle>
            <a:lvl1pPr algn="l">
              <a:defRPr sz="11900" baseline="0">
                <a:ln w="12700">
                  <a:solidFill>
                    <a:schemeClr val="tx2"/>
                  </a:solidFill>
                </a:ln>
              </a:defRPr>
            </a:lvl1pPr>
          </a:lstStyle>
          <a:p>
            <a:r>
              <a:rPr lang="nl-NL" smtClean="0"/>
              <a:t>Klik om de stijl te bewerken</a:t>
            </a:r>
            <a:endParaRPr lang="en-US" dirty="0"/>
          </a:p>
        </p:txBody>
      </p:sp>
      <p:sp>
        <p:nvSpPr>
          <p:cNvPr id="19" name="Date Placeholder 18"/>
          <p:cNvSpPr>
            <a:spLocks noGrp="1"/>
          </p:cNvSpPr>
          <p:nvPr>
            <p:ph type="dt" sz="half" idx="10"/>
          </p:nvPr>
        </p:nvSpPr>
        <p:spPr/>
        <p:txBody>
          <a:bodyPr/>
          <a:lstStyle/>
          <a:p>
            <a:fld id="{E3903A65-E77A-4CCE-9E24-496910D426DC}" type="datetimeFigureOut">
              <a:rPr lang="nl-NL" smtClean="0"/>
              <a:pPr/>
              <a:t>15-1-2015</a:t>
            </a:fld>
            <a:endParaRPr lang="nl-NL"/>
          </a:p>
        </p:txBody>
      </p:sp>
      <p:sp>
        <p:nvSpPr>
          <p:cNvPr id="20" name="Slide Number Placeholder 19"/>
          <p:cNvSpPr>
            <a:spLocks noGrp="1"/>
          </p:cNvSpPr>
          <p:nvPr>
            <p:ph type="sldNum" sz="quarter" idx="11"/>
          </p:nvPr>
        </p:nvSpPr>
        <p:spPr/>
        <p:txBody>
          <a:bodyPr/>
          <a:lstStyle/>
          <a:p>
            <a:fld id="{926D4795-BBD1-4809-94B4-3FD02870940F}" type="slidenum">
              <a:rPr lang="nl-NL" smtClean="0"/>
              <a:pPr/>
              <a:t>‹nr.›</a:t>
            </a:fld>
            <a:endParaRPr lang="nl-NL"/>
          </a:p>
        </p:txBody>
      </p:sp>
      <p:sp>
        <p:nvSpPr>
          <p:cNvPr id="21" name="Footer Placeholder 20"/>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5" name="Date Placeholder 4"/>
          <p:cNvSpPr>
            <a:spLocks noGrp="1"/>
          </p:cNvSpPr>
          <p:nvPr>
            <p:ph type="dt" sz="half" idx="10"/>
          </p:nvPr>
        </p:nvSpPr>
        <p:spPr/>
        <p:txBody>
          <a:bodyPr/>
          <a:lstStyle/>
          <a:p>
            <a:fld id="{E3903A65-E77A-4CCE-9E24-496910D426DC}" type="datetimeFigureOut">
              <a:rPr lang="nl-NL" smtClean="0"/>
              <a:pPr/>
              <a:t>15-1-2015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
        <p:nvSpPr>
          <p:cNvPr id="9" name="Content Placeholder 8"/>
          <p:cNvSpPr>
            <a:spLocks noGrp="1"/>
          </p:cNvSpPr>
          <p:nvPr>
            <p:ph sz="quarter" idx="13"/>
          </p:nvPr>
        </p:nvSpPr>
        <p:spPr>
          <a:xfrm>
            <a:off x="2154869" y="1545793"/>
            <a:ext cx="6610427"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9040731" y="1545793"/>
            <a:ext cx="6610427"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2160272" y="1545793"/>
            <a:ext cx="6615827" cy="980123"/>
          </a:xfrm>
        </p:spPr>
        <p:txBody>
          <a:bodyPr anchor="t">
            <a:normAutofit/>
          </a:bodyPr>
          <a:lstStyle>
            <a:lvl1pPr marL="0" indent="0">
              <a:buNone/>
              <a:defRPr sz="2900" b="1"/>
            </a:lvl1pPr>
            <a:lvl2pPr marL="754361" indent="0">
              <a:buNone/>
              <a:defRPr sz="3300" b="1"/>
            </a:lvl2pPr>
            <a:lvl3pPr marL="1508722" indent="0">
              <a:buNone/>
              <a:defRPr sz="2900" b="1"/>
            </a:lvl3pPr>
            <a:lvl4pPr marL="2263083" indent="0">
              <a:buNone/>
              <a:defRPr sz="2700" b="1"/>
            </a:lvl4pPr>
            <a:lvl5pPr marL="3017445" indent="0">
              <a:buNone/>
              <a:defRPr sz="2700" b="1"/>
            </a:lvl5pPr>
            <a:lvl6pPr marL="3771806" indent="0">
              <a:buNone/>
              <a:defRPr sz="2700" b="1"/>
            </a:lvl6pPr>
            <a:lvl7pPr marL="4526167" indent="0">
              <a:buNone/>
              <a:defRPr sz="2700" b="1"/>
            </a:lvl7pPr>
            <a:lvl8pPr marL="5280528" indent="0">
              <a:buNone/>
              <a:defRPr sz="2700" b="1"/>
            </a:lvl8pPr>
            <a:lvl9pPr marL="6034889" indent="0">
              <a:buNone/>
              <a:defRPr sz="2700" b="1"/>
            </a:lvl9pPr>
          </a:lstStyle>
          <a:p>
            <a:pPr lvl="0"/>
            <a:r>
              <a:rPr lang="nl-NL" smtClean="0"/>
              <a:t>Klik om de modelstijlen te bewerken</a:t>
            </a:r>
          </a:p>
        </p:txBody>
      </p:sp>
      <p:sp>
        <p:nvSpPr>
          <p:cNvPr id="5" name="Text Placeholder 4"/>
          <p:cNvSpPr>
            <a:spLocks noGrp="1"/>
          </p:cNvSpPr>
          <p:nvPr>
            <p:ph type="body" sz="quarter" idx="3"/>
          </p:nvPr>
        </p:nvSpPr>
        <p:spPr>
          <a:xfrm>
            <a:off x="9046132" y="1545793"/>
            <a:ext cx="6618426" cy="980123"/>
          </a:xfrm>
        </p:spPr>
        <p:txBody>
          <a:bodyPr anchor="t">
            <a:normAutofit/>
          </a:bodyPr>
          <a:lstStyle>
            <a:lvl1pPr marL="0" indent="0">
              <a:buNone/>
              <a:defRPr sz="2900" b="1"/>
            </a:lvl1pPr>
            <a:lvl2pPr marL="754361" indent="0">
              <a:buNone/>
              <a:defRPr sz="3300" b="1"/>
            </a:lvl2pPr>
            <a:lvl3pPr marL="1508722" indent="0">
              <a:buNone/>
              <a:defRPr sz="2900" b="1"/>
            </a:lvl3pPr>
            <a:lvl4pPr marL="2263083" indent="0">
              <a:buNone/>
              <a:defRPr sz="2700" b="1"/>
            </a:lvl4pPr>
            <a:lvl5pPr marL="3017445" indent="0">
              <a:buNone/>
              <a:defRPr sz="2700" b="1"/>
            </a:lvl5pPr>
            <a:lvl6pPr marL="3771806" indent="0">
              <a:buNone/>
              <a:defRPr sz="2700" b="1"/>
            </a:lvl6pPr>
            <a:lvl7pPr marL="4526167" indent="0">
              <a:buNone/>
              <a:defRPr sz="2700" b="1"/>
            </a:lvl7pPr>
            <a:lvl8pPr marL="5280528" indent="0">
              <a:buNone/>
              <a:defRPr sz="2700" b="1"/>
            </a:lvl8pPr>
            <a:lvl9pPr marL="6034889" indent="0">
              <a:buNone/>
              <a:defRPr sz="27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E3903A65-E77A-4CCE-9E24-496910D426DC}" type="datetimeFigureOut">
              <a:rPr lang="nl-NL" smtClean="0"/>
              <a:pPr/>
              <a:t>15-1-2015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26D4795-BBD1-4809-94B4-3FD02870940F}" type="slidenum">
              <a:rPr lang="nl-NL" smtClean="0"/>
              <a:pPr/>
              <a:t>‹nr.›</a:t>
            </a:fld>
            <a:endParaRPr lang="nl-NL"/>
          </a:p>
        </p:txBody>
      </p:sp>
      <p:sp>
        <p:nvSpPr>
          <p:cNvPr id="11" name="Content Placeholder 10"/>
          <p:cNvSpPr>
            <a:spLocks noGrp="1"/>
          </p:cNvSpPr>
          <p:nvPr>
            <p:ph sz="quarter" idx="13"/>
          </p:nvPr>
        </p:nvSpPr>
        <p:spPr>
          <a:xfrm>
            <a:off x="2154869" y="2537118"/>
            <a:ext cx="6610427" cy="705688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Content Placeholder 12"/>
          <p:cNvSpPr>
            <a:spLocks noGrp="1"/>
          </p:cNvSpPr>
          <p:nvPr>
            <p:ph sz="quarter" idx="14"/>
          </p:nvPr>
        </p:nvSpPr>
        <p:spPr>
          <a:xfrm>
            <a:off x="9040731" y="2537115"/>
            <a:ext cx="6610427" cy="705688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E3903A65-E77A-4CCE-9E24-496910D426DC}" type="datetimeFigureOut">
              <a:rPr lang="nl-NL" smtClean="0"/>
              <a:pPr/>
              <a:t>15-1-2015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903A65-E77A-4CCE-9E24-496910D426DC}" type="datetimeFigureOut">
              <a:rPr lang="nl-NL" smtClean="0"/>
              <a:pPr/>
              <a:t>15-1-2015</a:t>
            </a:fld>
            <a:endParaRPr lang="nl-NL"/>
          </a:p>
        </p:txBody>
      </p:sp>
      <p:sp>
        <p:nvSpPr>
          <p:cNvPr id="6" name="Slide Number Placeholder 5"/>
          <p:cNvSpPr>
            <a:spLocks noGrp="1"/>
          </p:cNvSpPr>
          <p:nvPr>
            <p:ph type="sldNum" sz="quarter" idx="11"/>
          </p:nvPr>
        </p:nvSpPr>
        <p:spPr/>
        <p:txBody>
          <a:bodyPr/>
          <a:lstStyle/>
          <a:p>
            <a:fld id="{926D4795-BBD1-4809-94B4-3FD02870940F}" type="slidenum">
              <a:rPr lang="nl-NL" smtClean="0"/>
              <a:pPr/>
              <a:t>‹nr.›</a:t>
            </a:fld>
            <a:endParaRPr lang="nl-NL"/>
          </a:p>
        </p:txBody>
      </p:sp>
      <p:sp>
        <p:nvSpPr>
          <p:cNvPr id="7" name="Footer Placeholder 6"/>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0126267" y="726342"/>
            <a:ext cx="5330355" cy="2135267"/>
          </a:xfrm>
        </p:spPr>
        <p:txBody>
          <a:bodyPr anchor="b"/>
          <a:lstStyle>
            <a:lvl1pPr algn="l">
              <a:defRPr sz="3300" b="1">
                <a:ln>
                  <a:noFill/>
                </a:ln>
                <a:solidFill>
                  <a:srgbClr val="FF7605"/>
                </a:solidFill>
                <a:effectLst/>
              </a:defRPr>
            </a:lvl1pPr>
          </a:lstStyle>
          <a:p>
            <a:r>
              <a:rPr lang="nl-NL" smtClean="0"/>
              <a:t>Klik om de stijl te bewerken</a:t>
            </a:r>
            <a:endParaRPr lang="en-US" dirty="0"/>
          </a:p>
        </p:txBody>
      </p:sp>
      <p:sp>
        <p:nvSpPr>
          <p:cNvPr id="4" name="Text Placeholder 3"/>
          <p:cNvSpPr>
            <a:spLocks noGrp="1"/>
          </p:cNvSpPr>
          <p:nvPr>
            <p:ph type="body" sz="half" idx="2"/>
          </p:nvPr>
        </p:nvSpPr>
        <p:spPr>
          <a:xfrm>
            <a:off x="10126267" y="2861608"/>
            <a:ext cx="5330355" cy="8059758"/>
          </a:xfrm>
        </p:spPr>
        <p:txBody>
          <a:bodyPr/>
          <a:lstStyle>
            <a:lvl1pPr marL="0" indent="0">
              <a:buNone/>
              <a:defRPr sz="2300">
                <a:solidFill>
                  <a:schemeClr val="tx1">
                    <a:lumMod val="50000"/>
                    <a:lumOff val="50000"/>
                  </a:schemeClr>
                </a:solidFill>
              </a:defRPr>
            </a:lvl1pPr>
            <a:lvl2pPr marL="754361" indent="0">
              <a:buNone/>
              <a:defRPr sz="2000"/>
            </a:lvl2pPr>
            <a:lvl3pPr marL="1508722" indent="0">
              <a:buNone/>
              <a:defRPr sz="1600"/>
            </a:lvl3pPr>
            <a:lvl4pPr marL="2263083" indent="0">
              <a:buNone/>
              <a:defRPr sz="1500"/>
            </a:lvl4pPr>
            <a:lvl5pPr marL="3017445" indent="0">
              <a:buNone/>
              <a:defRPr sz="1500"/>
            </a:lvl5pPr>
            <a:lvl6pPr marL="3771806" indent="0">
              <a:buNone/>
              <a:defRPr sz="1500"/>
            </a:lvl6pPr>
            <a:lvl7pPr marL="4526167" indent="0">
              <a:buNone/>
              <a:defRPr sz="1500"/>
            </a:lvl7pPr>
            <a:lvl8pPr marL="5280528" indent="0">
              <a:buNone/>
              <a:defRPr sz="1500"/>
            </a:lvl8pPr>
            <a:lvl9pPr marL="6034889" indent="0">
              <a:buNone/>
              <a:defRPr sz="1500"/>
            </a:lvl9pPr>
          </a:lstStyle>
          <a:p>
            <a:pPr lvl="0"/>
            <a:r>
              <a:rPr lang="nl-NL" smtClean="0"/>
              <a:t>Klik om de modelstijlen te bewerken</a:t>
            </a:r>
          </a:p>
        </p:txBody>
      </p:sp>
      <p:sp>
        <p:nvSpPr>
          <p:cNvPr id="14" name="Content Placeholder 13"/>
          <p:cNvSpPr>
            <a:spLocks noGrp="1"/>
          </p:cNvSpPr>
          <p:nvPr>
            <p:ph sz="quarter" idx="13"/>
          </p:nvPr>
        </p:nvSpPr>
        <p:spPr>
          <a:xfrm>
            <a:off x="1620204" y="700090"/>
            <a:ext cx="8506063" cy="1092136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9" name="Date Placeholder 8"/>
          <p:cNvSpPr>
            <a:spLocks noGrp="1"/>
          </p:cNvSpPr>
          <p:nvPr>
            <p:ph type="dt" sz="half" idx="14"/>
          </p:nvPr>
        </p:nvSpPr>
        <p:spPr/>
        <p:txBody>
          <a:bodyPr/>
          <a:lstStyle/>
          <a:p>
            <a:fld id="{E3903A65-E77A-4CCE-9E24-496910D426DC}" type="datetimeFigureOut">
              <a:rPr lang="nl-NL" smtClean="0"/>
              <a:pPr/>
              <a:t>15-1-2015</a:t>
            </a:fld>
            <a:endParaRPr lang="nl-NL"/>
          </a:p>
        </p:txBody>
      </p:sp>
      <p:sp>
        <p:nvSpPr>
          <p:cNvPr id="10" name="Slide Number Placeholder 9"/>
          <p:cNvSpPr>
            <a:spLocks noGrp="1"/>
          </p:cNvSpPr>
          <p:nvPr>
            <p:ph type="sldNum" sz="quarter" idx="15"/>
          </p:nvPr>
        </p:nvSpPr>
        <p:spPr/>
        <p:txBody>
          <a:bodyPr/>
          <a:lstStyle/>
          <a:p>
            <a:fld id="{926D4795-BBD1-4809-94B4-3FD02870940F}" type="slidenum">
              <a:rPr lang="nl-NL" smtClean="0"/>
              <a:pPr/>
              <a:t>‹nr.›</a:t>
            </a:fld>
            <a:endParaRPr lang="nl-NL"/>
          </a:p>
        </p:txBody>
      </p:sp>
      <p:sp>
        <p:nvSpPr>
          <p:cNvPr id="13" name="Footer Placeholder 12"/>
          <p:cNvSpPr>
            <a:spLocks noGrp="1"/>
          </p:cNvSpPr>
          <p:nvPr>
            <p:ph type="ftr" sz="quarter" idx="16"/>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160271" y="8497988"/>
            <a:ext cx="9721215" cy="743169"/>
          </a:xfrm>
        </p:spPr>
        <p:txBody>
          <a:bodyPr bIns="0" anchor="b"/>
          <a:lstStyle>
            <a:lvl1pPr algn="l">
              <a:defRPr sz="3300" b="1">
                <a:ln w="12700">
                  <a:noFill/>
                </a:ln>
                <a:solidFill>
                  <a:schemeClr val="tx1"/>
                </a:solidFill>
                <a:effectLst/>
              </a:defRPr>
            </a:lvl1pPr>
          </a:lstStyle>
          <a:p>
            <a:r>
              <a:rPr lang="nl-NL" smtClean="0"/>
              <a:t>Klik om de stijl te bewerken</a:t>
            </a:r>
            <a:endParaRPr lang="en-US" dirty="0"/>
          </a:p>
        </p:txBody>
      </p:sp>
      <p:sp>
        <p:nvSpPr>
          <p:cNvPr id="3" name="Picture Placeholder 2"/>
          <p:cNvSpPr>
            <a:spLocks noGrp="1"/>
          </p:cNvSpPr>
          <p:nvPr>
            <p:ph type="pic" idx="1"/>
          </p:nvPr>
        </p:nvSpPr>
        <p:spPr>
          <a:xfrm>
            <a:off x="2345919" y="700089"/>
            <a:ext cx="10396299" cy="7499687"/>
          </a:xfrm>
        </p:spPr>
        <p:txBody>
          <a:bodyPr/>
          <a:lstStyle>
            <a:lvl1pPr marL="0" indent="0">
              <a:buNone/>
              <a:defRPr sz="5300"/>
            </a:lvl1pPr>
            <a:lvl2pPr marL="754361" indent="0">
              <a:buNone/>
              <a:defRPr sz="4700"/>
            </a:lvl2pPr>
            <a:lvl3pPr marL="1508722" indent="0">
              <a:buNone/>
              <a:defRPr sz="4000"/>
            </a:lvl3pPr>
            <a:lvl4pPr marL="2263083" indent="0">
              <a:buNone/>
              <a:defRPr sz="3300"/>
            </a:lvl4pPr>
            <a:lvl5pPr marL="3017445" indent="0">
              <a:buNone/>
              <a:defRPr sz="3300"/>
            </a:lvl5pPr>
            <a:lvl6pPr marL="3771806" indent="0">
              <a:buNone/>
              <a:defRPr sz="3300"/>
            </a:lvl6pPr>
            <a:lvl7pPr marL="4526167" indent="0">
              <a:buNone/>
              <a:defRPr sz="3300"/>
            </a:lvl7pPr>
            <a:lvl8pPr marL="5280528" indent="0">
              <a:buNone/>
              <a:defRPr sz="3300"/>
            </a:lvl8pPr>
            <a:lvl9pPr marL="6034889" indent="0">
              <a:buNone/>
              <a:defRPr sz="33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2160270" y="9241157"/>
            <a:ext cx="7155894" cy="2520315"/>
          </a:xfrm>
        </p:spPr>
        <p:txBody>
          <a:bodyPr/>
          <a:lstStyle>
            <a:lvl1pPr marL="0" indent="0">
              <a:buNone/>
              <a:defRPr sz="2300">
                <a:solidFill>
                  <a:schemeClr val="tx1"/>
                </a:solidFill>
              </a:defRPr>
            </a:lvl1pPr>
            <a:lvl2pPr marL="754361" indent="0">
              <a:buNone/>
              <a:defRPr sz="2000"/>
            </a:lvl2pPr>
            <a:lvl3pPr marL="1508722" indent="0">
              <a:buNone/>
              <a:defRPr sz="1600"/>
            </a:lvl3pPr>
            <a:lvl4pPr marL="2263083" indent="0">
              <a:buNone/>
              <a:defRPr sz="1500"/>
            </a:lvl4pPr>
            <a:lvl5pPr marL="3017445" indent="0">
              <a:buNone/>
              <a:defRPr sz="1500"/>
            </a:lvl5pPr>
            <a:lvl6pPr marL="3771806" indent="0">
              <a:buNone/>
              <a:defRPr sz="1500"/>
            </a:lvl6pPr>
            <a:lvl7pPr marL="4526167" indent="0">
              <a:buNone/>
              <a:defRPr sz="1500"/>
            </a:lvl7pPr>
            <a:lvl8pPr marL="5280528" indent="0">
              <a:buNone/>
              <a:defRPr sz="1500"/>
            </a:lvl8pPr>
            <a:lvl9pPr marL="6034889" indent="0">
              <a:buNone/>
              <a:defRPr sz="15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E3903A65-E77A-4CCE-9E24-496910D426DC}" type="datetimeFigureOut">
              <a:rPr lang="nl-NL" smtClean="0"/>
              <a:pPr/>
              <a:t>15-1-2015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2"/>
            <a:ext cx="405051" cy="12601575"/>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2"/>
            <a:ext cx="405051" cy="1260157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2160272" y="9661207"/>
            <a:ext cx="12826603" cy="2100263"/>
          </a:xfrm>
          <a:prstGeom prst="rect">
            <a:avLst/>
          </a:prstGeom>
        </p:spPr>
        <p:txBody>
          <a:bodyPr vert="horz" lIns="150872" tIns="75437" rIns="150872" bIns="75437" rtlCol="0" anchor="b">
            <a:noAutofit/>
          </a:bodyPr>
          <a:lstStyle/>
          <a:p>
            <a:endParaRPr lang="en-US" dirty="0"/>
          </a:p>
        </p:txBody>
      </p:sp>
      <p:sp>
        <p:nvSpPr>
          <p:cNvPr id="3" name="Text Placeholder 2"/>
          <p:cNvSpPr>
            <a:spLocks noGrp="1"/>
          </p:cNvSpPr>
          <p:nvPr>
            <p:ph type="body" idx="1"/>
          </p:nvPr>
        </p:nvSpPr>
        <p:spPr>
          <a:xfrm>
            <a:off x="2160272" y="1540195"/>
            <a:ext cx="13231655" cy="8121015"/>
          </a:xfrm>
          <a:prstGeom prst="rect">
            <a:avLst/>
          </a:prstGeom>
        </p:spPr>
        <p:txBody>
          <a:bodyPr vert="horz" lIns="150872" tIns="75437" rIns="150872" bIns="75437"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Footer Placeholder 4"/>
          <p:cNvSpPr>
            <a:spLocks noGrp="1"/>
          </p:cNvSpPr>
          <p:nvPr>
            <p:ph type="ftr" sz="quarter" idx="3"/>
          </p:nvPr>
        </p:nvSpPr>
        <p:spPr>
          <a:xfrm>
            <a:off x="2231996" y="12041505"/>
            <a:ext cx="12691587" cy="420053"/>
          </a:xfrm>
          <a:prstGeom prst="rect">
            <a:avLst/>
          </a:prstGeom>
        </p:spPr>
        <p:txBody>
          <a:bodyPr vert="horz" lIns="150872" tIns="75437" rIns="150872" bIns="75437" rtlCol="0" anchor="ctr"/>
          <a:lstStyle>
            <a:lvl1pPr algn="l">
              <a:defRPr sz="2000">
                <a:solidFill>
                  <a:schemeClr val="tx1">
                    <a:lumMod val="60000"/>
                    <a:lumOff val="40000"/>
                  </a:schemeClr>
                </a:solidFill>
              </a:defRPr>
            </a:lvl1pPr>
          </a:lstStyle>
          <a:p>
            <a:endParaRPr lang="nl-NL"/>
          </a:p>
        </p:txBody>
      </p:sp>
      <p:sp>
        <p:nvSpPr>
          <p:cNvPr id="6" name="Slide Number Placeholder 5"/>
          <p:cNvSpPr>
            <a:spLocks noGrp="1"/>
          </p:cNvSpPr>
          <p:nvPr>
            <p:ph type="sldNum" sz="quarter" idx="4"/>
          </p:nvPr>
        </p:nvSpPr>
        <p:spPr>
          <a:xfrm>
            <a:off x="15391925" y="10547987"/>
            <a:ext cx="675084" cy="670918"/>
          </a:xfrm>
          <a:prstGeom prst="rect">
            <a:avLst/>
          </a:prstGeom>
        </p:spPr>
        <p:txBody>
          <a:bodyPr vert="horz" lIns="150872" tIns="75437" rIns="150872" bIns="75437" rtlCol="0" anchor="ctr"/>
          <a:lstStyle>
            <a:lvl1pPr algn="l">
              <a:defRPr sz="2000" b="0">
                <a:solidFill>
                  <a:schemeClr val="tx2">
                    <a:lumMod val="60000"/>
                    <a:lumOff val="40000"/>
                  </a:schemeClr>
                </a:solidFill>
              </a:defRPr>
            </a:lvl1pPr>
          </a:lstStyle>
          <a:p>
            <a:fld id="{926D4795-BBD1-4809-94B4-3FD02870940F}" type="slidenum">
              <a:rPr lang="nl-NL" smtClean="0"/>
              <a:pPr/>
              <a:t>‹nr.›</a:t>
            </a:fld>
            <a:endParaRPr lang="nl-NL"/>
          </a:p>
        </p:txBody>
      </p:sp>
      <p:sp>
        <p:nvSpPr>
          <p:cNvPr id="16" name="Freeform 5"/>
          <p:cNvSpPr>
            <a:spLocks/>
          </p:cNvSpPr>
          <p:nvPr/>
        </p:nvSpPr>
        <p:spPr bwMode="auto">
          <a:xfrm>
            <a:off x="14978436" y="10501312"/>
            <a:ext cx="430365" cy="793433"/>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150872" tIns="75437" rIns="150872" bIns="75437"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2210079" y="8866302"/>
            <a:ext cx="4825218" cy="405051"/>
          </a:xfrm>
          <a:prstGeom prst="rect">
            <a:avLst/>
          </a:prstGeom>
        </p:spPr>
        <p:txBody>
          <a:bodyPr vert="horz" lIns="150872" tIns="75437" rIns="150872" bIns="75437" rtlCol="0" anchor="ctr"/>
          <a:lstStyle>
            <a:lvl1pPr algn="l">
              <a:defRPr sz="2000">
                <a:solidFill>
                  <a:srgbClr val="FFFFFF"/>
                </a:solidFill>
              </a:defRPr>
            </a:lvl1pPr>
          </a:lstStyle>
          <a:p>
            <a:fld id="{E3903A65-E77A-4CCE-9E24-496910D426DC}" type="datetimeFigureOut">
              <a:rPr lang="nl-NL" smtClean="0"/>
              <a:pPr/>
              <a:t>15-1-2015</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1508722" rtl="0" eaLnBrk="1" latinLnBrk="0" hangingPunct="1">
        <a:spcBef>
          <a:spcPct val="0"/>
        </a:spcBef>
        <a:buNone/>
        <a:defRPr sz="119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565771" indent="-565771" algn="l" defTabSz="1508722" rtl="0" eaLnBrk="1" latinLnBrk="0" hangingPunct="1">
        <a:spcBef>
          <a:spcPct val="20000"/>
        </a:spcBef>
        <a:buFont typeface="Arial" pitchFamily="34" charset="0"/>
        <a:buChar char="»"/>
        <a:defRPr sz="4700" kern="1200">
          <a:solidFill>
            <a:schemeClr val="tx2"/>
          </a:solidFill>
          <a:latin typeface="+mn-lt"/>
          <a:ea typeface="+mn-ea"/>
          <a:cs typeface="+mn-cs"/>
        </a:defRPr>
      </a:lvl1pPr>
      <a:lvl2pPr marL="1225837" indent="-471476"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885904" indent="-377181" algn="l" defTabSz="1508722" rtl="0" eaLnBrk="1" latinLnBrk="0" hangingPunct="1">
        <a:spcBef>
          <a:spcPct val="20000"/>
        </a:spcBef>
        <a:buFont typeface="Calibri" pitchFamily="34" charset="0"/>
        <a:buChar char="+"/>
        <a:defRPr sz="2900" kern="1200">
          <a:solidFill>
            <a:schemeClr val="tx1"/>
          </a:solidFill>
          <a:latin typeface="+mn-lt"/>
          <a:ea typeface="+mn-ea"/>
          <a:cs typeface="+mn-cs"/>
        </a:defRPr>
      </a:lvl3pPr>
      <a:lvl4pPr marL="2640265" indent="-377181"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3394626" indent="-377181"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4148987" indent="-377181" algn="l" defTabSz="1508722" rtl="0" eaLnBrk="1" latinLnBrk="0" hangingPunct="1">
        <a:spcBef>
          <a:spcPct val="20000"/>
        </a:spcBef>
        <a:buClr>
          <a:schemeClr val="tx1"/>
        </a:buClr>
        <a:buFont typeface="Calibri" pitchFamily="34" charset="0"/>
        <a:buChar char="&gt;"/>
        <a:defRPr sz="2900" kern="1200">
          <a:solidFill>
            <a:schemeClr val="tx1"/>
          </a:solidFill>
          <a:latin typeface="+mn-lt"/>
          <a:ea typeface="+mn-ea"/>
          <a:cs typeface="+mn-cs"/>
        </a:defRPr>
      </a:lvl6pPr>
      <a:lvl7pPr marL="4903348" indent="-377181" algn="l" defTabSz="1508722" rtl="0" eaLnBrk="1" latinLnBrk="0" hangingPunct="1">
        <a:spcBef>
          <a:spcPct val="20000"/>
        </a:spcBef>
        <a:buFont typeface="Calibri" pitchFamily="34" charset="0"/>
        <a:buChar char="+"/>
        <a:defRPr sz="2900" kern="1200">
          <a:solidFill>
            <a:schemeClr val="tx1"/>
          </a:solidFill>
          <a:latin typeface="+mn-lt"/>
          <a:ea typeface="+mn-ea"/>
          <a:cs typeface="+mn-cs"/>
        </a:defRPr>
      </a:lvl7pPr>
      <a:lvl8pPr marL="5657709" indent="-377181" algn="l" defTabSz="1508722" rtl="0" eaLnBrk="1" latinLnBrk="0" hangingPunct="1">
        <a:spcBef>
          <a:spcPct val="20000"/>
        </a:spcBef>
        <a:buClr>
          <a:schemeClr val="tx1"/>
        </a:buClr>
        <a:buFont typeface="Calibri" pitchFamily="34" charset="0"/>
        <a:buChar char="»"/>
        <a:defRPr sz="2900" kern="1200">
          <a:solidFill>
            <a:schemeClr val="tx1"/>
          </a:solidFill>
          <a:latin typeface="+mn-lt"/>
          <a:ea typeface="+mn-ea"/>
          <a:cs typeface="+mn-cs"/>
        </a:defRPr>
      </a:lvl8pPr>
      <a:lvl9pPr marL="6412070" indent="-377181" algn="l" defTabSz="1508722" rtl="0" eaLnBrk="1" latinLnBrk="0" hangingPunct="1">
        <a:spcBef>
          <a:spcPct val="20000"/>
        </a:spcBef>
        <a:buClr>
          <a:schemeClr val="tx1"/>
        </a:buClr>
        <a:buFont typeface="Calibri" pitchFamily="34" charset="0"/>
        <a:buChar char="−"/>
        <a:defRPr sz="2900" kern="1200">
          <a:solidFill>
            <a:schemeClr val="tx1"/>
          </a:solidFill>
          <a:latin typeface="+mn-lt"/>
          <a:ea typeface="+mn-ea"/>
          <a:cs typeface="+mn-cs"/>
        </a:defRPr>
      </a:lvl9pPr>
    </p:bodyStyle>
    <p:otherStyle>
      <a:defPPr>
        <a:defRPr lang="en-US"/>
      </a:defPPr>
      <a:lvl1pPr marL="0" algn="l" defTabSz="1508722" rtl="0" eaLnBrk="1" latinLnBrk="0" hangingPunct="1">
        <a:defRPr sz="2900" kern="1200">
          <a:solidFill>
            <a:schemeClr val="tx1"/>
          </a:solidFill>
          <a:latin typeface="+mn-lt"/>
          <a:ea typeface="+mn-ea"/>
          <a:cs typeface="+mn-cs"/>
        </a:defRPr>
      </a:lvl1pPr>
      <a:lvl2pPr marL="754361" algn="l" defTabSz="1508722" rtl="0" eaLnBrk="1" latinLnBrk="0" hangingPunct="1">
        <a:defRPr sz="2900" kern="1200">
          <a:solidFill>
            <a:schemeClr val="tx1"/>
          </a:solidFill>
          <a:latin typeface="+mn-lt"/>
          <a:ea typeface="+mn-ea"/>
          <a:cs typeface="+mn-cs"/>
        </a:defRPr>
      </a:lvl2pPr>
      <a:lvl3pPr marL="1508722" algn="l" defTabSz="1508722" rtl="0" eaLnBrk="1" latinLnBrk="0" hangingPunct="1">
        <a:defRPr sz="2900" kern="1200">
          <a:solidFill>
            <a:schemeClr val="tx1"/>
          </a:solidFill>
          <a:latin typeface="+mn-lt"/>
          <a:ea typeface="+mn-ea"/>
          <a:cs typeface="+mn-cs"/>
        </a:defRPr>
      </a:lvl3pPr>
      <a:lvl4pPr marL="2263083" algn="l" defTabSz="1508722" rtl="0" eaLnBrk="1" latinLnBrk="0" hangingPunct="1">
        <a:defRPr sz="2900" kern="1200">
          <a:solidFill>
            <a:schemeClr val="tx1"/>
          </a:solidFill>
          <a:latin typeface="+mn-lt"/>
          <a:ea typeface="+mn-ea"/>
          <a:cs typeface="+mn-cs"/>
        </a:defRPr>
      </a:lvl4pPr>
      <a:lvl5pPr marL="3017445" algn="l" defTabSz="1508722" rtl="0" eaLnBrk="1" latinLnBrk="0" hangingPunct="1">
        <a:defRPr sz="2900" kern="1200">
          <a:solidFill>
            <a:schemeClr val="tx1"/>
          </a:solidFill>
          <a:latin typeface="+mn-lt"/>
          <a:ea typeface="+mn-ea"/>
          <a:cs typeface="+mn-cs"/>
        </a:defRPr>
      </a:lvl5pPr>
      <a:lvl6pPr marL="3771806" algn="l" defTabSz="1508722" rtl="0" eaLnBrk="1" latinLnBrk="0" hangingPunct="1">
        <a:defRPr sz="2900" kern="1200">
          <a:solidFill>
            <a:schemeClr val="tx1"/>
          </a:solidFill>
          <a:latin typeface="+mn-lt"/>
          <a:ea typeface="+mn-ea"/>
          <a:cs typeface="+mn-cs"/>
        </a:defRPr>
      </a:lvl6pPr>
      <a:lvl7pPr marL="4526167" algn="l" defTabSz="1508722" rtl="0" eaLnBrk="1" latinLnBrk="0" hangingPunct="1">
        <a:defRPr sz="2900" kern="1200">
          <a:solidFill>
            <a:schemeClr val="tx1"/>
          </a:solidFill>
          <a:latin typeface="+mn-lt"/>
          <a:ea typeface="+mn-ea"/>
          <a:cs typeface="+mn-cs"/>
        </a:defRPr>
      </a:lvl7pPr>
      <a:lvl8pPr marL="5280528" algn="l" defTabSz="1508722" rtl="0" eaLnBrk="1" latinLnBrk="0" hangingPunct="1">
        <a:defRPr sz="2900" kern="1200">
          <a:solidFill>
            <a:schemeClr val="tx1"/>
          </a:solidFill>
          <a:latin typeface="+mn-lt"/>
          <a:ea typeface="+mn-ea"/>
          <a:cs typeface="+mn-cs"/>
        </a:defRPr>
      </a:lvl8pPr>
      <a:lvl9pPr marL="6034889" algn="l" defTabSz="1508722"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ndertitel 2"/>
          <p:cNvSpPr>
            <a:spLocks noGrp="1"/>
          </p:cNvSpPr>
          <p:nvPr>
            <p:ph sz="quarter" idx="13"/>
          </p:nvPr>
        </p:nvSpPr>
        <p:spPr>
          <a:xfrm>
            <a:off x="5805603" y="1663472"/>
            <a:ext cx="4814249" cy="705678"/>
          </a:xfrm>
          <a:prstGeom prst="snip2SameRect">
            <a:avLst/>
          </a:prstGeo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nl-NL" sz="1500" b="1" dirty="0" smtClean="0"/>
              <a:t>Tomas Heinsohn Huala</a:t>
            </a:r>
            <a:r>
              <a:rPr lang="nl-NL" sz="1500" dirty="0" smtClean="0"/>
              <a:t>	4326318</a:t>
            </a:r>
          </a:p>
          <a:p>
            <a:pPr marL="0" indent="0" algn="ctr">
              <a:buNone/>
            </a:pPr>
            <a:r>
              <a:rPr lang="nl-NL" sz="1500" b="1" dirty="0" smtClean="0"/>
              <a:t>Remi van der Laan	</a:t>
            </a:r>
            <a:r>
              <a:rPr lang="nl-NL" sz="1500" dirty="0" smtClean="0"/>
              <a:t>	4326156</a:t>
            </a:r>
            <a:endParaRPr lang="nl-NL" sz="1500" dirty="0"/>
          </a:p>
        </p:txBody>
      </p:sp>
      <p:sp>
        <p:nvSpPr>
          <p:cNvPr id="4" name="Titel 3"/>
          <p:cNvSpPr>
            <a:spLocks noGrp="1"/>
          </p:cNvSpPr>
          <p:nvPr>
            <p:ph type="title"/>
          </p:nvPr>
        </p:nvSpPr>
        <p:spPr>
          <a:xfrm>
            <a:off x="3423641" y="352926"/>
            <a:ext cx="9578173" cy="1310546"/>
          </a:xfrm>
          <a:prstGeom prst="snip2DiagRect">
            <a:avLst/>
          </a:prstGeom>
        </p:spPr>
        <p:style>
          <a:lnRef idx="2">
            <a:schemeClr val="accent2"/>
          </a:lnRef>
          <a:fillRef idx="1">
            <a:schemeClr val="lt1"/>
          </a:fillRef>
          <a:effectRef idx="0">
            <a:schemeClr val="accent2"/>
          </a:effectRef>
          <a:fontRef idx="minor">
            <a:schemeClr val="dk1"/>
          </a:fontRef>
        </p:style>
        <p:txBody>
          <a:bodyPr/>
          <a:lstStyle/>
          <a:p>
            <a:pPr algn="ct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Licence</a:t>
            </a:r>
            <a:r>
              <a:rPr lang="nl-NL" sz="6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Plate</a:t>
            </a:r>
            <a:r>
              <a:rPr lang="nl-NL" sz="6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Recognition</a:t>
            </a:r>
            <a:endPar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endParaRPr>
          </a:p>
        </p:txBody>
      </p:sp>
      <p:sp>
        <p:nvSpPr>
          <p:cNvPr id="3" name="Ondertitel 2"/>
          <p:cNvSpPr>
            <a:spLocks noGrp="1"/>
          </p:cNvSpPr>
          <p:nvPr>
            <p:ph sz="quarter" idx="13"/>
          </p:nvPr>
        </p:nvSpPr>
        <p:spPr>
          <a:xfrm>
            <a:off x="694476" y="1764283"/>
            <a:ext cx="4814249" cy="907301"/>
          </a:xfrm>
        </p:spPr>
        <p:txBody>
          <a:bodyPr>
            <a:normAutofit/>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This iteration</a:t>
            </a:r>
            <a:endParaRPr lang="nl-NL" sz="43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Ondertitel 2"/>
          <p:cNvSpPr>
            <a:spLocks noGrp="1"/>
          </p:cNvSpPr>
          <p:nvPr>
            <p:ph sz="quarter" idx="13"/>
          </p:nvPr>
        </p:nvSpPr>
        <p:spPr>
          <a:xfrm>
            <a:off x="694476" y="2570772"/>
            <a:ext cx="4814249" cy="1929815"/>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200" dirty="0" smtClean="0"/>
              <a:t>Closer to the final deadline we tried to improve our program resulting in a better license plate detector with better results. This week we managed to improve several things. These are the little improvements:</a:t>
            </a:r>
          </a:p>
          <a:p>
            <a:pPr marL="0" indent="0">
              <a:buNone/>
            </a:pPr>
            <a:endParaRPr lang="en-US" sz="1200" dirty="0" smtClean="0"/>
          </a:p>
          <a:p>
            <a:pPr marL="0" indent="0">
              <a:buFontTx/>
              <a:buChar char="-"/>
            </a:pPr>
            <a:r>
              <a:rPr lang="en-US" sz="1200" dirty="0" smtClean="0"/>
              <a:t> We improved the detection of the license plates</a:t>
            </a:r>
          </a:p>
          <a:p>
            <a:pPr marL="0" indent="0">
              <a:buFontTx/>
              <a:buChar char="-"/>
            </a:pPr>
            <a:r>
              <a:rPr lang="en-US" sz="1200" dirty="0" smtClean="0"/>
              <a:t> </a:t>
            </a:r>
            <a:r>
              <a:rPr lang="en-US" sz="1200" dirty="0" smtClean="0"/>
              <a:t>We changed the output of the program so we get fewer results</a:t>
            </a:r>
          </a:p>
          <a:p>
            <a:pPr marL="0" indent="0">
              <a:buFontTx/>
              <a:buChar char="-"/>
            </a:pPr>
            <a:r>
              <a:rPr lang="en-US" sz="1200" dirty="0" smtClean="0"/>
              <a:t> </a:t>
            </a:r>
            <a:r>
              <a:rPr lang="en-US" sz="1200" dirty="0" smtClean="0"/>
              <a:t>We changed the processing of the frames so we get the wanted detection speed.</a:t>
            </a:r>
          </a:p>
          <a:p>
            <a:pPr marL="0" indent="0">
              <a:buNone/>
            </a:pPr>
            <a:endParaRPr lang="en-US" sz="1500" dirty="0" smtClean="0"/>
          </a:p>
        </p:txBody>
      </p:sp>
      <p:sp>
        <p:nvSpPr>
          <p:cNvPr id="10" name="Ondertitel 2"/>
          <p:cNvSpPr>
            <a:spLocks noGrp="1"/>
          </p:cNvSpPr>
          <p:nvPr>
            <p:ph sz="quarter" idx="13"/>
          </p:nvPr>
        </p:nvSpPr>
        <p:spPr>
          <a:xfrm>
            <a:off x="5794824" y="3377262"/>
            <a:ext cx="4814249" cy="8468141"/>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endParaRPr lang="nl-NL" sz="1500" dirty="0"/>
          </a:p>
        </p:txBody>
      </p:sp>
      <p:sp>
        <p:nvSpPr>
          <p:cNvPr id="15" name="Ondertitel 2"/>
          <p:cNvSpPr>
            <a:spLocks noGrp="1"/>
          </p:cNvSpPr>
          <p:nvPr>
            <p:ph sz="quarter" idx="13"/>
          </p:nvPr>
        </p:nvSpPr>
        <p:spPr>
          <a:xfrm>
            <a:off x="10909324" y="6228779"/>
            <a:ext cx="4814249" cy="1008112"/>
          </a:xfrm>
        </p:spPr>
        <p:txBody>
          <a:bodyPr>
            <a:normAutofit/>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Next Iteration</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Ondertitel 2"/>
          <p:cNvSpPr>
            <a:spLocks noGrp="1"/>
          </p:cNvSpPr>
          <p:nvPr>
            <p:ph sz="quarter" idx="13"/>
          </p:nvPr>
        </p:nvSpPr>
        <p:spPr>
          <a:xfrm>
            <a:off x="10909324" y="7236891"/>
            <a:ext cx="4814249" cy="3096344"/>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200" dirty="0" smtClean="0"/>
              <a:t>This will be the last iteration till the final deadline. Now we want to fine tune our program so we are able to get enough good results from the license plate detector.  We can achieve this by adjust our results. Now we have the problem that the stripes in the license plate are not always on the right spot. For example:</a:t>
            </a:r>
          </a:p>
          <a:p>
            <a:pPr marL="0" indent="0">
              <a:buNone/>
            </a:pPr>
            <a:endParaRPr lang="en-US" sz="1200" dirty="0" smtClean="0"/>
          </a:p>
          <a:p>
            <a:pPr marL="0" indent="0">
              <a:buNone/>
            </a:pPr>
            <a:endParaRPr lang="en-US" sz="1200" dirty="0" smtClean="0"/>
          </a:p>
          <a:p>
            <a:pPr marL="0" indent="0">
              <a:buNone/>
            </a:pPr>
            <a:r>
              <a:rPr lang="en-US" sz="1200" dirty="0" smtClean="0"/>
              <a:t>An other problem is the fact that our system still has problems with detecting some of the license plates. </a:t>
            </a:r>
          </a:p>
          <a:p>
            <a:pPr marL="0" indent="0">
              <a:buNone/>
            </a:pPr>
            <a:r>
              <a:rPr lang="en-US" sz="1200" dirty="0" smtClean="0"/>
              <a:t>For next week we want to change these things. We also want to change the fact that in the results it should not be possible to place a digit next to a letter and vice versa.  We could also implement some standard license plate formats so we can fit our results in those standards. The last thing we should create next week is the final poster which gives a view of our final product.</a:t>
            </a:r>
          </a:p>
          <a:p>
            <a:pPr marL="0" indent="0">
              <a:buNone/>
            </a:pPr>
            <a:endParaRPr lang="en-US" sz="1200" dirty="0" smtClean="0"/>
          </a:p>
          <a:p>
            <a:pPr marL="0" indent="0">
              <a:buNone/>
            </a:pPr>
            <a:endParaRPr lang="en-US" sz="1200" dirty="0" smtClean="0"/>
          </a:p>
        </p:txBody>
      </p:sp>
      <p:pic>
        <p:nvPicPr>
          <p:cNvPr id="1026" name="Picture 2" descr="http://project.3me.tudelft.nl/2013/wb70/tudelft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48791" y="11038914"/>
            <a:ext cx="4827262" cy="1407256"/>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Ondertitel 2"/>
          <p:cNvSpPr>
            <a:spLocks noGrp="1"/>
          </p:cNvSpPr>
          <p:nvPr>
            <p:ph sz="quarter" idx="13"/>
          </p:nvPr>
        </p:nvSpPr>
        <p:spPr>
          <a:xfrm>
            <a:off x="5794824" y="2570772"/>
            <a:ext cx="4814249" cy="907301"/>
          </a:xfrm>
        </p:spPr>
        <p:txBody>
          <a:bodyPr>
            <a:normAutofit/>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Text Output</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2" name="Rechte verbindingslijn 21"/>
          <p:cNvCxnSpPr/>
          <p:nvPr/>
        </p:nvCxnSpPr>
        <p:spPr>
          <a:xfrm>
            <a:off x="694475" y="2570772"/>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5805603" y="3377262"/>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10909324" y="7236891"/>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Ondertitel 2"/>
          <p:cNvSpPr>
            <a:spLocks noGrp="1"/>
          </p:cNvSpPr>
          <p:nvPr>
            <p:ph sz="quarter" idx="13"/>
          </p:nvPr>
        </p:nvSpPr>
        <p:spPr>
          <a:xfrm>
            <a:off x="684188" y="4644603"/>
            <a:ext cx="4814249" cy="699378"/>
          </a:xfrm>
        </p:spPr>
        <p:txBody>
          <a:bodyPr>
            <a:normAutofit fontScale="92500" lnSpcReduction="20000"/>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Plate Detection</a:t>
            </a:r>
            <a:endParaRPr lang="nl-NL" sz="43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2" name="Ondertitel 2"/>
          <p:cNvSpPr>
            <a:spLocks noGrp="1"/>
          </p:cNvSpPr>
          <p:nvPr>
            <p:ph sz="quarter" idx="13"/>
          </p:nvPr>
        </p:nvSpPr>
        <p:spPr>
          <a:xfrm>
            <a:off x="684188" y="5220667"/>
            <a:ext cx="4814249" cy="5832648"/>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200" dirty="0" smtClean="0"/>
              <a:t>We wanted to detect as many plate as possible, but this wasn’t the case before this week. So we had to change the code which was seeking for the yellow license plates.  Just like the last time we used graphs to determine what to select . To make the graph we now used the license plates which were brighter or darker than the normal license plates.  This is how our new graph looks like with the red channel on the Y-axis and the green channel on the X -axis</a:t>
            </a:r>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r>
              <a:rPr lang="en-US" sz="1200" dirty="0" smtClean="0"/>
              <a:t>We also said that the green and the red channel must be bigger than twice the blue channel. This is because of the yellow color which especially consist of green and red with a low value of blue. After all this the detector is able to detect the license plates of almost all of the license plates </a:t>
            </a:r>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endParaRPr lang="nl-NL" sz="1200" dirty="0"/>
          </a:p>
        </p:txBody>
      </p:sp>
      <p:cxnSp>
        <p:nvCxnSpPr>
          <p:cNvPr id="33" name="Rechte verbindingslijn 32"/>
          <p:cNvCxnSpPr/>
          <p:nvPr/>
        </p:nvCxnSpPr>
        <p:spPr>
          <a:xfrm>
            <a:off x="684188" y="5220667"/>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3" cstate="print"/>
          <a:srcRect/>
          <a:stretch>
            <a:fillRect/>
          </a:stretch>
        </p:blipFill>
        <p:spPr bwMode="auto">
          <a:xfrm>
            <a:off x="756196" y="6588819"/>
            <a:ext cx="4634046" cy="33123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868764" y="3924524"/>
            <a:ext cx="2590800" cy="4248472"/>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11053340" y="8317011"/>
            <a:ext cx="4275475" cy="360040"/>
          </a:xfrm>
          <a:prstGeom prst="rect">
            <a:avLst/>
          </a:prstGeom>
          <a:noFill/>
          <a:ln w="9525">
            <a:noFill/>
            <a:miter lim="800000"/>
            <a:headEnd/>
            <a:tailEnd/>
          </a:ln>
          <a:effectLst/>
        </p:spPr>
      </p:pic>
    </p:spTree>
    <p:extLst>
      <p:ext uri="{BB962C8B-B14F-4D97-AF65-F5344CB8AC3E}">
        <p14:creationId xmlns:p14="http://schemas.microsoft.com/office/powerpoint/2010/main" xmlns="" val="265152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Elementai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172</TotalTime>
  <Words>406</Words>
  <Application>Microsoft Office PowerPoint</Application>
  <PresentationFormat>Aangepast</PresentationFormat>
  <Paragraphs>48</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Thermal</vt:lpstr>
      <vt:lpstr>Licence Plate Recognition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Licence Plate Detector</dc:title>
  <dc:creator>Remi Verdonk van der Laan</dc:creator>
  <cp:lastModifiedBy>Tomas</cp:lastModifiedBy>
  <cp:revision>21</cp:revision>
  <dcterms:created xsi:type="dcterms:W3CDTF">2014-12-17T14:54:48Z</dcterms:created>
  <dcterms:modified xsi:type="dcterms:W3CDTF">2015-01-15T14:31:40Z</dcterms:modified>
</cp:coreProperties>
</file>