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601575" cy="9001125"/>
  <p:notesSz cx="6858000" cy="9144000"/>
  <p:defaultTextStyle>
    <a:defPPr>
      <a:defRPr lang="nl-NL"/>
    </a:defPPr>
    <a:lvl1pPr marL="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578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157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735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314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892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471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049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628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224" y="2496"/>
      </p:cViewPr>
      <p:guideLst>
        <p:guide orient="horz" pos="283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1"/>
            <a:ext cx="1037005" cy="900112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011" y="1663575"/>
            <a:ext cx="9972087" cy="6737477"/>
          </a:xfrm>
        </p:spPr>
        <p:txBody>
          <a:bodyPr/>
          <a:lstStyle>
            <a:lvl1pPr>
              <a:defRPr sz="1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010" y="264736"/>
            <a:ext cx="8530019" cy="1246309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56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7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2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60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2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366" y="310296"/>
            <a:ext cx="1082243" cy="479227"/>
          </a:xfrm>
        </p:spPr>
        <p:txBody>
          <a:bodyPr/>
          <a:lstStyle>
            <a:lvl1pPr>
              <a:defRPr sz="1700"/>
            </a:lvl1pPr>
          </a:lstStyle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10291287" y="275034"/>
            <a:ext cx="905739" cy="566738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360464"/>
            <a:ext cx="2835355" cy="768012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360464"/>
            <a:ext cx="8296037" cy="768012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</p:spPr>
        <p:txBody>
          <a:bodyPr>
            <a:noAutofit/>
          </a:bodyPr>
          <a:lstStyle>
            <a:lvl1pPr algn="l">
              <a:defRPr sz="89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11" y="1100139"/>
            <a:ext cx="10291287" cy="5800725"/>
          </a:xfrm>
        </p:spPr>
        <p:txBody>
          <a:bodyPr>
            <a:normAutofit/>
          </a:bodyPr>
          <a:lstStyle>
            <a:lvl1pPr>
              <a:defRPr sz="3500"/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 sz="2200">
                <a:solidFill>
                  <a:schemeClr val="tx1"/>
                </a:solidFill>
              </a:defRPr>
            </a:lvl3pPr>
            <a:lvl4pPr>
              <a:defRPr sz="2200">
                <a:solidFill>
                  <a:schemeClr val="tx1"/>
                </a:solidFill>
              </a:defRPr>
            </a:lvl4pPr>
            <a:lvl5pP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09" y="5885356"/>
            <a:ext cx="9976248" cy="1000125"/>
          </a:xfrm>
        </p:spPr>
        <p:txBody>
          <a:bodyPr bIns="0" anchor="b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56578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15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73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31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289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94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60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262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</p:spPr>
        <p:txBody>
          <a:bodyPr>
            <a:noAutofit/>
          </a:bodyPr>
          <a:lstStyle>
            <a:lvl1pPr algn="l">
              <a:defRPr sz="89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76009" y="1104138"/>
            <a:ext cx="5141443" cy="57607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31679" y="1104138"/>
            <a:ext cx="5141443" cy="57607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11" y="1104138"/>
            <a:ext cx="5145643" cy="700088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35880" y="1104138"/>
            <a:ext cx="5147665" cy="700088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676009" y="1812227"/>
            <a:ext cx="5141443" cy="504063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7031679" y="1812225"/>
            <a:ext cx="5141443" cy="504063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985" y="518815"/>
            <a:ext cx="4145832" cy="1525191"/>
          </a:xfrm>
        </p:spPr>
        <p:txBody>
          <a:bodyPr anchor="b"/>
          <a:lstStyle>
            <a:lvl1pPr algn="l">
              <a:defRPr sz="2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5985" y="2044006"/>
            <a:ext cx="4145832" cy="5756970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260158" y="500064"/>
            <a:ext cx="6615827" cy="780097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10" y="6069991"/>
            <a:ext cx="7560945" cy="530835"/>
          </a:xfrm>
        </p:spPr>
        <p:txBody>
          <a:bodyPr bIns="0" anchor="b"/>
          <a:lstStyle>
            <a:lvl1pPr algn="l">
              <a:defRPr sz="2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4604" y="500063"/>
            <a:ext cx="8086010" cy="5356919"/>
          </a:xfrm>
        </p:spPr>
        <p:txBody>
          <a:bodyPr/>
          <a:lstStyle>
            <a:lvl1pPr marL="0" indent="0">
              <a:buNone/>
              <a:defRPr sz="4000"/>
            </a:lvl1pPr>
            <a:lvl2pPr marL="565785" indent="0">
              <a:buNone/>
              <a:defRPr sz="3500"/>
            </a:lvl2pPr>
            <a:lvl3pPr marL="1131570" indent="0">
              <a:buNone/>
              <a:defRPr sz="3000"/>
            </a:lvl3pPr>
            <a:lvl4pPr marL="1697355" indent="0">
              <a:buNone/>
              <a:defRPr sz="2500"/>
            </a:lvl4pPr>
            <a:lvl5pPr marL="2263140" indent="0">
              <a:buNone/>
              <a:defRPr sz="2500"/>
            </a:lvl5pPr>
            <a:lvl6pPr marL="2828925" indent="0">
              <a:buNone/>
              <a:defRPr sz="2500"/>
            </a:lvl6pPr>
            <a:lvl7pPr marL="3394710" indent="0">
              <a:buNone/>
              <a:defRPr sz="2500"/>
            </a:lvl7pPr>
            <a:lvl8pPr marL="3960495" indent="0">
              <a:buNone/>
              <a:defRPr sz="2500"/>
            </a:lvl8pPr>
            <a:lvl9pPr marL="4526280" indent="0">
              <a:buNone/>
              <a:defRPr sz="25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0210" y="6600826"/>
            <a:ext cx="5565695" cy="1800225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315040" cy="9001125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315040" cy="900112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  <a:prstGeom prst="rect">
            <a:avLst/>
          </a:prstGeom>
        </p:spPr>
        <p:txBody>
          <a:bodyPr vert="horz" lIns="113157" tIns="56579" rIns="113157" bIns="56579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11" y="1100139"/>
            <a:ext cx="10291287" cy="5800725"/>
          </a:xfrm>
          <a:prstGeom prst="rect">
            <a:avLst/>
          </a:prstGeom>
        </p:spPr>
        <p:txBody>
          <a:bodyPr vert="horz" lIns="113157" tIns="56579" rIns="113157" bIns="56579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5997" y="8601075"/>
            <a:ext cx="9871234" cy="300038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71497" y="7534276"/>
            <a:ext cx="525065" cy="479227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1649895" y="7500937"/>
            <a:ext cx="334728" cy="566738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13157" tIns="56579" rIns="113157" bIns="5657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565769" y="6320214"/>
            <a:ext cx="3446584" cy="315040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>
                <a:solidFill>
                  <a:srgbClr val="FFFFFF"/>
                </a:solidFill>
              </a:defRPr>
            </a:lvl1pPr>
          </a:lstStyle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1131570" rtl="0" eaLnBrk="1" latinLnBrk="0" hangingPunct="1">
        <a:spcBef>
          <a:spcPct val="0"/>
        </a:spcBef>
        <a:buNone/>
        <a:defRPr sz="89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24339" indent="-424339" algn="l" defTabSz="1131570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2"/>
          </a:solidFill>
          <a:latin typeface="+mn-lt"/>
          <a:ea typeface="+mn-ea"/>
          <a:cs typeface="+mn-cs"/>
        </a:defRPr>
      </a:lvl1pPr>
      <a:lvl2pPr marL="919401" indent="-353616" algn="l" defTabSz="1131570" rtl="0" eaLnBrk="1" latinLnBrk="0" hangingPunct="1">
        <a:spcBef>
          <a:spcPct val="20000"/>
        </a:spcBef>
        <a:buFont typeface="Arial" pitchFamily="34" charset="0"/>
        <a:buChar char="˃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414463" indent="-282893" algn="l" defTabSz="1131570" rtl="0" eaLnBrk="1" latinLnBrk="0" hangingPunct="1">
        <a:spcBef>
          <a:spcPct val="20000"/>
        </a:spcBef>
        <a:buFont typeface="Calibri" pitchFamily="34" charset="0"/>
        <a:buChar char="+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980248" indent="-282893" algn="l" defTabSz="113157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546033" indent="-282893" algn="l" defTabSz="113157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111818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677603" indent="-282893" algn="l" defTabSz="1131570" rtl="0" eaLnBrk="1" latinLnBrk="0" hangingPunct="1">
        <a:spcBef>
          <a:spcPct val="20000"/>
        </a:spcBef>
        <a:buFont typeface="Calibri" pitchFamily="34" charset="0"/>
        <a:buChar char="+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243388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809173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35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471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6049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628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2"/>
          <p:cNvSpPr>
            <a:spLocks noGrp="1"/>
          </p:cNvSpPr>
          <p:nvPr>
            <p:ph sz="quarter" idx="13"/>
          </p:nvPr>
        </p:nvSpPr>
        <p:spPr>
          <a:xfrm>
            <a:off x="4515469" y="1188194"/>
            <a:ext cx="3744416" cy="504056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l-NL" sz="1100" b="1" dirty="0" smtClean="0"/>
              <a:t>Tomas Heinsohn Huala</a:t>
            </a:r>
            <a:r>
              <a:rPr lang="nl-NL" sz="1100" dirty="0" smtClean="0"/>
              <a:t>	</a:t>
            </a:r>
            <a:r>
              <a:rPr lang="nl-NL" sz="1100" dirty="0" smtClean="0"/>
              <a:t>4326318</a:t>
            </a:r>
            <a:endParaRPr lang="nl-NL" sz="1100" dirty="0" smtClean="0"/>
          </a:p>
          <a:p>
            <a:pPr marL="0" indent="0" algn="ctr">
              <a:buNone/>
            </a:pPr>
            <a:r>
              <a:rPr lang="nl-NL" sz="1100" b="1" dirty="0" smtClean="0"/>
              <a:t>Remi van der Laan	</a:t>
            </a:r>
            <a:r>
              <a:rPr lang="nl-NL" sz="1100" dirty="0" smtClean="0"/>
              <a:t>	4326156</a:t>
            </a:r>
            <a:endParaRPr lang="nl-NL" sz="11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662832" y="252090"/>
            <a:ext cx="7449690" cy="936104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License</a:t>
            </a:r>
            <a:r>
              <a:rPr lang="nl-NL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Plate</a:t>
            </a:r>
            <a:r>
              <a:rPr lang="nl-NL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Recognition</a:t>
            </a:r>
            <a:endParaRPr lang="nl-NL" sz="4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sz="quarter" idx="13"/>
          </p:nvPr>
        </p:nvSpPr>
        <p:spPr>
          <a:xfrm>
            <a:off x="612155" y="1260202"/>
            <a:ext cx="374441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Summary</a:t>
            </a:r>
            <a:endParaRPr lang="nl-NL" sz="32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ndertitel 2"/>
          <p:cNvSpPr>
            <a:spLocks noGrp="1"/>
          </p:cNvSpPr>
          <p:nvPr>
            <p:ph sz="quarter" idx="13"/>
          </p:nvPr>
        </p:nvSpPr>
        <p:spPr>
          <a:xfrm>
            <a:off x="612155" y="1836266"/>
            <a:ext cx="3744416" cy="93610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With the short break we managed to do some extra things. We changed the </a:t>
            </a:r>
            <a:r>
              <a:rPr lang="en-US" sz="1100" dirty="0" err="1" smtClean="0"/>
              <a:t>gui</a:t>
            </a:r>
            <a:r>
              <a:rPr lang="en-US" sz="1100" dirty="0" smtClean="0"/>
              <a:t> and we began with the recognition system. For this we used OCR (Optical character recognition) and we used the idea of a bounding box.   </a:t>
            </a:r>
            <a:endParaRPr lang="nl-NL" sz="1100" dirty="0"/>
          </a:p>
        </p:txBody>
      </p:sp>
      <p:sp>
        <p:nvSpPr>
          <p:cNvPr id="10" name="Ondertitel 2"/>
          <p:cNvSpPr>
            <a:spLocks noGrp="1"/>
          </p:cNvSpPr>
          <p:nvPr>
            <p:ph sz="quarter" idx="13"/>
          </p:nvPr>
        </p:nvSpPr>
        <p:spPr>
          <a:xfrm>
            <a:off x="4507085" y="2412330"/>
            <a:ext cx="3744416" cy="6048672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sp>
        <p:nvSpPr>
          <p:cNvPr id="15" name="Ondertitel 2"/>
          <p:cNvSpPr>
            <a:spLocks noGrp="1"/>
          </p:cNvSpPr>
          <p:nvPr>
            <p:ph sz="quarter" idx="13"/>
          </p:nvPr>
        </p:nvSpPr>
        <p:spPr>
          <a:xfrm>
            <a:off x="8461027" y="1260202"/>
            <a:ext cx="3744416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OCR</a:t>
            </a: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ndertitel 2"/>
          <p:cNvSpPr>
            <a:spLocks noGrp="1"/>
          </p:cNvSpPr>
          <p:nvPr>
            <p:ph sz="quarter" idx="13"/>
          </p:nvPr>
        </p:nvSpPr>
        <p:spPr>
          <a:xfrm>
            <a:off x="8461027" y="1908274"/>
            <a:ext cx="3744416" cy="547260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pic>
        <p:nvPicPr>
          <p:cNvPr id="1026" name="Picture 2" descr="http://project.3me.tudelft.nl/2013/wb70/tudelft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49059" y="7884938"/>
            <a:ext cx="3754537" cy="10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ndertitel 2"/>
          <p:cNvSpPr>
            <a:spLocks noGrp="1"/>
          </p:cNvSpPr>
          <p:nvPr>
            <p:ph sz="quarter" idx="13"/>
          </p:nvPr>
        </p:nvSpPr>
        <p:spPr>
          <a:xfrm>
            <a:off x="4500587" y="1836266"/>
            <a:ext cx="374441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Bounding Box</a:t>
            </a: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2" name="Rechte verbindingslijn 21"/>
          <p:cNvCxnSpPr/>
          <p:nvPr/>
        </p:nvCxnSpPr>
        <p:spPr>
          <a:xfrm>
            <a:off x="612155" y="1836266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4515469" y="2412330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8461027" y="1908274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ndertitel 2"/>
          <p:cNvSpPr>
            <a:spLocks noGrp="1"/>
          </p:cNvSpPr>
          <p:nvPr>
            <p:ph sz="quarter" idx="13"/>
          </p:nvPr>
        </p:nvSpPr>
        <p:spPr>
          <a:xfrm>
            <a:off x="540147" y="5364658"/>
            <a:ext cx="3744416" cy="4995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Title</a:t>
            </a:r>
            <a:endParaRPr lang="nl-NL" sz="32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Ondertitel 2"/>
          <p:cNvSpPr>
            <a:spLocks noGrp="1"/>
          </p:cNvSpPr>
          <p:nvPr>
            <p:ph sz="quarter" idx="13"/>
          </p:nvPr>
        </p:nvSpPr>
        <p:spPr>
          <a:xfrm>
            <a:off x="612155" y="3420442"/>
            <a:ext cx="3744416" cy="4608512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cxnSp>
        <p:nvCxnSpPr>
          <p:cNvPr id="33" name="Rechte verbindingslijn 32"/>
          <p:cNvCxnSpPr/>
          <p:nvPr/>
        </p:nvCxnSpPr>
        <p:spPr>
          <a:xfrm>
            <a:off x="612155" y="3420442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ndertitel 2"/>
          <p:cNvSpPr>
            <a:spLocks noGrp="1"/>
          </p:cNvSpPr>
          <p:nvPr>
            <p:ph sz="quarter" idx="13"/>
          </p:nvPr>
        </p:nvSpPr>
        <p:spPr>
          <a:xfrm>
            <a:off x="612155" y="2844378"/>
            <a:ext cx="374441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GUI</a:t>
            </a: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15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TC101859868[[fn=Warm]]</Template>
  <TotalTime>100</TotalTime>
  <Words>59</Words>
  <Application>Microsoft Office PowerPoint</Application>
  <PresentationFormat>Aangepast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Thermal</vt:lpstr>
      <vt:lpstr>License Plate Recognition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Licence Plate Detector</dc:title>
  <dc:creator>Remi Verdonk van der Laan</dc:creator>
  <cp:lastModifiedBy>Tomas</cp:lastModifiedBy>
  <cp:revision>15</cp:revision>
  <dcterms:created xsi:type="dcterms:W3CDTF">2014-12-17T14:54:48Z</dcterms:created>
  <dcterms:modified xsi:type="dcterms:W3CDTF">2015-01-07T12:52:32Z</dcterms:modified>
</cp:coreProperties>
</file>