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002250" cy="14401800"/>
  <p:notesSz cx="6858000" cy="9144000"/>
  <p:defaultTextStyle>
    <a:defPPr>
      <a:defRPr lang="nl-NL"/>
    </a:defPPr>
    <a:lvl1pPr marL="0" algn="l" defTabSz="1508689" rtl="0" eaLnBrk="1" latinLnBrk="0" hangingPunct="1">
      <a:defRPr sz="3000" kern="1200">
        <a:solidFill>
          <a:schemeClr val="tx1"/>
        </a:solidFill>
        <a:latin typeface="+mn-lt"/>
        <a:ea typeface="+mn-ea"/>
        <a:cs typeface="+mn-cs"/>
      </a:defRPr>
    </a:lvl1pPr>
    <a:lvl2pPr marL="754345" algn="l" defTabSz="1508689" rtl="0" eaLnBrk="1" latinLnBrk="0" hangingPunct="1">
      <a:defRPr sz="3000" kern="1200">
        <a:solidFill>
          <a:schemeClr val="tx1"/>
        </a:solidFill>
        <a:latin typeface="+mn-lt"/>
        <a:ea typeface="+mn-ea"/>
        <a:cs typeface="+mn-cs"/>
      </a:defRPr>
    </a:lvl2pPr>
    <a:lvl3pPr marL="1508689" algn="l" defTabSz="1508689" rtl="0" eaLnBrk="1" latinLnBrk="0" hangingPunct="1">
      <a:defRPr sz="3000" kern="1200">
        <a:solidFill>
          <a:schemeClr val="tx1"/>
        </a:solidFill>
        <a:latin typeface="+mn-lt"/>
        <a:ea typeface="+mn-ea"/>
        <a:cs typeface="+mn-cs"/>
      </a:defRPr>
    </a:lvl3pPr>
    <a:lvl4pPr marL="2263034" algn="l" defTabSz="1508689" rtl="0" eaLnBrk="1" latinLnBrk="0" hangingPunct="1">
      <a:defRPr sz="3000" kern="1200">
        <a:solidFill>
          <a:schemeClr val="tx1"/>
        </a:solidFill>
        <a:latin typeface="+mn-lt"/>
        <a:ea typeface="+mn-ea"/>
        <a:cs typeface="+mn-cs"/>
      </a:defRPr>
    </a:lvl4pPr>
    <a:lvl5pPr marL="3017378" algn="l" defTabSz="1508689" rtl="0" eaLnBrk="1" latinLnBrk="0" hangingPunct="1">
      <a:defRPr sz="3000" kern="1200">
        <a:solidFill>
          <a:schemeClr val="tx1"/>
        </a:solidFill>
        <a:latin typeface="+mn-lt"/>
        <a:ea typeface="+mn-ea"/>
        <a:cs typeface="+mn-cs"/>
      </a:defRPr>
    </a:lvl5pPr>
    <a:lvl6pPr marL="3771723" algn="l" defTabSz="1508689" rtl="0" eaLnBrk="1" latinLnBrk="0" hangingPunct="1">
      <a:defRPr sz="3000" kern="1200">
        <a:solidFill>
          <a:schemeClr val="tx1"/>
        </a:solidFill>
        <a:latin typeface="+mn-lt"/>
        <a:ea typeface="+mn-ea"/>
        <a:cs typeface="+mn-cs"/>
      </a:defRPr>
    </a:lvl6pPr>
    <a:lvl7pPr marL="4526068" algn="l" defTabSz="1508689" rtl="0" eaLnBrk="1" latinLnBrk="0" hangingPunct="1">
      <a:defRPr sz="3000" kern="1200">
        <a:solidFill>
          <a:schemeClr val="tx1"/>
        </a:solidFill>
        <a:latin typeface="+mn-lt"/>
        <a:ea typeface="+mn-ea"/>
        <a:cs typeface="+mn-cs"/>
      </a:defRPr>
    </a:lvl7pPr>
    <a:lvl8pPr marL="5280412" algn="l" defTabSz="1508689" rtl="0" eaLnBrk="1" latinLnBrk="0" hangingPunct="1">
      <a:defRPr sz="3000" kern="1200">
        <a:solidFill>
          <a:schemeClr val="tx1"/>
        </a:solidFill>
        <a:latin typeface="+mn-lt"/>
        <a:ea typeface="+mn-ea"/>
        <a:cs typeface="+mn-cs"/>
      </a:defRPr>
    </a:lvl8pPr>
    <a:lvl9pPr marL="6034757" algn="l" defTabSz="1508689" rtl="0" eaLnBrk="1" latinLnBrk="0" hangingPunct="1">
      <a:defRPr sz="3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6" d="100"/>
          <a:sy n="66" d="100"/>
        </p:scale>
        <p:origin x="-1074" y="780"/>
      </p:cViewPr>
      <p:guideLst>
        <p:guide orient="horz" pos="4536"/>
        <p:guide pos="56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5" y="7"/>
            <a:ext cx="1481435" cy="144018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69" tIns="75435" rIns="150869" bIns="75435"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2394305" y="2661721"/>
            <a:ext cx="14245839" cy="10779963"/>
          </a:xfrm>
        </p:spPr>
        <p:txBody>
          <a:bodyPr/>
          <a:lstStyle>
            <a:lvl1pPr>
              <a:defRPr sz="18900"/>
            </a:lvl1pPr>
          </a:lstStyle>
          <a:p>
            <a:r>
              <a:rPr lang="nl-NL" smtClean="0"/>
              <a:t>Klik om de stijl te bewerken</a:t>
            </a:r>
            <a:endParaRPr lang="en-US" dirty="0"/>
          </a:p>
        </p:txBody>
      </p:sp>
      <p:sp>
        <p:nvSpPr>
          <p:cNvPr id="3" name="Subtitle 2"/>
          <p:cNvSpPr>
            <a:spLocks noGrp="1"/>
          </p:cNvSpPr>
          <p:nvPr>
            <p:ph type="subTitle" idx="1"/>
          </p:nvPr>
        </p:nvSpPr>
        <p:spPr>
          <a:xfrm>
            <a:off x="2394304" y="423579"/>
            <a:ext cx="12185741" cy="1994094"/>
          </a:xfrm>
        </p:spPr>
        <p:txBody>
          <a:bodyPr>
            <a:normAutofit/>
          </a:bodyPr>
          <a:lstStyle>
            <a:lvl1pPr marL="0" indent="0" algn="r">
              <a:buNone/>
              <a:defRPr sz="4000">
                <a:solidFill>
                  <a:schemeClr val="tx2">
                    <a:lumMod val="60000"/>
                    <a:lumOff val="40000"/>
                  </a:schemeClr>
                </a:solidFill>
              </a:defRPr>
            </a:lvl1pPr>
            <a:lvl2pPr marL="754345" indent="0" algn="ctr">
              <a:buNone/>
              <a:defRPr>
                <a:solidFill>
                  <a:schemeClr val="tx1">
                    <a:tint val="75000"/>
                  </a:schemeClr>
                </a:solidFill>
              </a:defRPr>
            </a:lvl2pPr>
            <a:lvl3pPr marL="1508689" indent="0" algn="ctr">
              <a:buNone/>
              <a:defRPr>
                <a:solidFill>
                  <a:schemeClr val="tx1">
                    <a:tint val="75000"/>
                  </a:schemeClr>
                </a:solidFill>
              </a:defRPr>
            </a:lvl3pPr>
            <a:lvl4pPr marL="2263034" indent="0" algn="ctr">
              <a:buNone/>
              <a:defRPr>
                <a:solidFill>
                  <a:schemeClr val="tx1">
                    <a:tint val="75000"/>
                  </a:schemeClr>
                </a:solidFill>
              </a:defRPr>
            </a:lvl4pPr>
            <a:lvl5pPr marL="3017378" indent="0" algn="ctr">
              <a:buNone/>
              <a:defRPr>
                <a:solidFill>
                  <a:schemeClr val="tx1">
                    <a:tint val="75000"/>
                  </a:schemeClr>
                </a:solidFill>
              </a:defRPr>
            </a:lvl5pPr>
            <a:lvl6pPr marL="3771723" indent="0" algn="ctr">
              <a:buNone/>
              <a:defRPr>
                <a:solidFill>
                  <a:schemeClr val="tx1">
                    <a:tint val="75000"/>
                  </a:schemeClr>
                </a:solidFill>
              </a:defRPr>
            </a:lvl6pPr>
            <a:lvl7pPr marL="4526068" indent="0" algn="ctr">
              <a:buNone/>
              <a:defRPr>
                <a:solidFill>
                  <a:schemeClr val="tx1">
                    <a:tint val="75000"/>
                  </a:schemeClr>
                </a:solidFill>
              </a:defRPr>
            </a:lvl7pPr>
            <a:lvl8pPr marL="5280412" indent="0" algn="ctr">
              <a:buNone/>
              <a:defRPr>
                <a:solidFill>
                  <a:schemeClr val="tx1">
                    <a:tint val="75000"/>
                  </a:schemeClr>
                </a:solidFill>
              </a:defRPr>
            </a:lvl8pPr>
            <a:lvl9pPr marL="6034757"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E3903A65-E77A-4CCE-9E24-496910D426DC}" type="datetimeFigureOut">
              <a:rPr lang="nl-NL" smtClean="0"/>
              <a:pPr/>
              <a:t>9-1-2015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6046242" y="496478"/>
            <a:ext cx="1546061" cy="766762"/>
          </a:xfrm>
        </p:spPr>
        <p:txBody>
          <a:bodyPr/>
          <a:lstStyle>
            <a:lvl1pPr>
              <a:defRPr sz="2300"/>
            </a:lvl1pPr>
          </a:lstStyle>
          <a:p>
            <a:fld id="{926D4795-BBD1-4809-94B4-3FD02870940F}" type="slidenum">
              <a:rPr lang="nl-NL" smtClean="0"/>
              <a:pPr/>
              <a:t>‹nr.›</a:t>
            </a:fld>
            <a:endParaRPr lang="nl-NL"/>
          </a:p>
        </p:txBody>
      </p:sp>
      <p:grpSp>
        <p:nvGrpSpPr>
          <p:cNvPr id="7" name="Group 6"/>
          <p:cNvGrpSpPr/>
          <p:nvPr/>
        </p:nvGrpSpPr>
        <p:grpSpPr>
          <a:xfrm>
            <a:off x="14701840" y="440055"/>
            <a:ext cx="1293914" cy="906782"/>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9-1-2015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51634" y="576749"/>
            <a:ext cx="4050508" cy="12288202"/>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900118" y="576749"/>
            <a:ext cx="11851481" cy="12288202"/>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9-1-2015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2400307" y="11041379"/>
            <a:ext cx="14251781" cy="2400302"/>
          </a:xfrm>
        </p:spPr>
        <p:txBody>
          <a:bodyPr>
            <a:noAutofit/>
          </a:bodyPr>
          <a:lstStyle>
            <a:lvl1pPr algn="l">
              <a:defRPr sz="11800" baseline="0">
                <a:ln w="12700">
                  <a:solidFill>
                    <a:schemeClr val="tx2"/>
                  </a:solidFill>
                </a:ln>
              </a:defRPr>
            </a:lvl1pPr>
          </a:lstStyle>
          <a:p>
            <a:r>
              <a:rPr lang="nl-NL" smtClean="0"/>
              <a:t>Klik om de stijl te bewerken</a:t>
            </a:r>
            <a:endParaRPr lang="en-US" dirty="0"/>
          </a:p>
        </p:txBody>
      </p:sp>
      <p:sp>
        <p:nvSpPr>
          <p:cNvPr id="3" name="Content Placeholder 2"/>
          <p:cNvSpPr>
            <a:spLocks noGrp="1"/>
          </p:cNvSpPr>
          <p:nvPr>
            <p:ph idx="1"/>
          </p:nvPr>
        </p:nvSpPr>
        <p:spPr>
          <a:xfrm>
            <a:off x="2400305" y="1760227"/>
            <a:ext cx="14701839" cy="9281160"/>
          </a:xfrm>
        </p:spPr>
        <p:txBody>
          <a:bodyPr>
            <a:normAutofit/>
          </a:bodyPr>
          <a:lstStyle>
            <a:lvl1pPr>
              <a:defRPr sz="4600"/>
            </a:lvl1pPr>
            <a:lvl2pPr>
              <a:defRPr sz="3000">
                <a:solidFill>
                  <a:schemeClr val="tx1"/>
                </a:solidFill>
              </a:defRPr>
            </a:lvl2pPr>
            <a:lvl3pPr>
              <a:defRPr sz="3000">
                <a:solidFill>
                  <a:schemeClr val="tx1"/>
                </a:solidFill>
              </a:defRPr>
            </a:lvl3pPr>
            <a:lvl4pPr>
              <a:defRPr sz="3000">
                <a:solidFill>
                  <a:schemeClr val="tx1"/>
                </a:solidFill>
              </a:defRPr>
            </a:lvl4pPr>
            <a:lvl5pPr>
              <a:defRPr sz="3000">
                <a:solidFill>
                  <a:schemeClr val="tx1"/>
                </a:solidFill>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E3903A65-E77A-4CCE-9E24-496910D426DC}" type="datetimeFigureOut">
              <a:rPr lang="nl-NL" smtClean="0"/>
              <a:pPr/>
              <a:t>9-1-2015</a:t>
            </a:fld>
            <a:endParaRPr lang="nl-NL"/>
          </a:p>
        </p:txBody>
      </p:sp>
      <p:sp>
        <p:nvSpPr>
          <p:cNvPr id="10" name="Slide Number Placeholder 9"/>
          <p:cNvSpPr>
            <a:spLocks noGrp="1"/>
          </p:cNvSpPr>
          <p:nvPr>
            <p:ph type="sldNum" sz="quarter" idx="11"/>
          </p:nvPr>
        </p:nvSpPr>
        <p:spPr/>
        <p:txBody>
          <a:bodyPr/>
          <a:lstStyle/>
          <a:p>
            <a:fld id="{926D4795-BBD1-4809-94B4-3FD02870940F}" type="slidenum">
              <a:rPr lang="nl-NL" smtClean="0"/>
              <a:pPr/>
              <a:t>‹nr.›</a:t>
            </a:fld>
            <a:endParaRPr lang="nl-NL"/>
          </a:p>
        </p:txBody>
      </p:sp>
      <p:sp>
        <p:nvSpPr>
          <p:cNvPr id="12" name="Footer Placeholder 11"/>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00300" y="9416575"/>
            <a:ext cx="14251782" cy="1600200"/>
          </a:xfrm>
        </p:spPr>
        <p:txBody>
          <a:bodyPr bIns="0" anchor="b"/>
          <a:lstStyle>
            <a:lvl1pPr marL="0" indent="0">
              <a:buNone/>
              <a:defRPr sz="3300">
                <a:solidFill>
                  <a:schemeClr val="tx1"/>
                </a:solidFill>
              </a:defRPr>
            </a:lvl1pPr>
            <a:lvl2pPr marL="754345" indent="0">
              <a:buNone/>
              <a:defRPr sz="3000">
                <a:solidFill>
                  <a:schemeClr val="tx1">
                    <a:tint val="75000"/>
                  </a:schemeClr>
                </a:solidFill>
              </a:defRPr>
            </a:lvl2pPr>
            <a:lvl3pPr marL="1508689" indent="0">
              <a:buNone/>
              <a:defRPr sz="2700">
                <a:solidFill>
                  <a:schemeClr val="tx1">
                    <a:tint val="75000"/>
                  </a:schemeClr>
                </a:solidFill>
              </a:defRPr>
            </a:lvl3pPr>
            <a:lvl4pPr marL="2263034" indent="0">
              <a:buNone/>
              <a:defRPr sz="2300">
                <a:solidFill>
                  <a:schemeClr val="tx1">
                    <a:tint val="75000"/>
                  </a:schemeClr>
                </a:solidFill>
              </a:defRPr>
            </a:lvl4pPr>
            <a:lvl5pPr marL="3017378" indent="0">
              <a:buNone/>
              <a:defRPr sz="2300">
                <a:solidFill>
                  <a:schemeClr val="tx1">
                    <a:tint val="75000"/>
                  </a:schemeClr>
                </a:solidFill>
              </a:defRPr>
            </a:lvl5pPr>
            <a:lvl6pPr marL="3771723" indent="0">
              <a:buNone/>
              <a:defRPr sz="2300">
                <a:solidFill>
                  <a:schemeClr val="tx1">
                    <a:tint val="75000"/>
                  </a:schemeClr>
                </a:solidFill>
              </a:defRPr>
            </a:lvl6pPr>
            <a:lvl7pPr marL="4526068" indent="0">
              <a:buNone/>
              <a:defRPr sz="2300">
                <a:solidFill>
                  <a:schemeClr val="tx1">
                    <a:tint val="75000"/>
                  </a:schemeClr>
                </a:solidFill>
              </a:defRPr>
            </a:lvl7pPr>
            <a:lvl8pPr marL="5280412" indent="0">
              <a:buNone/>
              <a:defRPr sz="2300">
                <a:solidFill>
                  <a:schemeClr val="tx1">
                    <a:tint val="75000"/>
                  </a:schemeClr>
                </a:solidFill>
              </a:defRPr>
            </a:lvl8pPr>
            <a:lvl9pPr marL="6034757" indent="0">
              <a:buNone/>
              <a:defRPr sz="2300">
                <a:solidFill>
                  <a:schemeClr val="tx1">
                    <a:tint val="75000"/>
                  </a:schemeClr>
                </a:solidFill>
              </a:defRPr>
            </a:lvl9pPr>
          </a:lstStyle>
          <a:p>
            <a:pPr lvl="0"/>
            <a:r>
              <a:rPr lang="nl-NL" smtClean="0"/>
              <a:t>Klik om de modelstijlen te bewerken</a:t>
            </a:r>
          </a:p>
        </p:txBody>
      </p:sp>
      <p:sp>
        <p:nvSpPr>
          <p:cNvPr id="13" name="Title 1"/>
          <p:cNvSpPr>
            <a:spLocks noGrp="1"/>
          </p:cNvSpPr>
          <p:nvPr>
            <p:ph type="title"/>
          </p:nvPr>
        </p:nvSpPr>
        <p:spPr>
          <a:xfrm>
            <a:off x="2400307" y="11041379"/>
            <a:ext cx="14251781" cy="2400302"/>
          </a:xfrm>
        </p:spPr>
        <p:txBody>
          <a:bodyPr>
            <a:noAutofit/>
          </a:bodyPr>
          <a:lstStyle>
            <a:lvl1pPr algn="l">
              <a:defRPr sz="11800" baseline="0">
                <a:ln w="12700">
                  <a:solidFill>
                    <a:schemeClr val="tx2"/>
                  </a:solidFill>
                </a:ln>
              </a:defRPr>
            </a:lvl1pPr>
          </a:lstStyle>
          <a:p>
            <a:r>
              <a:rPr lang="nl-NL" smtClean="0"/>
              <a:t>Klik om de stijl te bewerken</a:t>
            </a:r>
            <a:endParaRPr lang="en-US" dirty="0"/>
          </a:p>
        </p:txBody>
      </p:sp>
      <p:sp>
        <p:nvSpPr>
          <p:cNvPr id="19" name="Date Placeholder 18"/>
          <p:cNvSpPr>
            <a:spLocks noGrp="1"/>
          </p:cNvSpPr>
          <p:nvPr>
            <p:ph type="dt" sz="half" idx="10"/>
          </p:nvPr>
        </p:nvSpPr>
        <p:spPr/>
        <p:txBody>
          <a:bodyPr/>
          <a:lstStyle/>
          <a:p>
            <a:fld id="{E3903A65-E77A-4CCE-9E24-496910D426DC}" type="datetimeFigureOut">
              <a:rPr lang="nl-NL" smtClean="0"/>
              <a:pPr/>
              <a:t>9-1-2015</a:t>
            </a:fld>
            <a:endParaRPr lang="nl-NL"/>
          </a:p>
        </p:txBody>
      </p:sp>
      <p:sp>
        <p:nvSpPr>
          <p:cNvPr id="20" name="Slide Number Placeholder 19"/>
          <p:cNvSpPr>
            <a:spLocks noGrp="1"/>
          </p:cNvSpPr>
          <p:nvPr>
            <p:ph type="sldNum" sz="quarter" idx="11"/>
          </p:nvPr>
        </p:nvSpPr>
        <p:spPr/>
        <p:txBody>
          <a:bodyPr/>
          <a:lstStyle/>
          <a:p>
            <a:fld id="{926D4795-BBD1-4809-94B4-3FD02870940F}" type="slidenum">
              <a:rPr lang="nl-NL" smtClean="0"/>
              <a:pPr/>
              <a:t>‹nr.›</a:t>
            </a:fld>
            <a:endParaRPr lang="nl-NL"/>
          </a:p>
        </p:txBody>
      </p:sp>
      <p:sp>
        <p:nvSpPr>
          <p:cNvPr id="21" name="Footer Placeholder 20"/>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5" name="Date Placeholder 4"/>
          <p:cNvSpPr>
            <a:spLocks noGrp="1"/>
          </p:cNvSpPr>
          <p:nvPr>
            <p:ph type="dt" sz="half" idx="10"/>
          </p:nvPr>
        </p:nvSpPr>
        <p:spPr/>
        <p:txBody>
          <a:bodyPr/>
          <a:lstStyle/>
          <a:p>
            <a:fld id="{E3903A65-E77A-4CCE-9E24-496910D426DC}" type="datetimeFigureOut">
              <a:rPr lang="nl-NL" smtClean="0"/>
              <a:pPr/>
              <a:t>9-1-2015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
        <p:nvSpPr>
          <p:cNvPr id="9" name="Content Placeholder 8"/>
          <p:cNvSpPr>
            <a:spLocks noGrp="1"/>
          </p:cNvSpPr>
          <p:nvPr>
            <p:ph sz="quarter" idx="13"/>
          </p:nvPr>
        </p:nvSpPr>
        <p:spPr>
          <a:xfrm>
            <a:off x="2394300" y="1766621"/>
            <a:ext cx="7344918" cy="921715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10045257" y="1766621"/>
            <a:ext cx="7344918" cy="921715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2400304" y="1766623"/>
            <a:ext cx="7350919" cy="1120142"/>
          </a:xfrm>
        </p:spPr>
        <p:txBody>
          <a:bodyPr anchor="t">
            <a:normAutofit/>
          </a:bodyPr>
          <a:lstStyle>
            <a:lvl1pPr marL="0" indent="0">
              <a:buNone/>
              <a:defRPr sz="3000" b="1"/>
            </a:lvl1pPr>
            <a:lvl2pPr marL="754345" indent="0">
              <a:buNone/>
              <a:defRPr sz="3300" b="1"/>
            </a:lvl2pPr>
            <a:lvl3pPr marL="1508689" indent="0">
              <a:buNone/>
              <a:defRPr sz="3000" b="1"/>
            </a:lvl3pPr>
            <a:lvl4pPr marL="2263034" indent="0">
              <a:buNone/>
              <a:defRPr sz="2700" b="1"/>
            </a:lvl4pPr>
            <a:lvl5pPr marL="3017378" indent="0">
              <a:buNone/>
              <a:defRPr sz="2700" b="1"/>
            </a:lvl5pPr>
            <a:lvl6pPr marL="3771723" indent="0">
              <a:buNone/>
              <a:defRPr sz="2700" b="1"/>
            </a:lvl6pPr>
            <a:lvl7pPr marL="4526068" indent="0">
              <a:buNone/>
              <a:defRPr sz="2700" b="1"/>
            </a:lvl7pPr>
            <a:lvl8pPr marL="5280412" indent="0">
              <a:buNone/>
              <a:defRPr sz="2700" b="1"/>
            </a:lvl8pPr>
            <a:lvl9pPr marL="6034757" indent="0">
              <a:buNone/>
              <a:defRPr sz="2700" b="1"/>
            </a:lvl9pPr>
          </a:lstStyle>
          <a:p>
            <a:pPr lvl="0"/>
            <a:r>
              <a:rPr lang="nl-NL" smtClean="0"/>
              <a:t>Klik om de modelstijlen te bewerken</a:t>
            </a:r>
          </a:p>
        </p:txBody>
      </p:sp>
      <p:sp>
        <p:nvSpPr>
          <p:cNvPr id="5" name="Text Placeholder 4"/>
          <p:cNvSpPr>
            <a:spLocks noGrp="1"/>
          </p:cNvSpPr>
          <p:nvPr>
            <p:ph type="body" sz="quarter" idx="3"/>
          </p:nvPr>
        </p:nvSpPr>
        <p:spPr>
          <a:xfrm>
            <a:off x="10051260" y="1766623"/>
            <a:ext cx="7353806" cy="1120142"/>
          </a:xfrm>
        </p:spPr>
        <p:txBody>
          <a:bodyPr anchor="t">
            <a:normAutofit/>
          </a:bodyPr>
          <a:lstStyle>
            <a:lvl1pPr marL="0" indent="0">
              <a:buNone/>
              <a:defRPr sz="3000" b="1"/>
            </a:lvl1pPr>
            <a:lvl2pPr marL="754345" indent="0">
              <a:buNone/>
              <a:defRPr sz="3300" b="1"/>
            </a:lvl2pPr>
            <a:lvl3pPr marL="1508689" indent="0">
              <a:buNone/>
              <a:defRPr sz="3000" b="1"/>
            </a:lvl3pPr>
            <a:lvl4pPr marL="2263034" indent="0">
              <a:buNone/>
              <a:defRPr sz="2700" b="1"/>
            </a:lvl4pPr>
            <a:lvl5pPr marL="3017378" indent="0">
              <a:buNone/>
              <a:defRPr sz="2700" b="1"/>
            </a:lvl5pPr>
            <a:lvl6pPr marL="3771723" indent="0">
              <a:buNone/>
              <a:defRPr sz="2700" b="1"/>
            </a:lvl6pPr>
            <a:lvl7pPr marL="4526068" indent="0">
              <a:buNone/>
              <a:defRPr sz="2700" b="1"/>
            </a:lvl7pPr>
            <a:lvl8pPr marL="5280412" indent="0">
              <a:buNone/>
              <a:defRPr sz="2700" b="1"/>
            </a:lvl8pPr>
            <a:lvl9pPr marL="6034757" indent="0">
              <a:buNone/>
              <a:defRPr sz="27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E3903A65-E77A-4CCE-9E24-496910D426DC}" type="datetimeFigureOut">
              <a:rPr lang="nl-NL" smtClean="0"/>
              <a:pPr/>
              <a:t>9-1-2015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26D4795-BBD1-4809-94B4-3FD02870940F}" type="slidenum">
              <a:rPr lang="nl-NL" smtClean="0"/>
              <a:pPr/>
              <a:t>‹nr.›</a:t>
            </a:fld>
            <a:endParaRPr lang="nl-NL"/>
          </a:p>
        </p:txBody>
      </p:sp>
      <p:sp>
        <p:nvSpPr>
          <p:cNvPr id="11" name="Content Placeholder 10"/>
          <p:cNvSpPr>
            <a:spLocks noGrp="1"/>
          </p:cNvSpPr>
          <p:nvPr>
            <p:ph sz="quarter" idx="13"/>
          </p:nvPr>
        </p:nvSpPr>
        <p:spPr>
          <a:xfrm>
            <a:off x="2394300" y="2899563"/>
            <a:ext cx="7344918"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Content Placeholder 12"/>
          <p:cNvSpPr>
            <a:spLocks noGrp="1"/>
          </p:cNvSpPr>
          <p:nvPr>
            <p:ph sz="quarter" idx="14"/>
          </p:nvPr>
        </p:nvSpPr>
        <p:spPr>
          <a:xfrm>
            <a:off x="10045257" y="2899560"/>
            <a:ext cx="7344918"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E3903A65-E77A-4CCE-9E24-496910D426DC}" type="datetimeFigureOut">
              <a:rPr lang="nl-NL" smtClean="0"/>
              <a:pPr/>
              <a:t>9-1-2015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903A65-E77A-4CCE-9E24-496910D426DC}" type="datetimeFigureOut">
              <a:rPr lang="nl-NL" smtClean="0"/>
              <a:pPr/>
              <a:t>9-1-2015</a:t>
            </a:fld>
            <a:endParaRPr lang="nl-NL"/>
          </a:p>
        </p:txBody>
      </p:sp>
      <p:sp>
        <p:nvSpPr>
          <p:cNvPr id="6" name="Slide Number Placeholder 5"/>
          <p:cNvSpPr>
            <a:spLocks noGrp="1"/>
          </p:cNvSpPr>
          <p:nvPr>
            <p:ph type="sldNum" sz="quarter" idx="11"/>
          </p:nvPr>
        </p:nvSpPr>
        <p:spPr/>
        <p:txBody>
          <a:bodyPr/>
          <a:lstStyle/>
          <a:p>
            <a:fld id="{926D4795-BBD1-4809-94B4-3FD02870940F}" type="slidenum">
              <a:rPr lang="nl-NL" smtClean="0"/>
              <a:pPr/>
              <a:t>‹nr.›</a:t>
            </a:fld>
            <a:endParaRPr lang="nl-NL"/>
          </a:p>
        </p:txBody>
      </p:sp>
      <p:sp>
        <p:nvSpPr>
          <p:cNvPr id="7" name="Footer Placeholder 6"/>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251407" y="830108"/>
            <a:ext cx="5922618" cy="2440305"/>
          </a:xfrm>
        </p:spPr>
        <p:txBody>
          <a:bodyPr anchor="b"/>
          <a:lstStyle>
            <a:lvl1pPr algn="l">
              <a:defRPr sz="3300" b="1">
                <a:ln>
                  <a:noFill/>
                </a:ln>
                <a:solidFill>
                  <a:srgbClr val="FF7605"/>
                </a:solidFill>
                <a:effectLst/>
              </a:defRPr>
            </a:lvl1pPr>
          </a:lstStyle>
          <a:p>
            <a:r>
              <a:rPr lang="nl-NL" smtClean="0"/>
              <a:t>Klik om de stijl te bewerken</a:t>
            </a:r>
            <a:endParaRPr lang="en-US" dirty="0"/>
          </a:p>
        </p:txBody>
      </p:sp>
      <p:sp>
        <p:nvSpPr>
          <p:cNvPr id="4" name="Text Placeholder 3"/>
          <p:cNvSpPr>
            <a:spLocks noGrp="1"/>
          </p:cNvSpPr>
          <p:nvPr>
            <p:ph type="body" sz="half" idx="2"/>
          </p:nvPr>
        </p:nvSpPr>
        <p:spPr>
          <a:xfrm>
            <a:off x="11251407" y="3270409"/>
            <a:ext cx="5922618" cy="9211152"/>
          </a:xfrm>
        </p:spPr>
        <p:txBody>
          <a:bodyPr/>
          <a:lstStyle>
            <a:lvl1pPr marL="0" indent="0">
              <a:buNone/>
              <a:defRPr sz="2300">
                <a:solidFill>
                  <a:schemeClr val="tx1">
                    <a:lumMod val="50000"/>
                    <a:lumOff val="50000"/>
                  </a:schemeClr>
                </a:solidFill>
              </a:defRPr>
            </a:lvl1pPr>
            <a:lvl2pPr marL="754345" indent="0">
              <a:buNone/>
              <a:defRPr sz="2100"/>
            </a:lvl2pPr>
            <a:lvl3pPr marL="1508689" indent="0">
              <a:buNone/>
              <a:defRPr sz="1500"/>
            </a:lvl3pPr>
            <a:lvl4pPr marL="2263034" indent="0">
              <a:buNone/>
              <a:defRPr sz="1400"/>
            </a:lvl4pPr>
            <a:lvl5pPr marL="3017378" indent="0">
              <a:buNone/>
              <a:defRPr sz="1400"/>
            </a:lvl5pPr>
            <a:lvl6pPr marL="3771723" indent="0">
              <a:buNone/>
              <a:defRPr sz="1400"/>
            </a:lvl6pPr>
            <a:lvl7pPr marL="4526068" indent="0">
              <a:buNone/>
              <a:defRPr sz="1400"/>
            </a:lvl7pPr>
            <a:lvl8pPr marL="5280412" indent="0">
              <a:buNone/>
              <a:defRPr sz="1400"/>
            </a:lvl8pPr>
            <a:lvl9pPr marL="6034757" indent="0">
              <a:buNone/>
              <a:defRPr sz="1400"/>
            </a:lvl9pPr>
          </a:lstStyle>
          <a:p>
            <a:pPr lvl="0"/>
            <a:r>
              <a:rPr lang="nl-NL" smtClean="0"/>
              <a:t>Klik om de modelstijlen te bewerken</a:t>
            </a:r>
          </a:p>
        </p:txBody>
      </p:sp>
      <p:sp>
        <p:nvSpPr>
          <p:cNvPr id="14" name="Content Placeholder 13"/>
          <p:cNvSpPr>
            <a:spLocks noGrp="1"/>
          </p:cNvSpPr>
          <p:nvPr>
            <p:ph sz="quarter" idx="13"/>
          </p:nvPr>
        </p:nvSpPr>
        <p:spPr>
          <a:xfrm>
            <a:off x="1800230" y="800107"/>
            <a:ext cx="9451181" cy="1248156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9" name="Date Placeholder 8"/>
          <p:cNvSpPr>
            <a:spLocks noGrp="1"/>
          </p:cNvSpPr>
          <p:nvPr>
            <p:ph type="dt" sz="half" idx="14"/>
          </p:nvPr>
        </p:nvSpPr>
        <p:spPr/>
        <p:txBody>
          <a:bodyPr/>
          <a:lstStyle/>
          <a:p>
            <a:fld id="{E3903A65-E77A-4CCE-9E24-496910D426DC}" type="datetimeFigureOut">
              <a:rPr lang="nl-NL" smtClean="0"/>
              <a:pPr/>
              <a:t>9-1-2015</a:t>
            </a:fld>
            <a:endParaRPr lang="nl-NL"/>
          </a:p>
        </p:txBody>
      </p:sp>
      <p:sp>
        <p:nvSpPr>
          <p:cNvPr id="10" name="Slide Number Placeholder 9"/>
          <p:cNvSpPr>
            <a:spLocks noGrp="1"/>
          </p:cNvSpPr>
          <p:nvPr>
            <p:ph type="sldNum" sz="quarter" idx="15"/>
          </p:nvPr>
        </p:nvSpPr>
        <p:spPr/>
        <p:txBody>
          <a:bodyPr/>
          <a:lstStyle/>
          <a:p>
            <a:fld id="{926D4795-BBD1-4809-94B4-3FD02870940F}" type="slidenum">
              <a:rPr lang="nl-NL" smtClean="0"/>
              <a:pPr/>
              <a:t>‹nr.›</a:t>
            </a:fld>
            <a:endParaRPr lang="nl-NL"/>
          </a:p>
        </p:txBody>
      </p:sp>
      <p:sp>
        <p:nvSpPr>
          <p:cNvPr id="13" name="Footer Placeholder 12"/>
          <p:cNvSpPr>
            <a:spLocks noGrp="1"/>
          </p:cNvSpPr>
          <p:nvPr>
            <p:ph type="ftr" sz="quarter" idx="16"/>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400303" y="9711991"/>
            <a:ext cx="10801350" cy="849336"/>
          </a:xfrm>
        </p:spPr>
        <p:txBody>
          <a:bodyPr bIns="0" anchor="b"/>
          <a:lstStyle>
            <a:lvl1pPr algn="l">
              <a:defRPr sz="3300" b="1">
                <a:ln w="12700">
                  <a:noFill/>
                </a:ln>
                <a:solidFill>
                  <a:schemeClr val="tx1"/>
                </a:solidFill>
                <a:effectLst/>
              </a:defRPr>
            </a:lvl1pPr>
          </a:lstStyle>
          <a:p>
            <a:r>
              <a:rPr lang="nl-NL" smtClean="0"/>
              <a:t>Klik om de stijl te bewerken</a:t>
            </a:r>
            <a:endParaRPr lang="en-US" dirty="0"/>
          </a:p>
        </p:txBody>
      </p:sp>
      <p:sp>
        <p:nvSpPr>
          <p:cNvPr id="3" name="Picture Placeholder 2"/>
          <p:cNvSpPr>
            <a:spLocks noGrp="1"/>
          </p:cNvSpPr>
          <p:nvPr>
            <p:ph type="pic" idx="1"/>
          </p:nvPr>
        </p:nvSpPr>
        <p:spPr>
          <a:xfrm>
            <a:off x="2606578" y="800106"/>
            <a:ext cx="11551442" cy="8571071"/>
          </a:xfrm>
        </p:spPr>
        <p:txBody>
          <a:bodyPr/>
          <a:lstStyle>
            <a:lvl1pPr marL="0" indent="0">
              <a:buNone/>
              <a:defRPr sz="5300"/>
            </a:lvl1pPr>
            <a:lvl2pPr marL="754345" indent="0">
              <a:buNone/>
              <a:defRPr sz="4600"/>
            </a:lvl2pPr>
            <a:lvl3pPr marL="1508689" indent="0">
              <a:buNone/>
              <a:defRPr sz="4000"/>
            </a:lvl3pPr>
            <a:lvl4pPr marL="2263034" indent="0">
              <a:buNone/>
              <a:defRPr sz="3300"/>
            </a:lvl4pPr>
            <a:lvl5pPr marL="3017378" indent="0">
              <a:buNone/>
              <a:defRPr sz="3300"/>
            </a:lvl5pPr>
            <a:lvl6pPr marL="3771723" indent="0">
              <a:buNone/>
              <a:defRPr sz="3300"/>
            </a:lvl6pPr>
            <a:lvl7pPr marL="4526068" indent="0">
              <a:buNone/>
              <a:defRPr sz="3300"/>
            </a:lvl7pPr>
            <a:lvl8pPr marL="5280412" indent="0">
              <a:buNone/>
              <a:defRPr sz="3300"/>
            </a:lvl8pPr>
            <a:lvl9pPr marL="6034757" indent="0">
              <a:buNone/>
              <a:defRPr sz="33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2400305" y="10561327"/>
            <a:ext cx="7950992" cy="2880360"/>
          </a:xfrm>
        </p:spPr>
        <p:txBody>
          <a:bodyPr/>
          <a:lstStyle>
            <a:lvl1pPr marL="0" indent="0">
              <a:buNone/>
              <a:defRPr sz="2300">
                <a:solidFill>
                  <a:schemeClr val="tx1"/>
                </a:solidFill>
              </a:defRPr>
            </a:lvl1pPr>
            <a:lvl2pPr marL="754345" indent="0">
              <a:buNone/>
              <a:defRPr sz="2100"/>
            </a:lvl2pPr>
            <a:lvl3pPr marL="1508689" indent="0">
              <a:buNone/>
              <a:defRPr sz="1500"/>
            </a:lvl3pPr>
            <a:lvl4pPr marL="2263034" indent="0">
              <a:buNone/>
              <a:defRPr sz="1400"/>
            </a:lvl4pPr>
            <a:lvl5pPr marL="3017378" indent="0">
              <a:buNone/>
              <a:defRPr sz="1400"/>
            </a:lvl5pPr>
            <a:lvl6pPr marL="3771723" indent="0">
              <a:buNone/>
              <a:defRPr sz="1400"/>
            </a:lvl6pPr>
            <a:lvl7pPr marL="4526068" indent="0">
              <a:buNone/>
              <a:defRPr sz="1400"/>
            </a:lvl7pPr>
            <a:lvl8pPr marL="5280412" indent="0">
              <a:buNone/>
              <a:defRPr sz="1400"/>
            </a:lvl8pPr>
            <a:lvl9pPr marL="6034757" indent="0">
              <a:buNone/>
              <a:defRPr sz="14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E3903A65-E77A-4CCE-9E24-496910D426DC}" type="datetimeFigureOut">
              <a:rPr lang="nl-NL" smtClean="0"/>
              <a:pPr/>
              <a:t>9-1-2015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1" y="7"/>
            <a:ext cx="450058" cy="144018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69" tIns="75435" rIns="150869" bIns="75435"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1" y="7"/>
            <a:ext cx="450058" cy="144018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69" tIns="75435" rIns="150869" bIns="75435"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2400307" y="11041379"/>
            <a:ext cx="14251781" cy="2400302"/>
          </a:xfrm>
          <a:prstGeom prst="rect">
            <a:avLst/>
          </a:prstGeom>
        </p:spPr>
        <p:txBody>
          <a:bodyPr vert="horz" lIns="150869" tIns="75435" rIns="150869" bIns="75435" rtlCol="0" anchor="b">
            <a:noAutofit/>
          </a:bodyPr>
          <a:lstStyle/>
          <a:p>
            <a:endParaRPr lang="en-US" dirty="0"/>
          </a:p>
        </p:txBody>
      </p:sp>
      <p:sp>
        <p:nvSpPr>
          <p:cNvPr id="3" name="Text Placeholder 2"/>
          <p:cNvSpPr>
            <a:spLocks noGrp="1"/>
          </p:cNvSpPr>
          <p:nvPr>
            <p:ph type="body" idx="1"/>
          </p:nvPr>
        </p:nvSpPr>
        <p:spPr>
          <a:xfrm>
            <a:off x="2400305" y="1760227"/>
            <a:ext cx="14701839" cy="9281160"/>
          </a:xfrm>
          <a:prstGeom prst="rect">
            <a:avLst/>
          </a:prstGeom>
        </p:spPr>
        <p:txBody>
          <a:bodyPr vert="horz" lIns="150869" tIns="75435" rIns="150869" bIns="75435"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Footer Placeholder 4"/>
          <p:cNvSpPr>
            <a:spLocks noGrp="1"/>
          </p:cNvSpPr>
          <p:nvPr>
            <p:ph type="ftr" sz="quarter" idx="3"/>
          </p:nvPr>
        </p:nvSpPr>
        <p:spPr>
          <a:xfrm>
            <a:off x="2479997" y="13761722"/>
            <a:ext cx="14101762" cy="480062"/>
          </a:xfrm>
          <a:prstGeom prst="rect">
            <a:avLst/>
          </a:prstGeom>
        </p:spPr>
        <p:txBody>
          <a:bodyPr vert="horz" lIns="150869" tIns="75435" rIns="150869" bIns="75435" rtlCol="0" anchor="ctr"/>
          <a:lstStyle>
            <a:lvl1pPr algn="l">
              <a:defRPr sz="2100">
                <a:solidFill>
                  <a:schemeClr val="tx1">
                    <a:lumMod val="60000"/>
                    <a:lumOff val="40000"/>
                  </a:schemeClr>
                </a:solidFill>
              </a:defRPr>
            </a:lvl1pPr>
          </a:lstStyle>
          <a:p>
            <a:endParaRPr lang="nl-NL"/>
          </a:p>
        </p:txBody>
      </p:sp>
      <p:sp>
        <p:nvSpPr>
          <p:cNvPr id="6" name="Slide Number Placeholder 5"/>
          <p:cNvSpPr>
            <a:spLocks noGrp="1"/>
          </p:cNvSpPr>
          <p:nvPr>
            <p:ph type="sldNum" sz="quarter" idx="4"/>
          </p:nvPr>
        </p:nvSpPr>
        <p:spPr>
          <a:xfrm>
            <a:off x="17102142" y="12054846"/>
            <a:ext cx="750092" cy="766762"/>
          </a:xfrm>
          <a:prstGeom prst="rect">
            <a:avLst/>
          </a:prstGeom>
        </p:spPr>
        <p:txBody>
          <a:bodyPr vert="horz" lIns="150869" tIns="75435" rIns="150869" bIns="75435" rtlCol="0" anchor="ctr"/>
          <a:lstStyle>
            <a:lvl1pPr algn="l">
              <a:defRPr sz="2100" b="0">
                <a:solidFill>
                  <a:schemeClr val="tx2">
                    <a:lumMod val="60000"/>
                    <a:lumOff val="40000"/>
                  </a:schemeClr>
                </a:solidFill>
              </a:defRPr>
            </a:lvl1pPr>
          </a:lstStyle>
          <a:p>
            <a:fld id="{926D4795-BBD1-4809-94B4-3FD02870940F}" type="slidenum">
              <a:rPr lang="nl-NL" smtClean="0"/>
              <a:pPr/>
              <a:t>‹nr.›</a:t>
            </a:fld>
            <a:endParaRPr lang="nl-NL"/>
          </a:p>
        </p:txBody>
      </p:sp>
      <p:sp>
        <p:nvSpPr>
          <p:cNvPr id="16" name="Freeform 5"/>
          <p:cNvSpPr>
            <a:spLocks/>
          </p:cNvSpPr>
          <p:nvPr/>
        </p:nvSpPr>
        <p:spPr bwMode="auto">
          <a:xfrm>
            <a:off x="16642708" y="12001499"/>
            <a:ext cx="478182" cy="906782"/>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150869" tIns="75435" rIns="150869" bIns="75435"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2532232" y="10139346"/>
            <a:ext cx="5514534" cy="450058"/>
          </a:xfrm>
          <a:prstGeom prst="rect">
            <a:avLst/>
          </a:prstGeom>
        </p:spPr>
        <p:txBody>
          <a:bodyPr vert="horz" lIns="150869" tIns="75435" rIns="150869" bIns="75435" rtlCol="0" anchor="ctr"/>
          <a:lstStyle>
            <a:lvl1pPr algn="l">
              <a:defRPr sz="2100">
                <a:solidFill>
                  <a:srgbClr val="FFFFFF"/>
                </a:solidFill>
              </a:defRPr>
            </a:lvl1pPr>
          </a:lstStyle>
          <a:p>
            <a:fld id="{E3903A65-E77A-4CCE-9E24-496910D426DC}" type="datetimeFigureOut">
              <a:rPr lang="nl-NL" smtClean="0"/>
              <a:pPr/>
              <a:t>9-1-2015</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1508689" rtl="0" eaLnBrk="1" latinLnBrk="0" hangingPunct="1">
        <a:spcBef>
          <a:spcPct val="0"/>
        </a:spcBef>
        <a:buNone/>
        <a:defRPr sz="118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565759" indent="-565759" algn="l" defTabSz="1508689" rtl="0" eaLnBrk="1" latinLnBrk="0" hangingPunct="1">
        <a:spcBef>
          <a:spcPct val="20000"/>
        </a:spcBef>
        <a:buFont typeface="Arial" pitchFamily="34" charset="0"/>
        <a:buChar char="»"/>
        <a:defRPr sz="4600" kern="1200">
          <a:solidFill>
            <a:schemeClr val="tx2"/>
          </a:solidFill>
          <a:latin typeface="+mn-lt"/>
          <a:ea typeface="+mn-ea"/>
          <a:cs typeface="+mn-cs"/>
        </a:defRPr>
      </a:lvl1pPr>
      <a:lvl2pPr marL="1225811" indent="-471466" algn="l" defTabSz="1508689"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885862" indent="-377173" algn="l" defTabSz="1508689" rtl="0" eaLnBrk="1" latinLnBrk="0" hangingPunct="1">
        <a:spcBef>
          <a:spcPct val="20000"/>
        </a:spcBef>
        <a:buFont typeface="Calibri" pitchFamily="34" charset="0"/>
        <a:buChar char="+"/>
        <a:defRPr sz="3000" kern="1200">
          <a:solidFill>
            <a:schemeClr val="tx1"/>
          </a:solidFill>
          <a:latin typeface="+mn-lt"/>
          <a:ea typeface="+mn-ea"/>
          <a:cs typeface="+mn-cs"/>
        </a:defRPr>
      </a:lvl3pPr>
      <a:lvl4pPr marL="2640207" indent="-377173" algn="l" defTabSz="1508689" rtl="0" eaLnBrk="1" latinLnBrk="0" hangingPunct="1">
        <a:spcBef>
          <a:spcPct val="20000"/>
        </a:spcBef>
        <a:buFont typeface="Arial" pitchFamily="34" charset="0"/>
        <a:buChar char="–"/>
        <a:defRPr sz="3000" kern="1200">
          <a:solidFill>
            <a:schemeClr val="tx1"/>
          </a:solidFill>
          <a:latin typeface="+mn-lt"/>
          <a:ea typeface="+mn-ea"/>
          <a:cs typeface="+mn-cs"/>
        </a:defRPr>
      </a:lvl4pPr>
      <a:lvl5pPr marL="3394551" indent="-377173" algn="l" defTabSz="1508689" rtl="0" eaLnBrk="1" latinLnBrk="0" hangingPunct="1">
        <a:spcBef>
          <a:spcPct val="20000"/>
        </a:spcBef>
        <a:buFont typeface="Arial" pitchFamily="34" charset="0"/>
        <a:buChar char="»"/>
        <a:defRPr sz="3000" kern="1200">
          <a:solidFill>
            <a:schemeClr val="tx1"/>
          </a:solidFill>
          <a:latin typeface="+mn-lt"/>
          <a:ea typeface="+mn-ea"/>
          <a:cs typeface="+mn-cs"/>
        </a:defRPr>
      </a:lvl5pPr>
      <a:lvl6pPr marL="4148896" indent="-377173" algn="l" defTabSz="1508689" rtl="0" eaLnBrk="1" latinLnBrk="0" hangingPunct="1">
        <a:spcBef>
          <a:spcPct val="20000"/>
        </a:spcBef>
        <a:buClr>
          <a:schemeClr val="tx1"/>
        </a:buClr>
        <a:buFont typeface="Calibri" pitchFamily="34" charset="0"/>
        <a:buChar char="&gt;"/>
        <a:defRPr sz="3000" kern="1200">
          <a:solidFill>
            <a:schemeClr val="tx1"/>
          </a:solidFill>
          <a:latin typeface="+mn-lt"/>
          <a:ea typeface="+mn-ea"/>
          <a:cs typeface="+mn-cs"/>
        </a:defRPr>
      </a:lvl6pPr>
      <a:lvl7pPr marL="4903241" indent="-377173" algn="l" defTabSz="1508689" rtl="0" eaLnBrk="1" latinLnBrk="0" hangingPunct="1">
        <a:spcBef>
          <a:spcPct val="20000"/>
        </a:spcBef>
        <a:buFont typeface="Calibri" pitchFamily="34" charset="0"/>
        <a:buChar char="+"/>
        <a:defRPr sz="3000" kern="1200">
          <a:solidFill>
            <a:schemeClr val="tx1"/>
          </a:solidFill>
          <a:latin typeface="+mn-lt"/>
          <a:ea typeface="+mn-ea"/>
          <a:cs typeface="+mn-cs"/>
        </a:defRPr>
      </a:lvl7pPr>
      <a:lvl8pPr marL="5657585" indent="-377173" algn="l" defTabSz="1508689" rtl="0" eaLnBrk="1" latinLnBrk="0" hangingPunct="1">
        <a:spcBef>
          <a:spcPct val="20000"/>
        </a:spcBef>
        <a:buClr>
          <a:schemeClr val="tx1"/>
        </a:buClr>
        <a:buFont typeface="Calibri" pitchFamily="34" charset="0"/>
        <a:buChar char="»"/>
        <a:defRPr sz="3000" kern="1200">
          <a:solidFill>
            <a:schemeClr val="tx1"/>
          </a:solidFill>
          <a:latin typeface="+mn-lt"/>
          <a:ea typeface="+mn-ea"/>
          <a:cs typeface="+mn-cs"/>
        </a:defRPr>
      </a:lvl8pPr>
      <a:lvl9pPr marL="6411930" indent="-377173" algn="l" defTabSz="1508689" rtl="0" eaLnBrk="1" latinLnBrk="0" hangingPunct="1">
        <a:spcBef>
          <a:spcPct val="20000"/>
        </a:spcBef>
        <a:buClr>
          <a:schemeClr val="tx1"/>
        </a:buClr>
        <a:buFont typeface="Calibri" pitchFamily="34" charset="0"/>
        <a:buChar char="−"/>
        <a:defRPr sz="3000" kern="1200">
          <a:solidFill>
            <a:schemeClr val="tx1"/>
          </a:solidFill>
          <a:latin typeface="+mn-lt"/>
          <a:ea typeface="+mn-ea"/>
          <a:cs typeface="+mn-cs"/>
        </a:defRPr>
      </a:lvl9pPr>
    </p:bodyStyle>
    <p:otherStyle>
      <a:defPPr>
        <a:defRPr lang="en-US"/>
      </a:defPPr>
      <a:lvl1pPr marL="0" algn="l" defTabSz="1508689" rtl="0" eaLnBrk="1" latinLnBrk="0" hangingPunct="1">
        <a:defRPr sz="3000" kern="1200">
          <a:solidFill>
            <a:schemeClr val="tx1"/>
          </a:solidFill>
          <a:latin typeface="+mn-lt"/>
          <a:ea typeface="+mn-ea"/>
          <a:cs typeface="+mn-cs"/>
        </a:defRPr>
      </a:lvl1pPr>
      <a:lvl2pPr marL="754345" algn="l" defTabSz="1508689" rtl="0" eaLnBrk="1" latinLnBrk="0" hangingPunct="1">
        <a:defRPr sz="3000" kern="1200">
          <a:solidFill>
            <a:schemeClr val="tx1"/>
          </a:solidFill>
          <a:latin typeface="+mn-lt"/>
          <a:ea typeface="+mn-ea"/>
          <a:cs typeface="+mn-cs"/>
        </a:defRPr>
      </a:lvl2pPr>
      <a:lvl3pPr marL="1508689" algn="l" defTabSz="1508689" rtl="0" eaLnBrk="1" latinLnBrk="0" hangingPunct="1">
        <a:defRPr sz="3000" kern="1200">
          <a:solidFill>
            <a:schemeClr val="tx1"/>
          </a:solidFill>
          <a:latin typeface="+mn-lt"/>
          <a:ea typeface="+mn-ea"/>
          <a:cs typeface="+mn-cs"/>
        </a:defRPr>
      </a:lvl3pPr>
      <a:lvl4pPr marL="2263034" algn="l" defTabSz="1508689" rtl="0" eaLnBrk="1" latinLnBrk="0" hangingPunct="1">
        <a:defRPr sz="3000" kern="1200">
          <a:solidFill>
            <a:schemeClr val="tx1"/>
          </a:solidFill>
          <a:latin typeface="+mn-lt"/>
          <a:ea typeface="+mn-ea"/>
          <a:cs typeface="+mn-cs"/>
        </a:defRPr>
      </a:lvl4pPr>
      <a:lvl5pPr marL="3017378" algn="l" defTabSz="1508689" rtl="0" eaLnBrk="1" latinLnBrk="0" hangingPunct="1">
        <a:defRPr sz="3000" kern="1200">
          <a:solidFill>
            <a:schemeClr val="tx1"/>
          </a:solidFill>
          <a:latin typeface="+mn-lt"/>
          <a:ea typeface="+mn-ea"/>
          <a:cs typeface="+mn-cs"/>
        </a:defRPr>
      </a:lvl5pPr>
      <a:lvl6pPr marL="3771723" algn="l" defTabSz="1508689" rtl="0" eaLnBrk="1" latinLnBrk="0" hangingPunct="1">
        <a:defRPr sz="3000" kern="1200">
          <a:solidFill>
            <a:schemeClr val="tx1"/>
          </a:solidFill>
          <a:latin typeface="+mn-lt"/>
          <a:ea typeface="+mn-ea"/>
          <a:cs typeface="+mn-cs"/>
        </a:defRPr>
      </a:lvl6pPr>
      <a:lvl7pPr marL="4526068" algn="l" defTabSz="1508689" rtl="0" eaLnBrk="1" latinLnBrk="0" hangingPunct="1">
        <a:defRPr sz="3000" kern="1200">
          <a:solidFill>
            <a:schemeClr val="tx1"/>
          </a:solidFill>
          <a:latin typeface="+mn-lt"/>
          <a:ea typeface="+mn-ea"/>
          <a:cs typeface="+mn-cs"/>
        </a:defRPr>
      </a:lvl7pPr>
      <a:lvl8pPr marL="5280412" algn="l" defTabSz="1508689" rtl="0" eaLnBrk="1" latinLnBrk="0" hangingPunct="1">
        <a:defRPr sz="3000" kern="1200">
          <a:solidFill>
            <a:schemeClr val="tx1"/>
          </a:solidFill>
          <a:latin typeface="+mn-lt"/>
          <a:ea typeface="+mn-ea"/>
          <a:cs typeface="+mn-cs"/>
        </a:defRPr>
      </a:lvl8pPr>
      <a:lvl9pPr marL="6034757" algn="l" defTabSz="1508689"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ndertitel 2"/>
          <p:cNvSpPr>
            <a:spLocks noGrp="1"/>
          </p:cNvSpPr>
          <p:nvPr>
            <p:ph sz="quarter" idx="13"/>
          </p:nvPr>
        </p:nvSpPr>
        <p:spPr>
          <a:xfrm>
            <a:off x="6450673" y="1901114"/>
            <a:ext cx="5349165" cy="907298"/>
          </a:xfrm>
          <a:prstGeom prst="snip2SameRect">
            <a:avLst/>
          </a:prstGeo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nl-NL" sz="1400" b="1" dirty="0" smtClean="0"/>
              <a:t>Group: 9</a:t>
            </a:r>
          </a:p>
          <a:p>
            <a:pPr marL="0" indent="0" algn="ctr">
              <a:buNone/>
            </a:pPr>
            <a:r>
              <a:rPr lang="nl-NL" sz="1400" b="1" dirty="0" smtClean="0"/>
              <a:t>Tomas </a:t>
            </a:r>
            <a:r>
              <a:rPr lang="nl-NL" sz="1400" b="1" dirty="0"/>
              <a:t>Heinsohn Huala</a:t>
            </a:r>
            <a:r>
              <a:rPr lang="nl-NL" sz="1400" dirty="0"/>
              <a:t>	4326318</a:t>
            </a:r>
          </a:p>
          <a:p>
            <a:pPr marL="0" indent="0" algn="ctr">
              <a:buNone/>
            </a:pPr>
            <a:r>
              <a:rPr lang="nl-NL" sz="1400" b="1" dirty="0"/>
              <a:t>Remi van der Laan	</a:t>
            </a:r>
            <a:r>
              <a:rPr lang="nl-NL" sz="1400" dirty="0"/>
              <a:t>	4326156</a:t>
            </a:r>
          </a:p>
        </p:txBody>
      </p:sp>
      <p:sp>
        <p:nvSpPr>
          <p:cNvPr id="4" name="Titel 3"/>
          <p:cNvSpPr>
            <a:spLocks noGrp="1"/>
          </p:cNvSpPr>
          <p:nvPr>
            <p:ph type="title"/>
          </p:nvPr>
        </p:nvSpPr>
        <p:spPr>
          <a:xfrm>
            <a:off x="3804048" y="403344"/>
            <a:ext cx="10642415" cy="1497767"/>
          </a:xfrm>
          <a:prstGeom prst="snip2DiagRect">
            <a:avLst/>
          </a:prstGeom>
        </p:spPr>
        <p:style>
          <a:lnRef idx="2">
            <a:schemeClr val="accent2"/>
          </a:lnRef>
          <a:fillRef idx="1">
            <a:schemeClr val="lt1"/>
          </a:fillRef>
          <a:effectRef idx="0">
            <a:schemeClr val="accent2"/>
          </a:effectRef>
          <a:fontRef idx="minor">
            <a:schemeClr val="dk1"/>
          </a:fontRef>
        </p:style>
        <p:txBody>
          <a:bodyPr/>
          <a:lstStyle/>
          <a:p>
            <a:pPr algn="ctr"/>
            <a:r>
              <a:rPr lang="nl-NL" sz="6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License</a:t>
            </a:r>
            <a:r>
              <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Plate</a:t>
            </a:r>
            <a:r>
              <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Recognition</a:t>
            </a:r>
            <a:endPar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endParaRPr>
          </a:p>
        </p:txBody>
      </p:sp>
      <p:sp>
        <p:nvSpPr>
          <p:cNvPr id="3" name="Ondertitel 2"/>
          <p:cNvSpPr>
            <a:spLocks noGrp="1"/>
          </p:cNvSpPr>
          <p:nvPr>
            <p:ph sz="quarter" idx="13"/>
          </p:nvPr>
        </p:nvSpPr>
        <p:spPr>
          <a:xfrm>
            <a:off x="874509" y="2016327"/>
            <a:ext cx="5349165" cy="1036915"/>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This </a:t>
            </a:r>
            <a:r>
              <a:rPr lang="en-US" sz="4200" dirty="0" smtClean="0">
                <a:ln w="10160">
                  <a:solidFill>
                    <a:schemeClr val="accent1"/>
                  </a:solidFill>
                  <a:prstDash val="solid"/>
                </a:ln>
                <a:solidFill>
                  <a:srgbClr val="FFFFFF"/>
                </a:solidFill>
                <a:effectLst>
                  <a:outerShdw blurRad="38100" dist="32000" dir="5400000" algn="tl">
                    <a:srgbClr val="000000">
                      <a:alpha val="30000"/>
                    </a:srgbClr>
                  </a:outerShdw>
                </a:effectLst>
              </a:rPr>
              <a:t>iteration</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Ondertitel 2"/>
          <p:cNvSpPr>
            <a:spLocks noGrp="1"/>
          </p:cNvSpPr>
          <p:nvPr>
            <p:ph sz="quarter" idx="13"/>
          </p:nvPr>
        </p:nvSpPr>
        <p:spPr>
          <a:xfrm>
            <a:off x="874509" y="2938025"/>
            <a:ext cx="5349165" cy="2099375"/>
          </a:xfrm>
          <a:ln/>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sz="1100" dirty="0" smtClean="0"/>
              <a:t>This iteration included a two week holiday, so we </a:t>
            </a:r>
            <a:r>
              <a:rPr lang="en-US" sz="1100" dirty="0"/>
              <a:t>managed to do some extra things. We changed the </a:t>
            </a:r>
            <a:r>
              <a:rPr lang="en-US" sz="1100" dirty="0" smtClean="0"/>
              <a:t>GUI and </a:t>
            </a:r>
            <a:r>
              <a:rPr lang="en-US" sz="1100" dirty="0"/>
              <a:t>we </a:t>
            </a:r>
            <a:r>
              <a:rPr lang="en-US" sz="1100" dirty="0" smtClean="0"/>
              <a:t>started experimenting with the text </a:t>
            </a:r>
            <a:r>
              <a:rPr lang="en-US" sz="1100" dirty="0"/>
              <a:t>recognition </a:t>
            </a:r>
            <a:r>
              <a:rPr lang="en-US" sz="1100" dirty="0" smtClean="0"/>
              <a:t>systems. </a:t>
            </a:r>
            <a:r>
              <a:rPr lang="en-US" sz="1100" dirty="0"/>
              <a:t>For this we used OCR (Optical </a:t>
            </a:r>
            <a:r>
              <a:rPr lang="en-US" sz="1100" dirty="0"/>
              <a:t>C</a:t>
            </a:r>
            <a:r>
              <a:rPr lang="en-US" sz="1100" dirty="0" smtClean="0"/>
              <a:t>haracter Recognition</a:t>
            </a:r>
            <a:r>
              <a:rPr lang="en-US" sz="1100" dirty="0"/>
              <a:t>) and </a:t>
            </a:r>
            <a:r>
              <a:rPr lang="en-US" sz="1100" dirty="0" smtClean="0"/>
              <a:t>we began to segment the license plate from the picture to read every character.  As a result of that we are now able to detect the license plates and </a:t>
            </a:r>
            <a:r>
              <a:rPr lang="en-US" sz="1100" dirty="0" smtClean="0"/>
              <a:t>show </a:t>
            </a:r>
            <a:r>
              <a:rPr lang="en-US" sz="1100" dirty="0" smtClean="0"/>
              <a:t>the them in the list. </a:t>
            </a:r>
            <a:r>
              <a:rPr lang="en-US" sz="1100" dirty="0" smtClean="0"/>
              <a:t>There are </a:t>
            </a:r>
            <a:r>
              <a:rPr lang="en-US" sz="1100" dirty="0" smtClean="0"/>
              <a:t>some </a:t>
            </a:r>
            <a:r>
              <a:rPr lang="en-US" sz="1100" dirty="0" smtClean="0"/>
              <a:t>problems with this, for example </a:t>
            </a:r>
            <a:r>
              <a:rPr lang="en-US" sz="1100" dirty="0" smtClean="0"/>
              <a:t>that we don’t really compare the license plates to check if they are correct so the list becomes flooded with incorrect license plates. Another </a:t>
            </a:r>
            <a:r>
              <a:rPr lang="en-US" sz="1100" dirty="0" smtClean="0"/>
              <a:t>problem </a:t>
            </a:r>
            <a:r>
              <a:rPr lang="en-US" sz="1100" dirty="0" smtClean="0"/>
              <a:t>is that it sometimes crashes because it can’t find the license plate, because they are some yellow objects in the background. </a:t>
            </a:r>
            <a:r>
              <a:rPr lang="en-US" sz="1100" dirty="0" smtClean="0"/>
              <a:t>This error is made by our  implementation of our </a:t>
            </a:r>
            <a:r>
              <a:rPr lang="en-US" sz="1100" dirty="0" smtClean="0"/>
              <a:t>OCR-function when it can’t find any characters. But what we worry about the most is that the processing is taking a lot of time. The average time to process a frame is almost 300 </a:t>
            </a:r>
            <a:r>
              <a:rPr lang="en-US" sz="1100" dirty="0" err="1" smtClean="0"/>
              <a:t>ms</a:t>
            </a:r>
            <a:r>
              <a:rPr lang="en-US" sz="1100" dirty="0" smtClean="0"/>
              <a:t>, which is almost 10 times slower than it should be. </a:t>
            </a:r>
            <a:endParaRPr lang="nl-NL" sz="1100" dirty="0"/>
          </a:p>
        </p:txBody>
      </p:sp>
      <p:sp>
        <p:nvSpPr>
          <p:cNvPr id="10" name="Ondertitel 2"/>
          <p:cNvSpPr>
            <a:spLocks noGrp="1"/>
          </p:cNvSpPr>
          <p:nvPr>
            <p:ph sz="quarter" idx="13"/>
          </p:nvPr>
        </p:nvSpPr>
        <p:spPr>
          <a:xfrm>
            <a:off x="6438695" y="3859733"/>
            <a:ext cx="5349165" cy="9782147"/>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smtClean="0"/>
              <a:t>In this iteration we focused on implementing OCR (Optical </a:t>
            </a:r>
            <a:r>
              <a:rPr lang="en-US" sz="1100" dirty="0"/>
              <a:t>Character Recognition) </a:t>
            </a:r>
            <a:r>
              <a:rPr lang="en-US" sz="1100" dirty="0" smtClean="0"/>
              <a:t>into our program to </a:t>
            </a:r>
            <a:r>
              <a:rPr lang="en-US" sz="1100" dirty="0"/>
              <a:t>recognize the characters on the license </a:t>
            </a:r>
            <a:r>
              <a:rPr lang="en-US" sz="1100" dirty="0" smtClean="0"/>
              <a:t>plates. </a:t>
            </a:r>
            <a:r>
              <a:rPr lang="en-US" sz="1100" dirty="0"/>
              <a:t>At first, we used the built-in OCR function of </a:t>
            </a:r>
            <a:r>
              <a:rPr lang="en-US" sz="1100" dirty="0" err="1" smtClean="0"/>
              <a:t>MatLab</a:t>
            </a:r>
            <a:r>
              <a:rPr lang="en-US" sz="1100" dirty="0" smtClean="0"/>
              <a:t> which </a:t>
            </a:r>
            <a:r>
              <a:rPr lang="en-US" sz="1100" dirty="0"/>
              <a:t>we managed to get working, but it was very slow. Here are some results (if the result </a:t>
            </a:r>
            <a:r>
              <a:rPr lang="en-US" sz="1100" dirty="0" smtClean="0"/>
              <a:t>in the list is </a:t>
            </a:r>
            <a:r>
              <a:rPr lang="en-US" sz="1100" dirty="0"/>
              <a:t>the same as the previous one, it’s not added</a:t>
            </a:r>
            <a:r>
              <a:rPr lang="en-US" sz="1100" dirty="0" smtClean="0"/>
              <a:t>):</a:t>
            </a:r>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a:p>
          <a:p>
            <a:pPr marL="0" indent="0">
              <a:buNone/>
            </a:pPr>
            <a:r>
              <a:rPr lang="en-US" sz="1100" dirty="0"/>
              <a:t>In many cases the result was incorrect, so we started thinking about other OCR methods. We now use </a:t>
            </a:r>
            <a:r>
              <a:rPr lang="en-US" sz="1100" dirty="0" smtClean="0"/>
              <a:t>our own OCR function with a </a:t>
            </a:r>
            <a:r>
              <a:rPr lang="en-US" sz="1100" dirty="0"/>
              <a:t>library of every possible character on Dutch license plates and find the highest correlation between every object found in the license plate and every character from our library. These are the characters we use</a:t>
            </a:r>
            <a:r>
              <a:rPr lang="en-US" sz="1100" dirty="0" smtClean="0"/>
              <a:t>:</a:t>
            </a:r>
          </a:p>
          <a:p>
            <a:pPr marL="0" indent="0">
              <a:buNone/>
            </a:pPr>
            <a:endParaRPr lang="en-US" sz="1100" dirty="0"/>
          </a:p>
          <a:p>
            <a:pPr marL="0" indent="0">
              <a:buNone/>
            </a:pPr>
            <a:r>
              <a:rPr lang="en-US" sz="1100" dirty="0"/>
              <a:t>After we managed to get it working, the results were surprisingly good but it </a:t>
            </a:r>
            <a:r>
              <a:rPr lang="en-US" sz="1100" dirty="0" smtClean="0"/>
              <a:t>was even slower than the previous method:</a:t>
            </a: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r>
              <a:rPr lang="en-US" sz="1100" dirty="0" smtClean="0"/>
              <a:t>For </a:t>
            </a:r>
            <a:r>
              <a:rPr lang="en-US" sz="1100" dirty="0"/>
              <a:t>this car, it found the same result for every frame. In some cases however, this method does not work very well because the segmentation </a:t>
            </a:r>
            <a:r>
              <a:rPr lang="en-US" sz="1100" dirty="0" smtClean="0"/>
              <a:t>is not </a:t>
            </a:r>
            <a:r>
              <a:rPr lang="en-US" sz="1100" dirty="0" smtClean="0"/>
              <a:t>perfect, </a:t>
            </a:r>
            <a:r>
              <a:rPr lang="en-US" sz="1100" dirty="0" smtClean="0"/>
              <a:t>which we will explain further in the next section</a:t>
            </a:r>
            <a:r>
              <a:rPr lang="en-US" sz="1100" dirty="0" smtClean="0"/>
              <a:t>.</a:t>
            </a:r>
          </a:p>
          <a:p>
            <a:pPr marL="0" indent="0">
              <a:buNone/>
            </a:pPr>
            <a:r>
              <a:rPr lang="en-US" sz="1100" dirty="0" smtClean="0"/>
              <a:t>We had some problems with recognizing the dashes between characters, so we disabled that they can be recognized for the time being. </a:t>
            </a:r>
            <a:endParaRPr lang="en-US" sz="1100" dirty="0" smtClean="0"/>
          </a:p>
          <a:p>
            <a:pPr marL="0" indent="0">
              <a:buNone/>
            </a:pPr>
            <a:endParaRPr lang="en-US" sz="1100" dirty="0"/>
          </a:p>
          <a:p>
            <a:pPr marL="0" indent="0">
              <a:buNone/>
            </a:pPr>
            <a:r>
              <a:rPr lang="en-US" sz="1100" dirty="0" smtClean="0"/>
              <a:t>This </a:t>
            </a:r>
            <a:r>
              <a:rPr lang="en-US" sz="1100" dirty="0" smtClean="0"/>
              <a:t>process </a:t>
            </a:r>
            <a:r>
              <a:rPr lang="en-US" sz="1100" dirty="0" smtClean="0"/>
              <a:t>is quite costly, mostly because we have to resize every character to the size of every object for every frame to calculate the correlation.  This could be precomputed but we would have to have a </a:t>
            </a:r>
            <a:r>
              <a:rPr lang="en-US" sz="1100" dirty="0" smtClean="0"/>
              <a:t>huge library </a:t>
            </a:r>
            <a:r>
              <a:rPr lang="en-US" sz="1100" dirty="0" smtClean="0"/>
              <a:t>of every character in every </a:t>
            </a:r>
            <a:r>
              <a:rPr lang="en-US" sz="1100" dirty="0" smtClean="0"/>
              <a:t>size</a:t>
            </a:r>
            <a:r>
              <a:rPr lang="en-US" sz="1100" dirty="0" smtClean="0"/>
              <a:t>. </a:t>
            </a:r>
            <a:r>
              <a:rPr lang="en-US" sz="1100" dirty="0" smtClean="0"/>
              <a:t>Another way to speed up the process would be to skip some frames if we are confident that the correct license plate has been found. </a:t>
            </a:r>
            <a:endParaRPr lang="en-US" sz="1100" dirty="0" smtClean="0"/>
          </a:p>
        </p:txBody>
      </p:sp>
      <p:sp>
        <p:nvSpPr>
          <p:cNvPr id="15" name="Ondertitel 2"/>
          <p:cNvSpPr>
            <a:spLocks noGrp="1"/>
          </p:cNvSpPr>
          <p:nvPr>
            <p:ph sz="quarter" idx="13"/>
          </p:nvPr>
        </p:nvSpPr>
        <p:spPr>
          <a:xfrm>
            <a:off x="12087184" y="2016325"/>
            <a:ext cx="5349165" cy="1152128"/>
          </a:xfrm>
        </p:spPr>
        <p:txBody>
          <a:bodyPr>
            <a:normAutofit/>
          </a:bodyPr>
          <a:lstStyle/>
          <a:p>
            <a:pPr marL="0" indent="0">
              <a:buNone/>
            </a:pPr>
            <a:r>
              <a:rPr lang="en-US" sz="4200" dirty="0" smtClean="0">
                <a:ln w="10160">
                  <a:solidFill>
                    <a:schemeClr val="accent1"/>
                  </a:solidFill>
                  <a:prstDash val="solid"/>
                </a:ln>
                <a:solidFill>
                  <a:srgbClr val="FFFFFF"/>
                </a:solidFill>
                <a:effectLst>
                  <a:outerShdw blurRad="38100" dist="32000" dir="5400000" algn="tl">
                    <a:srgbClr val="000000">
                      <a:alpha val="30000"/>
                    </a:srgbClr>
                  </a:outerShdw>
                </a:effectLst>
              </a:rPr>
              <a:t>Segmentation</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Ondertitel 2"/>
          <p:cNvSpPr>
            <a:spLocks noGrp="1"/>
          </p:cNvSpPr>
          <p:nvPr>
            <p:ph sz="quarter" idx="13"/>
          </p:nvPr>
        </p:nvSpPr>
        <p:spPr>
          <a:xfrm>
            <a:off x="12087182" y="2736404"/>
            <a:ext cx="5349165" cy="6192688"/>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a:t>We improved our segmentation algorithm in a few different ways. Here are the steps in which we currently segment every frame:</a:t>
            </a:r>
          </a:p>
          <a:p>
            <a:pPr marL="228600" indent="-228600">
              <a:buAutoNum type="arabicPeriod"/>
            </a:pPr>
            <a:r>
              <a:rPr lang="en-US" sz="1100" dirty="0"/>
              <a:t>We segment the image by only selecting the yellow colors and then open and close the image to remove small objects and to fill gaps</a:t>
            </a:r>
            <a:r>
              <a:rPr lang="en-US" sz="1100" dirty="0" smtClean="0"/>
              <a:t>:</a:t>
            </a:r>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r>
              <a:rPr lang="en-US" sz="1100" dirty="0"/>
              <a:t>Then we label the image and calculate the area and bounding box for each object</a:t>
            </a:r>
            <a:r>
              <a:rPr lang="en-US" sz="1100" dirty="0" smtClean="0"/>
              <a:t>.</a:t>
            </a:r>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r>
              <a:rPr lang="en-US" sz="1100" dirty="0"/>
              <a:t>We then loop through every object , starting with the largest area, and check if its bounding box has an aspect ratio similar to a license plate. </a:t>
            </a:r>
          </a:p>
          <a:p>
            <a:pPr marL="228600" indent="-228600">
              <a:buAutoNum type="arabicPeriod"/>
            </a:pPr>
            <a:r>
              <a:rPr lang="en-US" sz="1100" dirty="0"/>
              <a:t>Once we find an object which meets that condition, we stop the loop, crop the area of the original frame in the bounding box , threshold it with its mean value and pass it on to our OCR function.</a:t>
            </a:r>
          </a:p>
          <a:p>
            <a:pPr marL="228600" indent="-228600">
              <a:buAutoNum type="arabicPeriod"/>
            </a:pPr>
            <a:endParaRPr lang="en-US" sz="1100" dirty="0"/>
          </a:p>
          <a:p>
            <a:pPr marL="228600" indent="-228600">
              <a:buAutoNum type="arabicPeriod"/>
            </a:pPr>
            <a:endParaRPr lang="en-US" sz="1100" dirty="0"/>
          </a:p>
          <a:p>
            <a:pPr marL="0" indent="0">
              <a:buNone/>
            </a:pPr>
            <a:endParaRPr lang="en-US" sz="1100" dirty="0"/>
          </a:p>
          <a:p>
            <a:pPr marL="0" indent="0">
              <a:buNone/>
            </a:pPr>
            <a:endParaRPr lang="en-US" sz="1100" dirty="0" smtClean="0"/>
          </a:p>
        </p:txBody>
      </p:sp>
      <p:pic>
        <p:nvPicPr>
          <p:cNvPr id="1026" name="Picture 2" descr="http://project.3me.tudelft.nl/2013/wb70/tudelft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50104" y="12899424"/>
            <a:ext cx="4952150" cy="1484912"/>
          </a:xfrm>
          <a:prstGeom prst="rect">
            <a:avLst/>
          </a:prstGeom>
          <a:noFill/>
          <a:extLst>
            <a:ext uri="{909E8E84-426E-40DD-AFC4-6F175D3DCCD1}">
              <a14:hiddenFill xmlns:a14="http://schemas.microsoft.com/office/drawing/2010/main">
                <a:solidFill>
                  <a:srgbClr val="FFFFFF"/>
                </a:solidFill>
              </a14:hiddenFill>
            </a:ext>
          </a:extLst>
        </p:spPr>
      </p:pic>
      <p:sp>
        <p:nvSpPr>
          <p:cNvPr id="21" name="Ondertitel 2"/>
          <p:cNvSpPr>
            <a:spLocks noGrp="1"/>
          </p:cNvSpPr>
          <p:nvPr>
            <p:ph sz="quarter" idx="13"/>
          </p:nvPr>
        </p:nvSpPr>
        <p:spPr>
          <a:xfrm>
            <a:off x="6429414" y="2938029"/>
            <a:ext cx="5349165" cy="1036915"/>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OCR</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2" name="Rechte verbindingslijn 21"/>
          <p:cNvCxnSpPr/>
          <p:nvPr/>
        </p:nvCxnSpPr>
        <p:spPr>
          <a:xfrm>
            <a:off x="874509" y="2938026"/>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450673" y="3859728"/>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12087184" y="2736404"/>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Ondertitel 2"/>
          <p:cNvSpPr>
            <a:spLocks noGrp="1"/>
          </p:cNvSpPr>
          <p:nvPr>
            <p:ph sz="quarter" idx="13"/>
          </p:nvPr>
        </p:nvSpPr>
        <p:spPr>
          <a:xfrm>
            <a:off x="771643" y="8583454"/>
            <a:ext cx="5349165" cy="799290"/>
          </a:xfrm>
        </p:spPr>
        <p:txBody>
          <a:bodyPr>
            <a:normAutofit/>
          </a:bodyPr>
          <a:lstStyle/>
          <a:p>
            <a:pPr marL="0" indent="0">
              <a:buNone/>
            </a:pPr>
            <a:r>
              <a:rPr lang="nl-NL" sz="4200" dirty="0" err="1">
                <a:ln w="10160">
                  <a:solidFill>
                    <a:schemeClr val="accent1"/>
                  </a:solidFill>
                  <a:prstDash val="solid"/>
                </a:ln>
                <a:solidFill>
                  <a:srgbClr val="FFFFFF"/>
                </a:solidFill>
                <a:effectLst>
                  <a:outerShdw blurRad="38100" dist="32000" dir="5400000" algn="tl">
                    <a:srgbClr val="000000">
                      <a:alpha val="30000"/>
                    </a:srgbClr>
                  </a:outerShdw>
                </a:effectLst>
              </a:rPr>
              <a:t>Title</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2" name="Ondertitel 2"/>
          <p:cNvSpPr>
            <a:spLocks noGrp="1"/>
          </p:cNvSpPr>
          <p:nvPr>
            <p:ph sz="quarter" idx="13"/>
          </p:nvPr>
        </p:nvSpPr>
        <p:spPr>
          <a:xfrm>
            <a:off x="864221" y="5688733"/>
            <a:ext cx="5349165" cy="7210692"/>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smtClean="0"/>
              <a:t>This is </a:t>
            </a:r>
            <a:r>
              <a:rPr lang="en-US" sz="1100" dirty="0" smtClean="0"/>
              <a:t>what our </a:t>
            </a:r>
            <a:r>
              <a:rPr lang="en-US" sz="1100" dirty="0" smtClean="0"/>
              <a:t>GUI </a:t>
            </a:r>
            <a:r>
              <a:rPr lang="en-US" sz="1100" dirty="0" smtClean="0"/>
              <a:t>looks </a:t>
            </a:r>
            <a:r>
              <a:rPr lang="en-US" sz="1100" dirty="0" smtClean="0"/>
              <a:t>likes at the moment </a:t>
            </a:r>
            <a:r>
              <a:rPr lang="en-US" sz="1100" dirty="0" smtClean="0"/>
              <a:t>:</a:t>
            </a:r>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r>
              <a:rPr lang="en-US" sz="1100" dirty="0" smtClean="0"/>
              <a:t>We have rearranged the GUI elements and added some new features. The ‘</a:t>
            </a:r>
            <a:r>
              <a:rPr lang="en-US" sz="1100" dirty="0" smtClean="0"/>
              <a:t>Start processing’ button now changes to a pause button if the video is playing and the new ‘Reset’ button will play the video from the start again. </a:t>
            </a:r>
            <a:r>
              <a:rPr lang="en-US" sz="1100" dirty="0" smtClean="0"/>
              <a:t>The GUI also contains a progress </a:t>
            </a:r>
            <a:r>
              <a:rPr lang="en-US" sz="1100" dirty="0" smtClean="0"/>
              <a:t>bar which indicates how many frames out of the total have been processed. </a:t>
            </a:r>
            <a:r>
              <a:rPr lang="en-US" sz="1100" dirty="0" smtClean="0"/>
              <a:t>The list </a:t>
            </a:r>
            <a:r>
              <a:rPr lang="en-US" sz="1100" dirty="0" smtClean="0"/>
              <a:t>which contains the recognized license plates now also displays the frame and time when it was found. As </a:t>
            </a:r>
            <a:r>
              <a:rPr lang="en-US" sz="1100" dirty="0" smtClean="0"/>
              <a:t>you can see </a:t>
            </a:r>
            <a:r>
              <a:rPr lang="en-US" sz="1100" dirty="0" smtClean="0"/>
              <a:t>we’ve started working on recognizing the text from the license plates, which we will explain further in the ‘OCR’ section. </a:t>
            </a:r>
            <a:r>
              <a:rPr lang="en-US" sz="1100" dirty="0" smtClean="0"/>
              <a:t>Furthermore, the window of the GUI is now </a:t>
            </a:r>
            <a:r>
              <a:rPr lang="en-US" sz="1100" dirty="0" smtClean="0"/>
              <a:t>resizable and if </a:t>
            </a:r>
            <a:r>
              <a:rPr lang="en-US" sz="1100" dirty="0" smtClean="0"/>
              <a:t>a </a:t>
            </a:r>
            <a:r>
              <a:rPr lang="en-US" sz="1100" dirty="0" smtClean="0"/>
              <a:t>recognized license plate is the same as the previous entry in the list then it won’t be added. </a:t>
            </a:r>
            <a:r>
              <a:rPr lang="en-US" sz="1100" dirty="0" smtClean="0"/>
              <a:t>This </a:t>
            </a:r>
            <a:r>
              <a:rPr lang="en-US" sz="1100" dirty="0" smtClean="0"/>
              <a:t>is still something we have to work on </a:t>
            </a:r>
            <a:r>
              <a:rPr lang="en-US" sz="1100" dirty="0" smtClean="0"/>
              <a:t>because often the recognized text is slightly different than the actual text and we will explain this further in the ‘OCR’ section. </a:t>
            </a:r>
            <a:endParaRPr lang="en-US" sz="1100" dirty="0" smtClean="0"/>
          </a:p>
          <a:p>
            <a:pPr marL="0" indent="0">
              <a:buNone/>
            </a:pPr>
            <a:r>
              <a:rPr lang="en-US" sz="1100" dirty="0" smtClean="0"/>
              <a:t>This is an example of a correct result with its frame number and timestamp.</a:t>
            </a:r>
          </a:p>
          <a:p>
            <a:pPr marL="0" indent="0">
              <a:buNone/>
            </a:pPr>
            <a:endParaRPr lang="en-US" sz="1100" dirty="0" smtClean="0"/>
          </a:p>
          <a:p>
            <a:pPr marL="0" indent="0">
              <a:buNone/>
            </a:pPr>
            <a:endParaRPr lang="en-US" sz="1100" dirty="0" smtClean="0"/>
          </a:p>
          <a:p>
            <a:pPr marL="0" indent="0">
              <a:buNone/>
            </a:pPr>
            <a:r>
              <a:rPr lang="en-US" sz="1100" dirty="0" smtClean="0"/>
              <a:t>This is an example of </a:t>
            </a:r>
            <a:r>
              <a:rPr lang="en-US" sz="1100" dirty="0" smtClean="0"/>
              <a:t>an incorrectly read </a:t>
            </a:r>
            <a:r>
              <a:rPr lang="en-US" sz="1100" dirty="0" smtClean="0"/>
              <a:t>license plate.</a:t>
            </a:r>
          </a:p>
          <a:p>
            <a:pPr marL="0" indent="0">
              <a:buNone/>
            </a:pPr>
            <a:endParaRPr lang="en-US" sz="1100" dirty="0" smtClean="0"/>
          </a:p>
          <a:p>
            <a:pPr marL="0" indent="0">
              <a:buNone/>
            </a:pPr>
            <a:endParaRPr lang="en-US" sz="1100" dirty="0" smtClean="0"/>
          </a:p>
          <a:p>
            <a:pPr marL="0" indent="0">
              <a:buNone/>
            </a:pPr>
            <a:endParaRPr lang="en-US" sz="1100" dirty="0" smtClean="0"/>
          </a:p>
        </p:txBody>
      </p:sp>
      <p:cxnSp>
        <p:nvCxnSpPr>
          <p:cNvPr id="33" name="Rechte verbindingslijn 32"/>
          <p:cNvCxnSpPr/>
          <p:nvPr/>
        </p:nvCxnSpPr>
        <p:spPr>
          <a:xfrm>
            <a:off x="864221" y="5688732"/>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8" name="Ondertitel 2"/>
          <p:cNvSpPr>
            <a:spLocks noGrp="1"/>
          </p:cNvSpPr>
          <p:nvPr>
            <p:ph sz="quarter" idx="13"/>
          </p:nvPr>
        </p:nvSpPr>
        <p:spPr>
          <a:xfrm>
            <a:off x="864221" y="4882242"/>
            <a:ext cx="5349165" cy="1036915"/>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GUI</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6" name="Ondertitel 2"/>
          <p:cNvSpPr>
            <a:spLocks noGrp="1"/>
          </p:cNvSpPr>
          <p:nvPr>
            <p:ph sz="quarter" idx="13"/>
          </p:nvPr>
        </p:nvSpPr>
        <p:spPr>
          <a:xfrm>
            <a:off x="12121636" y="9092420"/>
            <a:ext cx="5349165" cy="1152128"/>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Next iteration</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7" name="Ondertitel 2"/>
          <p:cNvSpPr>
            <a:spLocks noGrp="1"/>
          </p:cNvSpPr>
          <p:nvPr>
            <p:ph sz="quarter" idx="13"/>
          </p:nvPr>
        </p:nvSpPr>
        <p:spPr>
          <a:xfrm>
            <a:off x="12087184" y="9762374"/>
            <a:ext cx="5349165" cy="1698570"/>
          </a:xfrm>
          <a:ln/>
        </p:spPr>
        <p:style>
          <a:lnRef idx="2">
            <a:schemeClr val="accent2"/>
          </a:lnRef>
          <a:fillRef idx="1">
            <a:schemeClr val="lt1"/>
          </a:fillRef>
          <a:effectRef idx="0">
            <a:schemeClr val="accent2"/>
          </a:effectRef>
          <a:fontRef idx="minor">
            <a:schemeClr val="dk1"/>
          </a:fontRef>
        </p:style>
        <p:txBody>
          <a:bodyPr>
            <a:normAutofit/>
          </a:bodyPr>
          <a:lstStyle/>
          <a:p>
            <a:pPr>
              <a:buNone/>
            </a:pPr>
            <a:r>
              <a:rPr lang="en-US" sz="1100" dirty="0" smtClean="0"/>
              <a:t>We’re satisfied with the progress we made this iteration, and hope we will  finish</a:t>
            </a:r>
          </a:p>
          <a:p>
            <a:pPr>
              <a:buNone/>
            </a:pPr>
            <a:r>
              <a:rPr lang="en-US" sz="1100" dirty="0" smtClean="0"/>
              <a:t>product for the next iteration which will pass the first two categories. </a:t>
            </a:r>
          </a:p>
          <a:p>
            <a:pPr>
              <a:buNone/>
            </a:pPr>
            <a:r>
              <a:rPr lang="en-US" sz="1100" dirty="0" smtClean="0"/>
              <a:t>Here are the tasks which we will focus on for the next iteration:</a:t>
            </a:r>
          </a:p>
          <a:p>
            <a:pPr>
              <a:buFont typeface="Wingdings" panose="05000000000000000000" pitchFamily="2" charset="2"/>
              <a:buChar char="§"/>
            </a:pPr>
            <a:r>
              <a:rPr lang="en-US" sz="1100" dirty="0" smtClean="0"/>
              <a:t>Speed </a:t>
            </a:r>
            <a:r>
              <a:rPr lang="en-US" sz="1100" dirty="0" smtClean="0"/>
              <a:t>up the processing to play and process the video at the specified frame rate. </a:t>
            </a:r>
          </a:p>
          <a:p>
            <a:pPr>
              <a:buFont typeface="Wingdings" panose="05000000000000000000" pitchFamily="2" charset="2"/>
              <a:buChar char="§"/>
            </a:pPr>
            <a:r>
              <a:rPr lang="en-US" sz="1100" dirty="0" smtClean="0"/>
              <a:t>Improve </a:t>
            </a:r>
            <a:r>
              <a:rPr lang="en-US" sz="1100" dirty="0" smtClean="0"/>
              <a:t>the segmentation algorithm to completely separate the characters from each other and the background. </a:t>
            </a:r>
          </a:p>
          <a:p>
            <a:pPr>
              <a:buFont typeface="Wingdings" panose="05000000000000000000" pitchFamily="2" charset="2"/>
              <a:buChar char="§"/>
            </a:pPr>
            <a:r>
              <a:rPr lang="en-US" sz="1100" dirty="0" smtClean="0"/>
              <a:t>Find </a:t>
            </a:r>
            <a:r>
              <a:rPr lang="en-US" sz="1100" dirty="0" smtClean="0"/>
              <a:t>and correct the rotation of the video to improve the OCR algorithm.</a:t>
            </a:r>
          </a:p>
          <a:p>
            <a:pPr>
              <a:buNone/>
            </a:pPr>
            <a:endParaRPr lang="nl-NL" sz="1100" dirty="0" smtClean="0"/>
          </a:p>
        </p:txBody>
      </p:sp>
      <p:pic>
        <p:nvPicPr>
          <p:cNvPr id="2" name="Picture 2" descr="C:\Users\Remi\Documents\MATLAB\Beeldverwerking\karak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2893" y="8353028"/>
            <a:ext cx="4217611" cy="1787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puu.sh/eezEr/bcac3fd045.jpg/ss%20(2015-01-08%20at%2001.26.5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2317" y="4661247"/>
            <a:ext cx="5065876" cy="286573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puu.sh/eeAHJ/3b8f40419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2133" y="8929092"/>
            <a:ext cx="4386244" cy="25318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puu.sh/eeF85/4410bc6ac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61765" y="3526266"/>
            <a:ext cx="2613144" cy="151113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puu.sh/eeFnz/bbf311be00.png/ss%20(2015-01-08%20at%2002.33.16).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69477" y="3526264"/>
            <a:ext cx="2509301" cy="151113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puu.sh/eeFKj/0b2149d353.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746115" y="5400700"/>
            <a:ext cx="2535929" cy="14963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puu.sh/eeFTr/daacf32ad6.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169477" y="5400700"/>
            <a:ext cx="2465264" cy="146955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puu.sh/eeGcH/46e486f2cb.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6219" y="7678325"/>
            <a:ext cx="2485825" cy="76405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puu.sh/eeGlj/3653cd04be.png/ss%20(2015-01-08%20at%2002.44.07).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241485" y="7918083"/>
            <a:ext cx="2437293" cy="4875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p:cNvPicPr>
            <a:picLocks noChangeAspect="1" noChangeArrowheads="1"/>
          </p:cNvPicPr>
          <p:nvPr/>
        </p:nvPicPr>
        <p:blipFill>
          <a:blip r:embed="rId12" cstate="print"/>
          <a:srcRect/>
          <a:stretch>
            <a:fillRect/>
          </a:stretch>
        </p:blipFill>
        <p:spPr bwMode="auto">
          <a:xfrm>
            <a:off x="936229" y="6048772"/>
            <a:ext cx="5256584" cy="3456384"/>
          </a:xfrm>
          <a:prstGeom prst="rect">
            <a:avLst/>
          </a:prstGeom>
          <a:noFill/>
          <a:ln w="9525">
            <a:noFill/>
            <a:miter lim="800000"/>
            <a:headEnd/>
            <a:tailEnd/>
          </a:ln>
          <a:effectLst/>
        </p:spPr>
      </p:pic>
      <p:pic>
        <p:nvPicPr>
          <p:cNvPr id="30" name="Picture 6"/>
          <p:cNvPicPr>
            <a:picLocks noChangeAspect="1" noChangeArrowheads="1"/>
          </p:cNvPicPr>
          <p:nvPr/>
        </p:nvPicPr>
        <p:blipFill>
          <a:blip r:embed="rId13" cstate="print"/>
          <a:srcRect/>
          <a:stretch>
            <a:fillRect/>
          </a:stretch>
        </p:blipFill>
        <p:spPr bwMode="auto">
          <a:xfrm>
            <a:off x="1008237" y="11680476"/>
            <a:ext cx="5112568" cy="360040"/>
          </a:xfrm>
          <a:prstGeom prst="rect">
            <a:avLst/>
          </a:prstGeom>
          <a:noFill/>
          <a:ln w="9525">
            <a:noFill/>
            <a:miter lim="800000"/>
            <a:headEnd/>
            <a:tailEnd/>
          </a:ln>
          <a:effectLst/>
        </p:spPr>
      </p:pic>
      <p:pic>
        <p:nvPicPr>
          <p:cNvPr id="1027" name="Picture 3"/>
          <p:cNvPicPr>
            <a:picLocks noChangeAspect="1" noChangeArrowheads="1"/>
          </p:cNvPicPr>
          <p:nvPr/>
        </p:nvPicPr>
        <p:blipFill>
          <a:blip r:embed="rId14" cstate="print"/>
          <a:srcRect/>
          <a:stretch>
            <a:fillRect/>
          </a:stretch>
        </p:blipFill>
        <p:spPr bwMode="auto">
          <a:xfrm>
            <a:off x="1004130" y="12325014"/>
            <a:ext cx="5184576" cy="360040"/>
          </a:xfrm>
          <a:prstGeom prst="rect">
            <a:avLst/>
          </a:prstGeom>
          <a:noFill/>
          <a:ln w="9525">
            <a:noFill/>
            <a:miter lim="800000"/>
            <a:headEnd/>
            <a:tailEnd/>
          </a:ln>
          <a:effectLst/>
        </p:spPr>
      </p:pic>
      <p:cxnSp>
        <p:nvCxnSpPr>
          <p:cNvPr id="34" name="Rechte verbindingslijn 33"/>
          <p:cNvCxnSpPr/>
          <p:nvPr/>
        </p:nvCxnSpPr>
        <p:spPr>
          <a:xfrm>
            <a:off x="12071532" y="9793188"/>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52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Elementai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338</TotalTime>
  <Words>687</Words>
  <Application>Microsoft Office PowerPoint</Application>
  <PresentationFormat>Aangepast</PresentationFormat>
  <Paragraphs>101</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Thermal</vt:lpstr>
      <vt:lpstr>License Plate Recognition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Licence Plate Detector</dc:title>
  <dc:creator>Remi Verdonk van der Laan</dc:creator>
  <cp:lastModifiedBy>Remi Verdonk van der Laan</cp:lastModifiedBy>
  <cp:revision>37</cp:revision>
  <dcterms:created xsi:type="dcterms:W3CDTF">2014-12-17T14:54:48Z</dcterms:created>
  <dcterms:modified xsi:type="dcterms:W3CDTF">2015-01-09T16:48:10Z</dcterms:modified>
</cp:coreProperties>
</file>