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6202025" cy="12601575"/>
  <p:notesSz cx="6858000" cy="9144000"/>
  <p:defaultTextStyle>
    <a:defPPr>
      <a:defRPr lang="nl-NL"/>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474" y="2268"/>
      </p:cViewPr>
      <p:guideLst>
        <p:guide orient="horz" pos="3969"/>
        <p:guide pos="510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3" y="2"/>
            <a:ext cx="1333292"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2154872" y="2329006"/>
            <a:ext cx="12821255" cy="9432468"/>
          </a:xfrm>
        </p:spPr>
        <p:txBody>
          <a:bodyPr/>
          <a:lstStyle>
            <a:lvl1pPr>
              <a:defRPr sz="18900"/>
            </a:lvl1pPr>
          </a:lstStyle>
          <a:p>
            <a:r>
              <a:rPr lang="nl-NL" smtClean="0"/>
              <a:t>Klik om de stijl te bewerken</a:t>
            </a:r>
            <a:endParaRPr lang="en-US" dirty="0"/>
          </a:p>
        </p:txBody>
      </p:sp>
      <p:sp>
        <p:nvSpPr>
          <p:cNvPr id="3" name="Subtitle 2"/>
          <p:cNvSpPr>
            <a:spLocks noGrp="1"/>
          </p:cNvSpPr>
          <p:nvPr>
            <p:ph type="subTitle" idx="1"/>
          </p:nvPr>
        </p:nvSpPr>
        <p:spPr>
          <a:xfrm>
            <a:off x="2154871" y="370631"/>
            <a:ext cx="10967167" cy="1744833"/>
          </a:xfrm>
        </p:spPr>
        <p:txBody>
          <a:bodyPr>
            <a:normAutofit/>
          </a:bodyPr>
          <a:lstStyle>
            <a:lvl1pPr marL="0" indent="0" algn="r">
              <a:buNone/>
              <a:defRPr sz="4000">
                <a:solidFill>
                  <a:schemeClr val="tx2">
                    <a:lumMod val="60000"/>
                    <a:lumOff val="40000"/>
                  </a:schemeClr>
                </a:solidFill>
              </a:defRPr>
            </a:lvl1pPr>
            <a:lvl2pPr marL="754361" indent="0" algn="ctr">
              <a:buNone/>
              <a:defRPr>
                <a:solidFill>
                  <a:schemeClr val="tx1">
                    <a:tint val="75000"/>
                  </a:schemeClr>
                </a:solidFill>
              </a:defRPr>
            </a:lvl2pPr>
            <a:lvl3pPr marL="1508722" indent="0" algn="ctr">
              <a:buNone/>
              <a:defRPr>
                <a:solidFill>
                  <a:schemeClr val="tx1">
                    <a:tint val="75000"/>
                  </a:schemeClr>
                </a:solidFill>
              </a:defRPr>
            </a:lvl3pPr>
            <a:lvl4pPr marL="2263083" indent="0" algn="ctr">
              <a:buNone/>
              <a:defRPr>
                <a:solidFill>
                  <a:schemeClr val="tx1">
                    <a:tint val="75000"/>
                  </a:schemeClr>
                </a:solidFill>
              </a:defRPr>
            </a:lvl4pPr>
            <a:lvl5pPr marL="3017445" indent="0" algn="ctr">
              <a:buNone/>
              <a:defRPr>
                <a:solidFill>
                  <a:schemeClr val="tx1">
                    <a:tint val="75000"/>
                  </a:schemeClr>
                </a:solidFill>
              </a:defRPr>
            </a:lvl5pPr>
            <a:lvl6pPr marL="3771806" indent="0" algn="ctr">
              <a:buNone/>
              <a:defRPr>
                <a:solidFill>
                  <a:schemeClr val="tx1">
                    <a:tint val="75000"/>
                  </a:schemeClr>
                </a:solidFill>
              </a:defRPr>
            </a:lvl6pPr>
            <a:lvl7pPr marL="4526167" indent="0" algn="ctr">
              <a:buNone/>
              <a:defRPr>
                <a:solidFill>
                  <a:schemeClr val="tx1">
                    <a:tint val="75000"/>
                  </a:schemeClr>
                </a:solidFill>
              </a:defRPr>
            </a:lvl7pPr>
            <a:lvl8pPr marL="5280528" indent="0" algn="ctr">
              <a:buNone/>
              <a:defRPr>
                <a:solidFill>
                  <a:schemeClr val="tx1">
                    <a:tint val="75000"/>
                  </a:schemeClr>
                </a:solidFill>
              </a:defRPr>
            </a:lvl8pPr>
            <a:lvl9pPr marL="6034889"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4441614" y="434415"/>
            <a:ext cx="1391455" cy="670918"/>
          </a:xfrm>
        </p:spPr>
        <p:txBody>
          <a:bodyPr/>
          <a:lstStyle>
            <a:lvl1pPr>
              <a:defRPr sz="2300"/>
            </a:lvl1pPr>
          </a:lstStyle>
          <a:p>
            <a:fld id="{926D4795-BBD1-4809-94B4-3FD02870940F}" type="slidenum">
              <a:rPr lang="nl-NL" smtClean="0"/>
              <a:pPr/>
              <a:t>‹nr.›</a:t>
            </a:fld>
            <a:endParaRPr lang="nl-NL"/>
          </a:p>
        </p:txBody>
      </p:sp>
      <p:grpSp>
        <p:nvGrpSpPr>
          <p:cNvPr id="7" name="Group 6"/>
          <p:cNvGrpSpPr/>
          <p:nvPr/>
        </p:nvGrpSpPr>
        <p:grpSpPr>
          <a:xfrm>
            <a:off x="13231655" y="385048"/>
            <a:ext cx="1164522" cy="793433"/>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46469" y="504650"/>
            <a:ext cx="3645456" cy="10752178"/>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810102" y="504650"/>
            <a:ext cx="10666333" cy="1075217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20-1-2015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2160272" y="1540195"/>
            <a:ext cx="13231655" cy="8121015"/>
          </a:xfrm>
        </p:spPr>
        <p:txBody>
          <a:bodyPr>
            <a:normAutofit/>
          </a:bodyPr>
          <a:lstStyle>
            <a:lvl1pPr>
              <a:defRPr sz="4700"/>
            </a:lvl1pPr>
            <a:lvl2pPr>
              <a:defRPr sz="2900">
                <a:solidFill>
                  <a:schemeClr val="tx1"/>
                </a:solidFill>
              </a:defRPr>
            </a:lvl2pPr>
            <a:lvl3pPr>
              <a:defRPr sz="2900">
                <a:solidFill>
                  <a:schemeClr val="tx1"/>
                </a:solidFill>
              </a:defRPr>
            </a:lvl3pPr>
            <a:lvl4pPr>
              <a:defRPr sz="2900">
                <a:solidFill>
                  <a:schemeClr val="tx1"/>
                </a:solidFill>
              </a:defRPr>
            </a:lvl4pPr>
            <a:lvl5pPr>
              <a:defRPr sz="29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20-1-2015</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60269" y="8239499"/>
            <a:ext cx="12826605" cy="1400175"/>
          </a:xfrm>
        </p:spPr>
        <p:txBody>
          <a:bodyPr bIns="0" anchor="b"/>
          <a:lstStyle>
            <a:lvl1pPr marL="0" indent="0">
              <a:buNone/>
              <a:defRPr sz="3300">
                <a:solidFill>
                  <a:schemeClr val="tx1"/>
                </a:solidFill>
              </a:defRPr>
            </a:lvl1pPr>
            <a:lvl2pPr marL="754361" indent="0">
              <a:buNone/>
              <a:defRPr sz="2900">
                <a:solidFill>
                  <a:schemeClr val="tx1">
                    <a:tint val="75000"/>
                  </a:schemeClr>
                </a:solidFill>
              </a:defRPr>
            </a:lvl2pPr>
            <a:lvl3pPr marL="1508722" indent="0">
              <a:buNone/>
              <a:defRPr sz="2700">
                <a:solidFill>
                  <a:schemeClr val="tx1">
                    <a:tint val="75000"/>
                  </a:schemeClr>
                </a:solidFill>
              </a:defRPr>
            </a:lvl3pPr>
            <a:lvl4pPr marL="2263083" indent="0">
              <a:buNone/>
              <a:defRPr sz="2300">
                <a:solidFill>
                  <a:schemeClr val="tx1">
                    <a:tint val="75000"/>
                  </a:schemeClr>
                </a:solidFill>
              </a:defRPr>
            </a:lvl4pPr>
            <a:lvl5pPr marL="3017445" indent="0">
              <a:buNone/>
              <a:defRPr sz="2300">
                <a:solidFill>
                  <a:schemeClr val="tx1">
                    <a:tint val="75000"/>
                  </a:schemeClr>
                </a:solidFill>
              </a:defRPr>
            </a:lvl5pPr>
            <a:lvl6pPr marL="3771806" indent="0">
              <a:buNone/>
              <a:defRPr sz="2300">
                <a:solidFill>
                  <a:schemeClr val="tx1">
                    <a:tint val="75000"/>
                  </a:schemeClr>
                </a:solidFill>
              </a:defRPr>
            </a:lvl6pPr>
            <a:lvl7pPr marL="4526167" indent="0">
              <a:buNone/>
              <a:defRPr sz="2300">
                <a:solidFill>
                  <a:schemeClr val="tx1">
                    <a:tint val="75000"/>
                  </a:schemeClr>
                </a:solidFill>
              </a:defRPr>
            </a:lvl7pPr>
            <a:lvl8pPr marL="5280528" indent="0">
              <a:buNone/>
              <a:defRPr sz="2300">
                <a:solidFill>
                  <a:schemeClr val="tx1">
                    <a:tint val="75000"/>
                  </a:schemeClr>
                </a:solidFill>
              </a:defRPr>
            </a:lvl8pPr>
            <a:lvl9pPr marL="6034889" indent="0">
              <a:buNone/>
              <a:defRPr sz="23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2160272" y="9661207"/>
            <a:ext cx="12826603" cy="2100263"/>
          </a:xfrm>
        </p:spPr>
        <p:txBody>
          <a:bodyPr>
            <a:noAutofit/>
          </a:bodyPr>
          <a:lstStyle>
            <a:lvl1pPr algn="l">
              <a:defRPr sz="119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20-1-2015</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20-1-2015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2154869"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9040731" y="1545793"/>
            <a:ext cx="6610427"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2160272" y="1545793"/>
            <a:ext cx="6615827"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5" name="Text Placeholder 4"/>
          <p:cNvSpPr>
            <a:spLocks noGrp="1"/>
          </p:cNvSpPr>
          <p:nvPr>
            <p:ph type="body" sz="quarter" idx="3"/>
          </p:nvPr>
        </p:nvSpPr>
        <p:spPr>
          <a:xfrm>
            <a:off x="9046132" y="1545793"/>
            <a:ext cx="6618426" cy="980123"/>
          </a:xfrm>
        </p:spPr>
        <p:txBody>
          <a:bodyPr anchor="t">
            <a:normAutofit/>
          </a:bodyPr>
          <a:lstStyle>
            <a:lvl1pPr marL="0" indent="0">
              <a:buNone/>
              <a:defRPr sz="2900" b="1"/>
            </a:lvl1pPr>
            <a:lvl2pPr marL="754361" indent="0">
              <a:buNone/>
              <a:defRPr sz="3300" b="1"/>
            </a:lvl2pPr>
            <a:lvl3pPr marL="1508722" indent="0">
              <a:buNone/>
              <a:defRPr sz="2900" b="1"/>
            </a:lvl3pPr>
            <a:lvl4pPr marL="2263083" indent="0">
              <a:buNone/>
              <a:defRPr sz="2700" b="1"/>
            </a:lvl4pPr>
            <a:lvl5pPr marL="3017445" indent="0">
              <a:buNone/>
              <a:defRPr sz="2700" b="1"/>
            </a:lvl5pPr>
            <a:lvl6pPr marL="3771806" indent="0">
              <a:buNone/>
              <a:defRPr sz="2700" b="1"/>
            </a:lvl6pPr>
            <a:lvl7pPr marL="4526167" indent="0">
              <a:buNone/>
              <a:defRPr sz="2700" b="1"/>
            </a:lvl7pPr>
            <a:lvl8pPr marL="5280528" indent="0">
              <a:buNone/>
              <a:defRPr sz="2700" b="1"/>
            </a:lvl8pPr>
            <a:lvl9pPr marL="6034889" indent="0">
              <a:buNone/>
              <a:defRPr sz="27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20-1-2015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2154869" y="2537118"/>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9040731" y="2537115"/>
            <a:ext cx="6610427" cy="705688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20-1-2015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20-1-2015</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126267" y="726342"/>
            <a:ext cx="5330355" cy="2135267"/>
          </a:xfrm>
        </p:spPr>
        <p:txBody>
          <a:bodyPr anchor="b"/>
          <a:lstStyle>
            <a:lvl1pPr algn="l">
              <a:defRPr sz="33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10126267" y="2861608"/>
            <a:ext cx="5330355" cy="8059758"/>
          </a:xfrm>
        </p:spPr>
        <p:txBody>
          <a:bodyPr/>
          <a:lstStyle>
            <a:lvl1pPr marL="0" indent="0">
              <a:buNone/>
              <a:defRPr sz="2300">
                <a:solidFill>
                  <a:schemeClr val="tx1">
                    <a:lumMod val="50000"/>
                    <a:lumOff val="50000"/>
                  </a:schemeClr>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14" name="Content Placeholder 13"/>
          <p:cNvSpPr>
            <a:spLocks noGrp="1"/>
          </p:cNvSpPr>
          <p:nvPr>
            <p:ph sz="quarter" idx="13"/>
          </p:nvPr>
        </p:nvSpPr>
        <p:spPr>
          <a:xfrm>
            <a:off x="1620204" y="700090"/>
            <a:ext cx="8506063" cy="1092136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20-1-2015</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160271" y="8497988"/>
            <a:ext cx="9721215" cy="743169"/>
          </a:xfrm>
        </p:spPr>
        <p:txBody>
          <a:bodyPr bIns="0" anchor="b"/>
          <a:lstStyle>
            <a:lvl1pPr algn="l">
              <a:defRPr sz="33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345919" y="700089"/>
            <a:ext cx="10396299" cy="7499687"/>
          </a:xfrm>
        </p:spPr>
        <p:txBody>
          <a:bodyPr/>
          <a:lstStyle>
            <a:lvl1pPr marL="0" indent="0">
              <a:buNone/>
              <a:defRPr sz="5300"/>
            </a:lvl1pPr>
            <a:lvl2pPr marL="754361" indent="0">
              <a:buNone/>
              <a:defRPr sz="4700"/>
            </a:lvl2pPr>
            <a:lvl3pPr marL="1508722" indent="0">
              <a:buNone/>
              <a:defRPr sz="4000"/>
            </a:lvl3pPr>
            <a:lvl4pPr marL="2263083" indent="0">
              <a:buNone/>
              <a:defRPr sz="3300"/>
            </a:lvl4pPr>
            <a:lvl5pPr marL="3017445" indent="0">
              <a:buNone/>
              <a:defRPr sz="3300"/>
            </a:lvl5pPr>
            <a:lvl6pPr marL="3771806" indent="0">
              <a:buNone/>
              <a:defRPr sz="3300"/>
            </a:lvl6pPr>
            <a:lvl7pPr marL="4526167" indent="0">
              <a:buNone/>
              <a:defRPr sz="3300"/>
            </a:lvl7pPr>
            <a:lvl8pPr marL="5280528" indent="0">
              <a:buNone/>
              <a:defRPr sz="3300"/>
            </a:lvl8pPr>
            <a:lvl9pPr marL="6034889" indent="0">
              <a:buNone/>
              <a:defRPr sz="33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2160270" y="9241157"/>
            <a:ext cx="7155894" cy="2520315"/>
          </a:xfrm>
        </p:spPr>
        <p:txBody>
          <a:bodyPr/>
          <a:lstStyle>
            <a:lvl1pPr marL="0" indent="0">
              <a:buNone/>
              <a:defRPr sz="2300">
                <a:solidFill>
                  <a:schemeClr val="tx1"/>
                </a:solidFill>
              </a:defRPr>
            </a:lvl1pPr>
            <a:lvl2pPr marL="754361" indent="0">
              <a:buNone/>
              <a:defRPr sz="2000"/>
            </a:lvl2pPr>
            <a:lvl3pPr marL="1508722" indent="0">
              <a:buNone/>
              <a:defRPr sz="1600"/>
            </a:lvl3pPr>
            <a:lvl4pPr marL="2263083" indent="0">
              <a:buNone/>
              <a:defRPr sz="1500"/>
            </a:lvl4pPr>
            <a:lvl5pPr marL="3017445" indent="0">
              <a:buNone/>
              <a:defRPr sz="1500"/>
            </a:lvl5pPr>
            <a:lvl6pPr marL="3771806" indent="0">
              <a:buNone/>
              <a:defRPr sz="1500"/>
            </a:lvl6pPr>
            <a:lvl7pPr marL="4526167" indent="0">
              <a:buNone/>
              <a:defRPr sz="1500"/>
            </a:lvl7pPr>
            <a:lvl8pPr marL="5280528" indent="0">
              <a:buNone/>
              <a:defRPr sz="1500"/>
            </a:lvl8pPr>
            <a:lvl9pPr marL="6034889" indent="0">
              <a:buNone/>
              <a:defRPr sz="15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20-1-2015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2"/>
            <a:ext cx="405051" cy="12601575"/>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2"/>
            <a:ext cx="405051" cy="12601575"/>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72" tIns="75437" rIns="150872" bIns="75437"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2160272" y="9661207"/>
            <a:ext cx="12826603" cy="2100263"/>
          </a:xfrm>
          <a:prstGeom prst="rect">
            <a:avLst/>
          </a:prstGeom>
        </p:spPr>
        <p:txBody>
          <a:bodyPr vert="horz" lIns="150872" tIns="75437" rIns="150872" bIns="75437" rtlCol="0" anchor="b">
            <a:noAutofit/>
          </a:bodyPr>
          <a:lstStyle/>
          <a:p>
            <a:endParaRPr lang="en-US" dirty="0"/>
          </a:p>
        </p:txBody>
      </p:sp>
      <p:sp>
        <p:nvSpPr>
          <p:cNvPr id="3" name="Text Placeholder 2"/>
          <p:cNvSpPr>
            <a:spLocks noGrp="1"/>
          </p:cNvSpPr>
          <p:nvPr>
            <p:ph type="body" idx="1"/>
          </p:nvPr>
        </p:nvSpPr>
        <p:spPr>
          <a:xfrm>
            <a:off x="2160272" y="1540195"/>
            <a:ext cx="13231655" cy="8121015"/>
          </a:xfrm>
          <a:prstGeom prst="rect">
            <a:avLst/>
          </a:prstGeom>
        </p:spPr>
        <p:txBody>
          <a:bodyPr vert="horz" lIns="150872" tIns="75437" rIns="150872" bIns="75437"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2231996" y="12041505"/>
            <a:ext cx="12691587" cy="420053"/>
          </a:xfrm>
          <a:prstGeom prst="rect">
            <a:avLst/>
          </a:prstGeom>
        </p:spPr>
        <p:txBody>
          <a:bodyPr vert="horz" lIns="150872" tIns="75437" rIns="150872" bIns="75437" rtlCol="0" anchor="ctr"/>
          <a:lstStyle>
            <a:lvl1pPr algn="l">
              <a:defRPr sz="20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5391925" y="10547987"/>
            <a:ext cx="675084" cy="670918"/>
          </a:xfrm>
          <a:prstGeom prst="rect">
            <a:avLst/>
          </a:prstGeom>
        </p:spPr>
        <p:txBody>
          <a:bodyPr vert="horz" lIns="150872" tIns="75437" rIns="150872" bIns="75437" rtlCol="0" anchor="ctr"/>
          <a:lstStyle>
            <a:lvl1pPr algn="l">
              <a:defRPr sz="20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4978436" y="10501312"/>
            <a:ext cx="430365" cy="793433"/>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50872" tIns="75437" rIns="150872" bIns="75437"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2210079" y="8866302"/>
            <a:ext cx="4825218" cy="405051"/>
          </a:xfrm>
          <a:prstGeom prst="rect">
            <a:avLst/>
          </a:prstGeom>
        </p:spPr>
        <p:txBody>
          <a:bodyPr vert="horz" lIns="150872" tIns="75437" rIns="150872" bIns="75437" rtlCol="0" anchor="ctr"/>
          <a:lstStyle>
            <a:lvl1pPr algn="l">
              <a:defRPr sz="2000">
                <a:solidFill>
                  <a:srgbClr val="FFFFFF"/>
                </a:solidFill>
              </a:defRPr>
            </a:lvl1pPr>
          </a:lstStyle>
          <a:p>
            <a:fld id="{E3903A65-E77A-4CCE-9E24-496910D426DC}" type="datetimeFigureOut">
              <a:rPr lang="nl-NL" smtClean="0"/>
              <a:pPr/>
              <a:t>20-1-2015</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508722" rtl="0" eaLnBrk="1" latinLnBrk="0" hangingPunct="1">
        <a:spcBef>
          <a:spcPct val="0"/>
        </a:spcBef>
        <a:buNone/>
        <a:defRPr sz="119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565771" indent="-565771" algn="l" defTabSz="1508722" rtl="0" eaLnBrk="1" latinLnBrk="0" hangingPunct="1">
        <a:spcBef>
          <a:spcPct val="20000"/>
        </a:spcBef>
        <a:buFont typeface="Arial" pitchFamily="34" charset="0"/>
        <a:buChar char="»"/>
        <a:defRPr sz="4700" kern="1200">
          <a:solidFill>
            <a:schemeClr val="tx2"/>
          </a:solidFill>
          <a:latin typeface="+mn-lt"/>
          <a:ea typeface="+mn-ea"/>
          <a:cs typeface="+mn-cs"/>
        </a:defRPr>
      </a:lvl1pPr>
      <a:lvl2pPr marL="1225837" indent="-471476"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885904"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3pPr>
      <a:lvl4pPr marL="2640265"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394626" indent="-377181" algn="l" defTabSz="1508722"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4148987" indent="-377181" algn="l" defTabSz="1508722" rtl="0" eaLnBrk="1" latinLnBrk="0" hangingPunct="1">
        <a:spcBef>
          <a:spcPct val="20000"/>
        </a:spcBef>
        <a:buClr>
          <a:schemeClr val="tx1"/>
        </a:buClr>
        <a:buFont typeface="Calibri" pitchFamily="34" charset="0"/>
        <a:buChar char="&gt;"/>
        <a:defRPr sz="2900" kern="1200">
          <a:solidFill>
            <a:schemeClr val="tx1"/>
          </a:solidFill>
          <a:latin typeface="+mn-lt"/>
          <a:ea typeface="+mn-ea"/>
          <a:cs typeface="+mn-cs"/>
        </a:defRPr>
      </a:lvl6pPr>
      <a:lvl7pPr marL="4903348" indent="-377181" algn="l" defTabSz="1508722" rtl="0" eaLnBrk="1" latinLnBrk="0" hangingPunct="1">
        <a:spcBef>
          <a:spcPct val="20000"/>
        </a:spcBef>
        <a:buFont typeface="Calibri" pitchFamily="34" charset="0"/>
        <a:buChar char="+"/>
        <a:defRPr sz="2900" kern="1200">
          <a:solidFill>
            <a:schemeClr val="tx1"/>
          </a:solidFill>
          <a:latin typeface="+mn-lt"/>
          <a:ea typeface="+mn-ea"/>
          <a:cs typeface="+mn-cs"/>
        </a:defRPr>
      </a:lvl7pPr>
      <a:lvl8pPr marL="5657709"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8pPr>
      <a:lvl9pPr marL="6412070" indent="-377181" algn="l" defTabSz="1508722" rtl="0" eaLnBrk="1" latinLnBrk="0" hangingPunct="1">
        <a:spcBef>
          <a:spcPct val="20000"/>
        </a:spcBef>
        <a:buClr>
          <a:schemeClr val="tx1"/>
        </a:buClr>
        <a:buFont typeface="Calibri" pitchFamily="34" charset="0"/>
        <a:buChar char="−"/>
        <a:defRPr sz="2900" kern="1200">
          <a:solidFill>
            <a:schemeClr val="tx1"/>
          </a:solidFill>
          <a:latin typeface="+mn-lt"/>
          <a:ea typeface="+mn-ea"/>
          <a:cs typeface="+mn-cs"/>
        </a:defRPr>
      </a:lvl9pPr>
    </p:bodyStyle>
    <p:otherStyle>
      <a:defPPr>
        <a:defRPr lang="en-US"/>
      </a:defPPr>
      <a:lvl1pPr marL="0" algn="l" defTabSz="1508722" rtl="0" eaLnBrk="1" latinLnBrk="0" hangingPunct="1">
        <a:defRPr sz="2900" kern="1200">
          <a:solidFill>
            <a:schemeClr val="tx1"/>
          </a:solidFill>
          <a:latin typeface="+mn-lt"/>
          <a:ea typeface="+mn-ea"/>
          <a:cs typeface="+mn-cs"/>
        </a:defRPr>
      </a:lvl1pPr>
      <a:lvl2pPr marL="754361" algn="l" defTabSz="1508722" rtl="0" eaLnBrk="1" latinLnBrk="0" hangingPunct="1">
        <a:defRPr sz="2900" kern="1200">
          <a:solidFill>
            <a:schemeClr val="tx1"/>
          </a:solidFill>
          <a:latin typeface="+mn-lt"/>
          <a:ea typeface="+mn-ea"/>
          <a:cs typeface="+mn-cs"/>
        </a:defRPr>
      </a:lvl2pPr>
      <a:lvl3pPr marL="1508722" algn="l" defTabSz="1508722" rtl="0" eaLnBrk="1" latinLnBrk="0" hangingPunct="1">
        <a:defRPr sz="2900" kern="1200">
          <a:solidFill>
            <a:schemeClr val="tx1"/>
          </a:solidFill>
          <a:latin typeface="+mn-lt"/>
          <a:ea typeface="+mn-ea"/>
          <a:cs typeface="+mn-cs"/>
        </a:defRPr>
      </a:lvl3pPr>
      <a:lvl4pPr marL="2263083" algn="l" defTabSz="1508722" rtl="0" eaLnBrk="1" latinLnBrk="0" hangingPunct="1">
        <a:defRPr sz="2900" kern="1200">
          <a:solidFill>
            <a:schemeClr val="tx1"/>
          </a:solidFill>
          <a:latin typeface="+mn-lt"/>
          <a:ea typeface="+mn-ea"/>
          <a:cs typeface="+mn-cs"/>
        </a:defRPr>
      </a:lvl4pPr>
      <a:lvl5pPr marL="3017445" algn="l" defTabSz="1508722" rtl="0" eaLnBrk="1" latinLnBrk="0" hangingPunct="1">
        <a:defRPr sz="2900" kern="1200">
          <a:solidFill>
            <a:schemeClr val="tx1"/>
          </a:solidFill>
          <a:latin typeface="+mn-lt"/>
          <a:ea typeface="+mn-ea"/>
          <a:cs typeface="+mn-cs"/>
        </a:defRPr>
      </a:lvl5pPr>
      <a:lvl6pPr marL="3771806" algn="l" defTabSz="1508722" rtl="0" eaLnBrk="1" latinLnBrk="0" hangingPunct="1">
        <a:defRPr sz="2900" kern="1200">
          <a:solidFill>
            <a:schemeClr val="tx1"/>
          </a:solidFill>
          <a:latin typeface="+mn-lt"/>
          <a:ea typeface="+mn-ea"/>
          <a:cs typeface="+mn-cs"/>
        </a:defRPr>
      </a:lvl6pPr>
      <a:lvl7pPr marL="4526167" algn="l" defTabSz="1508722" rtl="0" eaLnBrk="1" latinLnBrk="0" hangingPunct="1">
        <a:defRPr sz="2900" kern="1200">
          <a:solidFill>
            <a:schemeClr val="tx1"/>
          </a:solidFill>
          <a:latin typeface="+mn-lt"/>
          <a:ea typeface="+mn-ea"/>
          <a:cs typeface="+mn-cs"/>
        </a:defRPr>
      </a:lvl7pPr>
      <a:lvl8pPr marL="5280528" algn="l" defTabSz="1508722" rtl="0" eaLnBrk="1" latinLnBrk="0" hangingPunct="1">
        <a:defRPr sz="2900" kern="1200">
          <a:solidFill>
            <a:schemeClr val="tx1"/>
          </a:solidFill>
          <a:latin typeface="+mn-lt"/>
          <a:ea typeface="+mn-ea"/>
          <a:cs typeface="+mn-cs"/>
        </a:defRPr>
      </a:lvl8pPr>
      <a:lvl9pPr marL="6034889" algn="l" defTabSz="1508722"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5805603" y="1663472"/>
            <a:ext cx="4814249" cy="705678"/>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500" b="1" dirty="0" smtClean="0"/>
              <a:t>Tomas Heinsohn Huala</a:t>
            </a:r>
            <a:r>
              <a:rPr lang="nl-NL" sz="1500" dirty="0" smtClean="0"/>
              <a:t>	4326318</a:t>
            </a:r>
          </a:p>
          <a:p>
            <a:pPr marL="0" indent="0" algn="ctr">
              <a:buNone/>
            </a:pPr>
            <a:r>
              <a:rPr lang="nl-NL" sz="1500" b="1" dirty="0" smtClean="0"/>
              <a:t>Remi van der Laan	</a:t>
            </a:r>
            <a:r>
              <a:rPr lang="nl-NL" sz="1500" dirty="0" smtClean="0"/>
              <a:t>	4326156</a:t>
            </a:r>
            <a:endParaRPr lang="nl-NL" sz="1500" dirty="0"/>
          </a:p>
        </p:txBody>
      </p:sp>
      <p:sp>
        <p:nvSpPr>
          <p:cNvPr id="4" name="Titel 3"/>
          <p:cNvSpPr>
            <a:spLocks noGrp="1"/>
          </p:cNvSpPr>
          <p:nvPr>
            <p:ph type="title"/>
          </p:nvPr>
        </p:nvSpPr>
        <p:spPr>
          <a:xfrm>
            <a:off x="3423641" y="352926"/>
            <a:ext cx="9578173" cy="1310546"/>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License</a:t>
            </a: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6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694476" y="1764283"/>
            <a:ext cx="4814249" cy="907301"/>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Introduction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694476" y="2570773"/>
            <a:ext cx="4814249" cy="2621091"/>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400" dirty="0" smtClean="0"/>
              <a:t>These days is impossible to fill in all the cars you see by hand to find them in a car database. Therefore we thought it should be possible to make this easier with the technology and knowledge of these days. Therefore we made an application in MATLAB that is able to recognize license plates of cars and to write them down. For this application we used several image processing techniques to recognize the license plates.</a:t>
            </a:r>
            <a:endParaRPr lang="nl-NL" sz="1400" dirty="0"/>
          </a:p>
        </p:txBody>
      </p:sp>
      <p:sp>
        <p:nvSpPr>
          <p:cNvPr id="10" name="Ondertitel 2"/>
          <p:cNvSpPr>
            <a:spLocks noGrp="1"/>
          </p:cNvSpPr>
          <p:nvPr>
            <p:ph sz="quarter" idx="13"/>
          </p:nvPr>
        </p:nvSpPr>
        <p:spPr>
          <a:xfrm>
            <a:off x="5794824" y="3377262"/>
            <a:ext cx="4814249" cy="7027981"/>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500" dirty="0" err="1" smtClean="0"/>
              <a:t>Text</a:t>
            </a:r>
            <a:endParaRPr lang="nl-NL" sz="1500" dirty="0"/>
          </a:p>
        </p:txBody>
      </p:sp>
      <p:sp>
        <p:nvSpPr>
          <p:cNvPr id="15" name="Ondertitel 2"/>
          <p:cNvSpPr>
            <a:spLocks noGrp="1"/>
          </p:cNvSpPr>
          <p:nvPr>
            <p:ph sz="quarter" idx="13"/>
          </p:nvPr>
        </p:nvSpPr>
        <p:spPr>
          <a:xfrm>
            <a:off x="10878463" y="1764283"/>
            <a:ext cx="4814249" cy="864096"/>
          </a:xfrm>
        </p:spPr>
        <p:txBody>
          <a:bodyPr>
            <a:normAutofit/>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Segmentation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10878463" y="2671584"/>
            <a:ext cx="4814249" cy="3931637"/>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500" dirty="0" err="1" smtClean="0"/>
              <a:t>Text</a:t>
            </a:r>
            <a:endParaRPr lang="nl-NL" sz="1500" dirty="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248791" y="11197330"/>
            <a:ext cx="4827262" cy="1248839"/>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Ondertitel 2"/>
          <p:cNvSpPr>
            <a:spLocks noGrp="1"/>
          </p:cNvSpPr>
          <p:nvPr>
            <p:ph sz="quarter" idx="13"/>
          </p:nvPr>
        </p:nvSpPr>
        <p:spPr>
          <a:xfrm>
            <a:off x="5794824" y="2570772"/>
            <a:ext cx="4898476" cy="907301"/>
          </a:xfrm>
        </p:spPr>
        <p:txBody>
          <a:bodyPr>
            <a:noAutofit/>
          </a:bodyPr>
          <a:lstStyle/>
          <a:p>
            <a:pPr marL="0" indent="0">
              <a:buNone/>
            </a:pPr>
            <a:r>
              <a:rPr lang="en-US" sz="4000" dirty="0" smtClean="0">
                <a:ln w="10160">
                  <a:solidFill>
                    <a:schemeClr val="accent1"/>
                  </a:solidFill>
                  <a:prstDash val="solid"/>
                </a:ln>
                <a:solidFill>
                  <a:srgbClr val="FFFFFF"/>
                </a:solidFill>
                <a:effectLst>
                  <a:outerShdw blurRad="38100" dist="32000" dir="5400000" algn="tl">
                    <a:srgbClr val="000000">
                      <a:alpha val="30000"/>
                    </a:srgbClr>
                  </a:outerShdw>
                </a:effectLst>
              </a:rPr>
              <a:t>Character Recognition</a:t>
            </a:r>
            <a:endParaRPr lang="nl-NL" sz="40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694475" y="257077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5805603" y="3377262"/>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10878463" y="2671584"/>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684188" y="5292675"/>
            <a:ext cx="4814249" cy="699378"/>
          </a:xfrm>
        </p:spPr>
        <p:txBody>
          <a:bodyPr>
            <a:normAutofit fontScale="92500" lnSpcReduction="20000"/>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GUI</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684188" y="5940747"/>
            <a:ext cx="4814249" cy="4910945"/>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400" dirty="0" smtClean="0"/>
              <a:t>For our application we needed a GUI, that’s why we used the MATLAB toolbox</a:t>
            </a:r>
            <a:r>
              <a:rPr lang="en-US" sz="1400" i="1" dirty="0" smtClean="0"/>
              <a:t> </a:t>
            </a:r>
            <a:r>
              <a:rPr lang="en-US" sz="1400" dirty="0" smtClean="0"/>
              <a:t>guide. As a result of this we made this GUI:</a:t>
            </a:r>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smtClean="0"/>
          </a:p>
          <a:p>
            <a:pPr marL="0" indent="0">
              <a:buNone/>
            </a:pPr>
            <a:endParaRPr lang="en-US" sz="1400" dirty="0" smtClean="0"/>
          </a:p>
          <a:p>
            <a:pPr marL="0" indent="0">
              <a:buNone/>
            </a:pPr>
            <a:endParaRPr lang="en-US" sz="1400" dirty="0" smtClean="0"/>
          </a:p>
          <a:p>
            <a:pPr marL="0" indent="0">
              <a:buNone/>
            </a:pPr>
            <a:endParaRPr lang="nl-NL" sz="1400" dirty="0"/>
          </a:p>
        </p:txBody>
      </p:sp>
      <p:cxnSp>
        <p:nvCxnSpPr>
          <p:cNvPr id="33" name="Rechte verbindingslijn 32"/>
          <p:cNvCxnSpPr/>
          <p:nvPr/>
        </p:nvCxnSpPr>
        <p:spPr>
          <a:xfrm>
            <a:off x="684188" y="5940747"/>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Ondertitel 2"/>
          <p:cNvSpPr>
            <a:spLocks noGrp="1"/>
          </p:cNvSpPr>
          <p:nvPr>
            <p:ph sz="quarter" idx="13"/>
          </p:nvPr>
        </p:nvSpPr>
        <p:spPr>
          <a:xfrm>
            <a:off x="10878463" y="7524924"/>
            <a:ext cx="4814249" cy="3672408"/>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500" dirty="0" err="1" smtClean="0"/>
              <a:t>Text</a:t>
            </a:r>
            <a:endParaRPr lang="nl-NL" sz="1500" dirty="0"/>
          </a:p>
        </p:txBody>
      </p:sp>
      <p:sp>
        <p:nvSpPr>
          <p:cNvPr id="19" name="Ondertitel 2"/>
          <p:cNvSpPr>
            <a:spLocks noGrp="1"/>
          </p:cNvSpPr>
          <p:nvPr>
            <p:ph sz="quarter" idx="13"/>
          </p:nvPr>
        </p:nvSpPr>
        <p:spPr>
          <a:xfrm>
            <a:off x="10878463" y="6603220"/>
            <a:ext cx="4814249" cy="777687"/>
          </a:xfrm>
        </p:spPr>
        <p:txBody>
          <a:bodyPr>
            <a:normAutofit lnSpcReduction="10000"/>
          </a:bodyPr>
          <a:lstStyle/>
          <a:p>
            <a:pPr marL="0" indent="0">
              <a:buNone/>
            </a:pPr>
            <a:r>
              <a:rPr lang="en-US" sz="4300" dirty="0" smtClean="0">
                <a:ln w="10160">
                  <a:solidFill>
                    <a:schemeClr val="accent1"/>
                  </a:solidFill>
                  <a:prstDash val="solid"/>
                </a:ln>
                <a:solidFill>
                  <a:srgbClr val="FFFFFF"/>
                </a:solidFill>
                <a:effectLst>
                  <a:outerShdw blurRad="38100" dist="32000" dir="5400000" algn="tl">
                    <a:srgbClr val="000000">
                      <a:alpha val="30000"/>
                    </a:srgbClr>
                  </a:outerShdw>
                </a:effectLst>
              </a:rPr>
              <a:t>Evaluation</a:t>
            </a:r>
            <a:endParaRPr lang="nl-NL" sz="43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0" name="Rechte verbindingslijn 19"/>
          <p:cNvCxnSpPr/>
          <p:nvPr/>
        </p:nvCxnSpPr>
        <p:spPr>
          <a:xfrm>
            <a:off x="10909324" y="7524923"/>
            <a:ext cx="4814249"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684188" y="6516811"/>
            <a:ext cx="4729023" cy="2284537"/>
          </a:xfrm>
          <a:prstGeom prst="rect">
            <a:avLst/>
          </a:prstGeom>
          <a:noFill/>
          <a:ln w="9525">
            <a:noFill/>
            <a:miter lim="800000"/>
            <a:headEnd/>
            <a:tailEnd/>
          </a:ln>
          <a:effectLst/>
        </p:spPr>
      </p:pic>
    </p:spTree>
    <p:extLst>
      <p:ext uri="{BB962C8B-B14F-4D97-AF65-F5344CB8AC3E}">
        <p14:creationId xmlns:p14="http://schemas.microsoft.com/office/powerpoint/2010/main" xmlns=""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251</TotalTime>
  <Words>121</Words>
  <Application>Microsoft Office PowerPoint</Application>
  <PresentationFormat>Aangepast</PresentationFormat>
  <Paragraphs>24</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License Plate Recognition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Tomas</cp:lastModifiedBy>
  <cp:revision>29</cp:revision>
  <dcterms:created xsi:type="dcterms:W3CDTF">2014-12-17T14:54:48Z</dcterms:created>
  <dcterms:modified xsi:type="dcterms:W3CDTF">2015-01-20T16:14:52Z</dcterms:modified>
</cp:coreProperties>
</file>