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9E68C0-C8BB-46C2-A37C-62533CCC0D58}" v="2" dt="2021-06-23T13:49:34.142"/>
    <p1510:client id="{742A3F2E-1922-4EAE-8FED-229CC6F84331}" v="79" dt="2021-06-23T14:12:20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imaa nmiyesse" userId="ab81736aff8c03c2" providerId="Windows Live" clId="Web-{6E9E68C0-C8BB-46C2-A37C-62533CCC0D58}"/>
    <pc:docChg chg="modSld addMainMaster delMainMaster">
      <pc:chgData name="chaimaa nmiyesse" userId="ab81736aff8c03c2" providerId="Windows Live" clId="Web-{6E9E68C0-C8BB-46C2-A37C-62533CCC0D58}" dt="2021-06-23T13:49:34.142" v="2"/>
      <pc:docMkLst>
        <pc:docMk/>
      </pc:docMkLst>
      <pc:sldChg chg="addSp delSp modSp mod setBg modClrScheme chgLayout">
        <pc:chgData name="chaimaa nmiyesse" userId="ab81736aff8c03c2" providerId="Windows Live" clId="Web-{6E9E68C0-C8BB-46C2-A37C-62533CCC0D58}" dt="2021-06-23T13:49:34.142" v="2"/>
        <pc:sldMkLst>
          <pc:docMk/>
          <pc:sldMk cId="3784089036" sldId="256"/>
        </pc:sldMkLst>
        <pc:spChg chg="mod">
          <ac:chgData name="chaimaa nmiyesse" userId="ab81736aff8c03c2" providerId="Windows Live" clId="Web-{6E9E68C0-C8BB-46C2-A37C-62533CCC0D58}" dt="2021-06-23T13:49:20.922" v="0"/>
          <ac:spMkLst>
            <pc:docMk/>
            <pc:sldMk cId="3784089036" sldId="256"/>
            <ac:spMk id="2" creationId="{00000000-0000-0000-0000-000000000000}"/>
          </ac:spMkLst>
        </pc:spChg>
        <pc:spChg chg="del mod">
          <ac:chgData name="chaimaa nmiyesse" userId="ab81736aff8c03c2" providerId="Windows Live" clId="Web-{6E9E68C0-C8BB-46C2-A37C-62533CCC0D58}" dt="2021-06-23T13:49:34.142" v="2"/>
          <ac:spMkLst>
            <pc:docMk/>
            <pc:sldMk cId="3784089036" sldId="256"/>
            <ac:spMk id="3" creationId="{00000000-0000-0000-0000-000000000000}"/>
          </ac:spMkLst>
        </pc:spChg>
        <pc:spChg chg="add">
          <ac:chgData name="chaimaa nmiyesse" userId="ab81736aff8c03c2" providerId="Windows Live" clId="Web-{6E9E68C0-C8BB-46C2-A37C-62533CCC0D58}" dt="2021-06-23T13:49:20.922" v="0"/>
          <ac:spMkLst>
            <pc:docMk/>
            <pc:sldMk cId="3784089036" sldId="256"/>
            <ac:spMk id="8" creationId="{BE9D3906-2326-41A8-81ED-03D3A38FB517}"/>
          </ac:spMkLst>
        </pc:spChg>
        <pc:spChg chg="add">
          <ac:chgData name="chaimaa nmiyesse" userId="ab81736aff8c03c2" providerId="Windows Live" clId="Web-{6E9E68C0-C8BB-46C2-A37C-62533CCC0D58}" dt="2021-06-23T13:49:20.922" v="0"/>
          <ac:spMkLst>
            <pc:docMk/>
            <pc:sldMk cId="3784089036" sldId="256"/>
            <ac:spMk id="10" creationId="{A98FDB75-8534-4735-AF49-9D2EAF7DCA5E}"/>
          </ac:spMkLst>
        </pc:spChg>
        <pc:spChg chg="add">
          <ac:chgData name="chaimaa nmiyesse" userId="ab81736aff8c03c2" providerId="Windows Live" clId="Web-{6E9E68C0-C8BB-46C2-A37C-62533CCC0D58}" dt="2021-06-23T13:49:20.922" v="0"/>
          <ac:spMkLst>
            <pc:docMk/>
            <pc:sldMk cId="3784089036" sldId="256"/>
            <ac:spMk id="12" creationId="{4C4EF532-641A-4CC5-A071-83BEEC207A53}"/>
          </ac:spMkLst>
        </pc:spChg>
        <pc:cxnChg chg="add">
          <ac:chgData name="chaimaa nmiyesse" userId="ab81736aff8c03c2" providerId="Windows Live" clId="Web-{6E9E68C0-C8BB-46C2-A37C-62533CCC0D58}" dt="2021-06-23T13:49:20.922" v="0"/>
          <ac:cxnSpMkLst>
            <pc:docMk/>
            <pc:sldMk cId="3784089036" sldId="256"/>
            <ac:cxnSpMk id="14" creationId="{13280B82-CD55-43FD-92C4-F05E2A8D1367}"/>
          </ac:cxnSpMkLst>
        </pc:cxnChg>
        <pc:cxnChg chg="add">
          <ac:chgData name="chaimaa nmiyesse" userId="ab81736aff8c03c2" providerId="Windows Live" clId="Web-{6E9E68C0-C8BB-46C2-A37C-62533CCC0D58}" dt="2021-06-23T13:49:20.922" v="0"/>
          <ac:cxnSpMkLst>
            <pc:docMk/>
            <pc:sldMk cId="3784089036" sldId="256"/>
            <ac:cxnSpMk id="16" creationId="{B0A4F542-D561-4AFB-8321-EB900BAF0A0E}"/>
          </ac:cxnSpMkLst>
        </pc:cxnChg>
        <pc:cxnChg chg="add">
          <ac:chgData name="chaimaa nmiyesse" userId="ab81736aff8c03c2" providerId="Windows Live" clId="Web-{6E9E68C0-C8BB-46C2-A37C-62533CCC0D58}" dt="2021-06-23T13:49:20.922" v="0"/>
          <ac:cxnSpMkLst>
            <pc:docMk/>
            <pc:sldMk cId="3784089036" sldId="256"/>
            <ac:cxnSpMk id="18" creationId="{D2DCD855-D96C-473A-8E64-CF7DBA5014CE}"/>
          </ac:cxnSpMkLst>
        </pc:cxnChg>
        <pc:cxnChg chg="add">
          <ac:chgData name="chaimaa nmiyesse" userId="ab81736aff8c03c2" providerId="Windows Live" clId="Web-{6E9E68C0-C8BB-46C2-A37C-62533CCC0D58}" dt="2021-06-23T13:49:20.922" v="0"/>
          <ac:cxnSpMkLst>
            <pc:docMk/>
            <pc:sldMk cId="3784089036" sldId="256"/>
            <ac:cxnSpMk id="20" creationId="{A4D9248B-0006-4BFE-8110-40C16E45C0AC}"/>
          </ac:cxnSpMkLst>
        </pc:cxnChg>
        <pc:cxnChg chg="add">
          <ac:chgData name="chaimaa nmiyesse" userId="ab81736aff8c03c2" providerId="Windows Live" clId="Web-{6E9E68C0-C8BB-46C2-A37C-62533CCC0D58}" dt="2021-06-23T13:49:20.922" v="0"/>
          <ac:cxnSpMkLst>
            <pc:docMk/>
            <pc:sldMk cId="3784089036" sldId="256"/>
            <ac:cxnSpMk id="22" creationId="{EE593BB5-7AFA-4C8F-AECA-CE733B1FD09E}"/>
          </ac:cxnSpMkLst>
        </pc:cxnChg>
        <pc:cxnChg chg="add">
          <ac:chgData name="chaimaa nmiyesse" userId="ab81736aff8c03c2" providerId="Windows Live" clId="Web-{6E9E68C0-C8BB-46C2-A37C-62533CCC0D58}" dt="2021-06-23T13:49:20.922" v="0"/>
          <ac:cxnSpMkLst>
            <pc:docMk/>
            <pc:sldMk cId="3784089036" sldId="256"/>
            <ac:cxnSpMk id="24" creationId="{3B04B14B-9533-46E5-A48D-58ECB1B40B49}"/>
          </ac:cxnSpMkLst>
        </pc:cxnChg>
        <pc:cxnChg chg="add">
          <ac:chgData name="chaimaa nmiyesse" userId="ab81736aff8c03c2" providerId="Windows Live" clId="Web-{6E9E68C0-C8BB-46C2-A37C-62533CCC0D58}" dt="2021-06-23T13:49:20.922" v="0"/>
          <ac:cxnSpMkLst>
            <pc:docMk/>
            <pc:sldMk cId="3784089036" sldId="256"/>
            <ac:cxnSpMk id="26" creationId="{F521483B-CE28-412B-9C71-9BE081E9DCE3}"/>
          </ac:cxnSpMkLst>
        </pc:cxnChg>
      </pc:sldChg>
      <pc:sldMasterChg chg="del delSldLayout">
        <pc:chgData name="chaimaa nmiyesse" userId="ab81736aff8c03c2" providerId="Windows Live" clId="Web-{6E9E68C0-C8BB-46C2-A37C-62533CCC0D58}" dt="2021-06-23T13:49:20.922" v="0"/>
        <pc:sldMasterMkLst>
          <pc:docMk/>
          <pc:sldMasterMk cId="3071127875" sldId="2147483648"/>
        </pc:sldMasterMkLst>
        <pc:sldLayoutChg chg="del">
          <pc:chgData name="chaimaa nmiyesse" userId="ab81736aff8c03c2" providerId="Windows Live" clId="Web-{6E9E68C0-C8BB-46C2-A37C-62533CCC0D58}" dt="2021-06-23T13:49:20.922" v="0"/>
          <pc:sldLayoutMkLst>
            <pc:docMk/>
            <pc:sldMasterMk cId="3071127875" sldId="2147483648"/>
            <pc:sldLayoutMk cId="3310491181" sldId="2147483649"/>
          </pc:sldLayoutMkLst>
        </pc:sldLayoutChg>
        <pc:sldLayoutChg chg="del">
          <pc:chgData name="chaimaa nmiyesse" userId="ab81736aff8c03c2" providerId="Windows Live" clId="Web-{6E9E68C0-C8BB-46C2-A37C-62533CCC0D58}" dt="2021-06-23T13:49:20.922" v="0"/>
          <pc:sldLayoutMkLst>
            <pc:docMk/>
            <pc:sldMasterMk cId="3071127875" sldId="2147483648"/>
            <pc:sldLayoutMk cId="3841795644" sldId="2147483650"/>
          </pc:sldLayoutMkLst>
        </pc:sldLayoutChg>
        <pc:sldLayoutChg chg="del">
          <pc:chgData name="chaimaa nmiyesse" userId="ab81736aff8c03c2" providerId="Windows Live" clId="Web-{6E9E68C0-C8BB-46C2-A37C-62533CCC0D58}" dt="2021-06-23T13:49:20.922" v="0"/>
          <pc:sldLayoutMkLst>
            <pc:docMk/>
            <pc:sldMasterMk cId="3071127875" sldId="2147483648"/>
            <pc:sldLayoutMk cId="3466923455" sldId="2147483651"/>
          </pc:sldLayoutMkLst>
        </pc:sldLayoutChg>
        <pc:sldLayoutChg chg="del">
          <pc:chgData name="chaimaa nmiyesse" userId="ab81736aff8c03c2" providerId="Windows Live" clId="Web-{6E9E68C0-C8BB-46C2-A37C-62533CCC0D58}" dt="2021-06-23T13:49:20.922" v="0"/>
          <pc:sldLayoutMkLst>
            <pc:docMk/>
            <pc:sldMasterMk cId="3071127875" sldId="2147483648"/>
            <pc:sldLayoutMk cId="3747632232" sldId="2147483652"/>
          </pc:sldLayoutMkLst>
        </pc:sldLayoutChg>
        <pc:sldLayoutChg chg="del">
          <pc:chgData name="chaimaa nmiyesse" userId="ab81736aff8c03c2" providerId="Windows Live" clId="Web-{6E9E68C0-C8BB-46C2-A37C-62533CCC0D58}" dt="2021-06-23T13:49:20.922" v="0"/>
          <pc:sldLayoutMkLst>
            <pc:docMk/>
            <pc:sldMasterMk cId="3071127875" sldId="2147483648"/>
            <pc:sldLayoutMk cId="2611866596" sldId="2147483653"/>
          </pc:sldLayoutMkLst>
        </pc:sldLayoutChg>
        <pc:sldLayoutChg chg="del">
          <pc:chgData name="chaimaa nmiyesse" userId="ab81736aff8c03c2" providerId="Windows Live" clId="Web-{6E9E68C0-C8BB-46C2-A37C-62533CCC0D58}" dt="2021-06-23T13:49:20.922" v="0"/>
          <pc:sldLayoutMkLst>
            <pc:docMk/>
            <pc:sldMasterMk cId="3071127875" sldId="2147483648"/>
            <pc:sldLayoutMk cId="3395854097" sldId="2147483654"/>
          </pc:sldLayoutMkLst>
        </pc:sldLayoutChg>
        <pc:sldLayoutChg chg="del">
          <pc:chgData name="chaimaa nmiyesse" userId="ab81736aff8c03c2" providerId="Windows Live" clId="Web-{6E9E68C0-C8BB-46C2-A37C-62533CCC0D58}" dt="2021-06-23T13:49:20.922" v="0"/>
          <pc:sldLayoutMkLst>
            <pc:docMk/>
            <pc:sldMasterMk cId="3071127875" sldId="2147483648"/>
            <pc:sldLayoutMk cId="4040201302" sldId="2147483655"/>
          </pc:sldLayoutMkLst>
        </pc:sldLayoutChg>
        <pc:sldLayoutChg chg="del">
          <pc:chgData name="chaimaa nmiyesse" userId="ab81736aff8c03c2" providerId="Windows Live" clId="Web-{6E9E68C0-C8BB-46C2-A37C-62533CCC0D58}" dt="2021-06-23T13:49:20.922" v="0"/>
          <pc:sldLayoutMkLst>
            <pc:docMk/>
            <pc:sldMasterMk cId="3071127875" sldId="2147483648"/>
            <pc:sldLayoutMk cId="2706407263" sldId="2147483656"/>
          </pc:sldLayoutMkLst>
        </pc:sldLayoutChg>
        <pc:sldLayoutChg chg="del">
          <pc:chgData name="chaimaa nmiyesse" userId="ab81736aff8c03c2" providerId="Windows Live" clId="Web-{6E9E68C0-C8BB-46C2-A37C-62533CCC0D58}" dt="2021-06-23T13:49:20.922" v="0"/>
          <pc:sldLayoutMkLst>
            <pc:docMk/>
            <pc:sldMasterMk cId="3071127875" sldId="2147483648"/>
            <pc:sldLayoutMk cId="1610903340" sldId="2147483657"/>
          </pc:sldLayoutMkLst>
        </pc:sldLayoutChg>
        <pc:sldLayoutChg chg="del">
          <pc:chgData name="chaimaa nmiyesse" userId="ab81736aff8c03c2" providerId="Windows Live" clId="Web-{6E9E68C0-C8BB-46C2-A37C-62533CCC0D58}" dt="2021-06-23T13:49:20.922" v="0"/>
          <pc:sldLayoutMkLst>
            <pc:docMk/>
            <pc:sldMasterMk cId="3071127875" sldId="2147483648"/>
            <pc:sldLayoutMk cId="4172787210" sldId="2147483658"/>
          </pc:sldLayoutMkLst>
        </pc:sldLayoutChg>
        <pc:sldLayoutChg chg="del">
          <pc:chgData name="chaimaa nmiyesse" userId="ab81736aff8c03c2" providerId="Windows Live" clId="Web-{6E9E68C0-C8BB-46C2-A37C-62533CCC0D58}" dt="2021-06-23T13:49:20.922" v="0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addSldLayout">
        <pc:chgData name="chaimaa nmiyesse" userId="ab81736aff8c03c2" providerId="Windows Live" clId="Web-{6E9E68C0-C8BB-46C2-A37C-62533CCC0D58}" dt="2021-06-23T13:49:20.922" v="0"/>
        <pc:sldMasterMkLst>
          <pc:docMk/>
          <pc:sldMasterMk cId="3820895004" sldId="2147483673"/>
        </pc:sldMasterMkLst>
        <pc:sldLayoutChg chg="add">
          <pc:chgData name="chaimaa nmiyesse" userId="ab81736aff8c03c2" providerId="Windows Live" clId="Web-{6E9E68C0-C8BB-46C2-A37C-62533CCC0D58}" dt="2021-06-23T13:49:20.922" v="0"/>
          <pc:sldLayoutMkLst>
            <pc:docMk/>
            <pc:sldMasterMk cId="3820895004" sldId="2147483673"/>
            <pc:sldLayoutMk cId="238895519" sldId="2147483662"/>
          </pc:sldLayoutMkLst>
        </pc:sldLayoutChg>
        <pc:sldLayoutChg chg="add">
          <pc:chgData name="chaimaa nmiyesse" userId="ab81736aff8c03c2" providerId="Windows Live" clId="Web-{6E9E68C0-C8BB-46C2-A37C-62533CCC0D58}" dt="2021-06-23T13:49:20.922" v="0"/>
          <pc:sldLayoutMkLst>
            <pc:docMk/>
            <pc:sldMasterMk cId="3820895004" sldId="2147483673"/>
            <pc:sldLayoutMk cId="2925373052" sldId="2147483663"/>
          </pc:sldLayoutMkLst>
        </pc:sldLayoutChg>
        <pc:sldLayoutChg chg="add">
          <pc:chgData name="chaimaa nmiyesse" userId="ab81736aff8c03c2" providerId="Windows Live" clId="Web-{6E9E68C0-C8BB-46C2-A37C-62533CCC0D58}" dt="2021-06-23T13:49:20.922" v="0"/>
          <pc:sldLayoutMkLst>
            <pc:docMk/>
            <pc:sldMasterMk cId="3820895004" sldId="2147483673"/>
            <pc:sldLayoutMk cId="3188742990" sldId="2147483664"/>
          </pc:sldLayoutMkLst>
        </pc:sldLayoutChg>
        <pc:sldLayoutChg chg="add">
          <pc:chgData name="chaimaa nmiyesse" userId="ab81736aff8c03c2" providerId="Windows Live" clId="Web-{6E9E68C0-C8BB-46C2-A37C-62533CCC0D58}" dt="2021-06-23T13:49:20.922" v="0"/>
          <pc:sldLayoutMkLst>
            <pc:docMk/>
            <pc:sldMasterMk cId="3820895004" sldId="2147483673"/>
            <pc:sldLayoutMk cId="1423126108" sldId="2147483665"/>
          </pc:sldLayoutMkLst>
        </pc:sldLayoutChg>
        <pc:sldLayoutChg chg="add">
          <pc:chgData name="chaimaa nmiyesse" userId="ab81736aff8c03c2" providerId="Windows Live" clId="Web-{6E9E68C0-C8BB-46C2-A37C-62533CCC0D58}" dt="2021-06-23T13:49:20.922" v="0"/>
          <pc:sldLayoutMkLst>
            <pc:docMk/>
            <pc:sldMasterMk cId="3820895004" sldId="2147483673"/>
            <pc:sldLayoutMk cId="3851884836" sldId="2147483666"/>
          </pc:sldLayoutMkLst>
        </pc:sldLayoutChg>
        <pc:sldLayoutChg chg="add">
          <pc:chgData name="chaimaa nmiyesse" userId="ab81736aff8c03c2" providerId="Windows Live" clId="Web-{6E9E68C0-C8BB-46C2-A37C-62533CCC0D58}" dt="2021-06-23T13:49:20.922" v="0"/>
          <pc:sldLayoutMkLst>
            <pc:docMk/>
            <pc:sldMasterMk cId="3820895004" sldId="2147483673"/>
            <pc:sldLayoutMk cId="570315981" sldId="2147483667"/>
          </pc:sldLayoutMkLst>
        </pc:sldLayoutChg>
        <pc:sldLayoutChg chg="add">
          <pc:chgData name="chaimaa nmiyesse" userId="ab81736aff8c03c2" providerId="Windows Live" clId="Web-{6E9E68C0-C8BB-46C2-A37C-62533CCC0D58}" dt="2021-06-23T13:49:20.922" v="0"/>
          <pc:sldLayoutMkLst>
            <pc:docMk/>
            <pc:sldMasterMk cId="3820895004" sldId="2147483673"/>
            <pc:sldLayoutMk cId="1475169331" sldId="2147483668"/>
          </pc:sldLayoutMkLst>
        </pc:sldLayoutChg>
        <pc:sldLayoutChg chg="add">
          <pc:chgData name="chaimaa nmiyesse" userId="ab81736aff8c03c2" providerId="Windows Live" clId="Web-{6E9E68C0-C8BB-46C2-A37C-62533CCC0D58}" dt="2021-06-23T13:49:20.922" v="0"/>
          <pc:sldLayoutMkLst>
            <pc:docMk/>
            <pc:sldMasterMk cId="3820895004" sldId="2147483673"/>
            <pc:sldLayoutMk cId="873483338" sldId="2147483669"/>
          </pc:sldLayoutMkLst>
        </pc:sldLayoutChg>
        <pc:sldLayoutChg chg="add">
          <pc:chgData name="chaimaa nmiyesse" userId="ab81736aff8c03c2" providerId="Windows Live" clId="Web-{6E9E68C0-C8BB-46C2-A37C-62533CCC0D58}" dt="2021-06-23T13:49:20.922" v="0"/>
          <pc:sldLayoutMkLst>
            <pc:docMk/>
            <pc:sldMasterMk cId="3820895004" sldId="2147483673"/>
            <pc:sldLayoutMk cId="473509363" sldId="2147483670"/>
          </pc:sldLayoutMkLst>
        </pc:sldLayoutChg>
        <pc:sldLayoutChg chg="add">
          <pc:chgData name="chaimaa nmiyesse" userId="ab81736aff8c03c2" providerId="Windows Live" clId="Web-{6E9E68C0-C8BB-46C2-A37C-62533CCC0D58}" dt="2021-06-23T13:49:20.922" v="0"/>
          <pc:sldLayoutMkLst>
            <pc:docMk/>
            <pc:sldMasterMk cId="3820895004" sldId="2147483673"/>
            <pc:sldLayoutMk cId="2411274006" sldId="2147483671"/>
          </pc:sldLayoutMkLst>
        </pc:sldLayoutChg>
        <pc:sldLayoutChg chg="add">
          <pc:chgData name="chaimaa nmiyesse" userId="ab81736aff8c03c2" providerId="Windows Live" clId="Web-{6E9E68C0-C8BB-46C2-A37C-62533CCC0D58}" dt="2021-06-23T13:49:20.922" v="0"/>
          <pc:sldLayoutMkLst>
            <pc:docMk/>
            <pc:sldMasterMk cId="3820895004" sldId="2147483673"/>
            <pc:sldLayoutMk cId="3454219528" sldId="2147483672"/>
          </pc:sldLayoutMkLst>
        </pc:sldLayoutChg>
      </pc:sldMasterChg>
    </pc:docChg>
  </pc:docChgLst>
  <pc:docChgLst>
    <pc:chgData name="chaimaa nmiyesse" userId="ab81736aff8c03c2" providerId="Windows Live" clId="Web-{742A3F2E-1922-4EAE-8FED-229CC6F84331}"/>
    <pc:docChg chg="addSld delSld modSld">
      <pc:chgData name="chaimaa nmiyesse" userId="ab81736aff8c03c2" providerId="Windows Live" clId="Web-{742A3F2E-1922-4EAE-8FED-229CC6F84331}" dt="2021-06-23T14:12:20.951" v="63"/>
      <pc:docMkLst>
        <pc:docMk/>
      </pc:docMkLst>
      <pc:sldChg chg="modSp">
        <pc:chgData name="chaimaa nmiyesse" userId="ab81736aff8c03c2" providerId="Windows Live" clId="Web-{742A3F2E-1922-4EAE-8FED-229CC6F84331}" dt="2021-06-23T13:51:14.348" v="4" actId="1076"/>
        <pc:sldMkLst>
          <pc:docMk/>
          <pc:sldMk cId="3784089036" sldId="256"/>
        </pc:sldMkLst>
        <pc:spChg chg="mod">
          <ac:chgData name="chaimaa nmiyesse" userId="ab81736aff8c03c2" providerId="Windows Live" clId="Web-{742A3F2E-1922-4EAE-8FED-229CC6F84331}" dt="2021-06-23T13:51:14.348" v="4" actId="1076"/>
          <ac:spMkLst>
            <pc:docMk/>
            <pc:sldMk cId="3784089036" sldId="256"/>
            <ac:spMk id="2" creationId="{00000000-0000-0000-0000-000000000000}"/>
          </ac:spMkLst>
        </pc:spChg>
      </pc:sldChg>
      <pc:sldChg chg="addSp modSp new mod setBg">
        <pc:chgData name="chaimaa nmiyesse" userId="ab81736aff8c03c2" providerId="Windows Live" clId="Web-{742A3F2E-1922-4EAE-8FED-229CC6F84331}" dt="2021-06-23T13:55:25.212" v="15"/>
        <pc:sldMkLst>
          <pc:docMk/>
          <pc:sldMk cId="1753739866" sldId="257"/>
        </pc:sldMkLst>
        <pc:spChg chg="mod">
          <ac:chgData name="chaimaa nmiyesse" userId="ab81736aff8c03c2" providerId="Windows Live" clId="Web-{742A3F2E-1922-4EAE-8FED-229CC6F84331}" dt="2021-06-23T13:55:25.212" v="15"/>
          <ac:spMkLst>
            <pc:docMk/>
            <pc:sldMk cId="1753739866" sldId="257"/>
            <ac:spMk id="2" creationId="{BF9471D0-A2CE-4137-8736-6E20A542EF32}"/>
          </ac:spMkLst>
        </pc:spChg>
        <pc:spChg chg="mod">
          <ac:chgData name="chaimaa nmiyesse" userId="ab81736aff8c03c2" providerId="Windows Live" clId="Web-{742A3F2E-1922-4EAE-8FED-229CC6F84331}" dt="2021-06-23T13:55:25.212" v="15"/>
          <ac:spMkLst>
            <pc:docMk/>
            <pc:sldMk cId="1753739866" sldId="257"/>
            <ac:spMk id="3" creationId="{38459FEC-06BC-45BA-B506-BCC80F98F7AD}"/>
          </ac:spMkLst>
        </pc:spChg>
        <pc:spChg chg="add">
          <ac:chgData name="chaimaa nmiyesse" userId="ab81736aff8c03c2" providerId="Windows Live" clId="Web-{742A3F2E-1922-4EAE-8FED-229CC6F84331}" dt="2021-06-23T13:55:25.212" v="15"/>
          <ac:spMkLst>
            <pc:docMk/>
            <pc:sldMk cId="1753739866" sldId="257"/>
            <ac:spMk id="8" creationId="{81775E6C-9FE7-4AE4-ABE7-2568D95DEAE0}"/>
          </ac:spMkLst>
        </pc:spChg>
        <pc:spChg chg="add">
          <ac:chgData name="chaimaa nmiyesse" userId="ab81736aff8c03c2" providerId="Windows Live" clId="Web-{742A3F2E-1922-4EAE-8FED-229CC6F84331}" dt="2021-06-23T13:55:25.212" v="15"/>
          <ac:spMkLst>
            <pc:docMk/>
            <pc:sldMk cId="1753739866" sldId="257"/>
            <ac:spMk id="10" creationId="{8CECB99A-E2AB-482F-A307-48795531018B}"/>
          </ac:spMkLst>
        </pc:spChg>
        <pc:cxnChg chg="add">
          <ac:chgData name="chaimaa nmiyesse" userId="ab81736aff8c03c2" providerId="Windows Live" clId="Web-{742A3F2E-1922-4EAE-8FED-229CC6F84331}" dt="2021-06-23T13:55:25.212" v="15"/>
          <ac:cxnSpMkLst>
            <pc:docMk/>
            <pc:sldMk cId="1753739866" sldId="257"/>
            <ac:cxnSpMk id="12" creationId="{E8A66062-E0FE-4EE7-9840-EC05B87ACF47}"/>
          </ac:cxnSpMkLst>
        </pc:cxnChg>
        <pc:cxnChg chg="add">
          <ac:chgData name="chaimaa nmiyesse" userId="ab81736aff8c03c2" providerId="Windows Live" clId="Web-{742A3F2E-1922-4EAE-8FED-229CC6F84331}" dt="2021-06-23T13:55:25.212" v="15"/>
          <ac:cxnSpMkLst>
            <pc:docMk/>
            <pc:sldMk cId="1753739866" sldId="257"/>
            <ac:cxnSpMk id="14" creationId="{A3B4C179-2540-4304-9C9C-2AAAA53EFDC7}"/>
          </ac:cxnSpMkLst>
        </pc:cxnChg>
      </pc:sldChg>
      <pc:sldChg chg="addSp delSp modSp new mod setBg">
        <pc:chgData name="chaimaa nmiyesse" userId="ab81736aff8c03c2" providerId="Windows Live" clId="Web-{742A3F2E-1922-4EAE-8FED-229CC6F84331}" dt="2021-06-23T13:59:33.388" v="28"/>
        <pc:sldMkLst>
          <pc:docMk/>
          <pc:sldMk cId="2958312108" sldId="258"/>
        </pc:sldMkLst>
        <pc:spChg chg="mod">
          <ac:chgData name="chaimaa nmiyesse" userId="ab81736aff8c03c2" providerId="Windows Live" clId="Web-{742A3F2E-1922-4EAE-8FED-229CC6F84331}" dt="2021-06-23T13:59:33.388" v="28"/>
          <ac:spMkLst>
            <pc:docMk/>
            <pc:sldMk cId="2958312108" sldId="258"/>
            <ac:spMk id="2" creationId="{A97B7A55-4669-4BC2-96A4-8BE8AB74A526}"/>
          </ac:spMkLst>
        </pc:spChg>
        <pc:spChg chg="add del mod">
          <ac:chgData name="chaimaa nmiyesse" userId="ab81736aff8c03c2" providerId="Windows Live" clId="Web-{742A3F2E-1922-4EAE-8FED-229CC6F84331}" dt="2021-06-23T13:59:33.388" v="28"/>
          <ac:spMkLst>
            <pc:docMk/>
            <pc:sldMk cId="2958312108" sldId="258"/>
            <ac:spMk id="3" creationId="{A133185B-2093-4B3C-9225-8C588CF7847B}"/>
          </ac:spMkLst>
        </pc:spChg>
        <pc:spChg chg="add del">
          <ac:chgData name="chaimaa nmiyesse" userId="ab81736aff8c03c2" providerId="Windows Live" clId="Web-{742A3F2E-1922-4EAE-8FED-229CC6F84331}" dt="2021-06-23T13:59:33.373" v="27"/>
          <ac:spMkLst>
            <pc:docMk/>
            <pc:sldMk cId="2958312108" sldId="258"/>
            <ac:spMk id="6" creationId="{75A5BB70-1673-4097-A7F8-BCF5F4F19B52}"/>
          </ac:spMkLst>
        </pc:spChg>
        <pc:spChg chg="add del">
          <ac:chgData name="chaimaa nmiyesse" userId="ab81736aff8c03c2" providerId="Windows Live" clId="Web-{742A3F2E-1922-4EAE-8FED-229CC6F84331}" dt="2021-06-23T13:59:33.373" v="27"/>
          <ac:spMkLst>
            <pc:docMk/>
            <pc:sldMk cId="2958312108" sldId="258"/>
            <ac:spMk id="7" creationId="{7AA72C55-67D2-47FE-9C0B-01A954C8BF4B}"/>
          </ac:spMkLst>
        </pc:spChg>
        <pc:spChg chg="add del">
          <ac:chgData name="chaimaa nmiyesse" userId="ab81736aff8c03c2" providerId="Windows Live" clId="Web-{742A3F2E-1922-4EAE-8FED-229CC6F84331}" dt="2021-06-23T13:59:25.248" v="25"/>
          <ac:spMkLst>
            <pc:docMk/>
            <pc:sldMk cId="2958312108" sldId="258"/>
            <ac:spMk id="9" creationId="{A6CA7A60-8DF8-4B78-BFE3-B372B90AB9F5}"/>
          </ac:spMkLst>
        </pc:spChg>
        <pc:spChg chg="add del">
          <ac:chgData name="chaimaa nmiyesse" userId="ab81736aff8c03c2" providerId="Windows Live" clId="Web-{742A3F2E-1922-4EAE-8FED-229CC6F84331}" dt="2021-06-23T13:59:25.248" v="25"/>
          <ac:spMkLst>
            <pc:docMk/>
            <pc:sldMk cId="2958312108" sldId="258"/>
            <ac:spMk id="11" creationId="{469A5737-8D36-4BF8-AC7D-2AA2B6B633CA}"/>
          </ac:spMkLst>
        </pc:spChg>
        <pc:spChg chg="add">
          <ac:chgData name="chaimaa nmiyesse" userId="ab81736aff8c03c2" providerId="Windows Live" clId="Web-{742A3F2E-1922-4EAE-8FED-229CC6F84331}" dt="2021-06-23T13:59:33.388" v="28"/>
          <ac:spMkLst>
            <pc:docMk/>
            <pc:sldMk cId="2958312108" sldId="258"/>
            <ac:spMk id="16" creationId="{81775E6C-9FE7-4AE4-ABE7-2568D95DEAE0}"/>
          </ac:spMkLst>
        </pc:spChg>
        <pc:spChg chg="add">
          <ac:chgData name="chaimaa nmiyesse" userId="ab81736aff8c03c2" providerId="Windows Live" clId="Web-{742A3F2E-1922-4EAE-8FED-229CC6F84331}" dt="2021-06-23T13:59:33.388" v="28"/>
          <ac:spMkLst>
            <pc:docMk/>
            <pc:sldMk cId="2958312108" sldId="258"/>
            <ac:spMk id="17" creationId="{8CECB99A-E2AB-482F-A307-48795531018B}"/>
          </ac:spMkLst>
        </pc:spChg>
        <pc:graphicFrameChg chg="add del">
          <ac:chgData name="chaimaa nmiyesse" userId="ab81736aff8c03c2" providerId="Windows Live" clId="Web-{742A3F2E-1922-4EAE-8FED-229CC6F84331}" dt="2021-06-23T13:59:25.248" v="25"/>
          <ac:graphicFrameMkLst>
            <pc:docMk/>
            <pc:sldMk cId="2958312108" sldId="258"/>
            <ac:graphicFrameMk id="5" creationId="{388C8A75-1F5B-4C32-BECE-2F20A22B21CE}"/>
          </ac:graphicFrameMkLst>
        </pc:graphicFrameChg>
        <pc:graphicFrameChg chg="add del">
          <ac:chgData name="chaimaa nmiyesse" userId="ab81736aff8c03c2" providerId="Windows Live" clId="Web-{742A3F2E-1922-4EAE-8FED-229CC6F84331}" dt="2021-06-23T13:59:33.373" v="27"/>
          <ac:graphicFrameMkLst>
            <pc:docMk/>
            <pc:sldMk cId="2958312108" sldId="258"/>
            <ac:graphicFrameMk id="12" creationId="{6C781057-9E45-4B1D-A00A-7FFE8F82A758}"/>
          </ac:graphicFrameMkLst>
        </pc:graphicFrameChg>
        <pc:cxnChg chg="add del">
          <ac:chgData name="chaimaa nmiyesse" userId="ab81736aff8c03c2" providerId="Windows Live" clId="Web-{742A3F2E-1922-4EAE-8FED-229CC6F84331}" dt="2021-06-23T13:59:33.373" v="27"/>
          <ac:cxnSpMkLst>
            <pc:docMk/>
            <pc:sldMk cId="2958312108" sldId="258"/>
            <ac:cxnSpMk id="8" creationId="{CED23ACC-C318-4DEB-B776-570408C7FBA0}"/>
          </ac:cxnSpMkLst>
        </pc:cxnChg>
        <pc:cxnChg chg="add del">
          <ac:chgData name="chaimaa nmiyesse" userId="ab81736aff8c03c2" providerId="Windows Live" clId="Web-{742A3F2E-1922-4EAE-8FED-229CC6F84331}" dt="2021-06-23T13:59:33.373" v="27"/>
          <ac:cxnSpMkLst>
            <pc:docMk/>
            <pc:sldMk cId="2958312108" sldId="258"/>
            <ac:cxnSpMk id="10" creationId="{C5D9BE15-6B66-4F4C-B41A-B2A4C304902F}"/>
          </ac:cxnSpMkLst>
        </pc:cxnChg>
        <pc:cxnChg chg="add del">
          <ac:chgData name="chaimaa nmiyesse" userId="ab81736aff8c03c2" providerId="Windows Live" clId="Web-{742A3F2E-1922-4EAE-8FED-229CC6F84331}" dt="2021-06-23T13:59:25.248" v="25"/>
          <ac:cxnSpMkLst>
            <pc:docMk/>
            <pc:sldMk cId="2958312108" sldId="258"/>
            <ac:cxnSpMk id="13" creationId="{72ECE8B0-6962-4F5B-830A-E8F8F97267E0}"/>
          </ac:cxnSpMkLst>
        </pc:cxnChg>
        <pc:cxnChg chg="add">
          <ac:chgData name="chaimaa nmiyesse" userId="ab81736aff8c03c2" providerId="Windows Live" clId="Web-{742A3F2E-1922-4EAE-8FED-229CC6F84331}" dt="2021-06-23T13:59:33.388" v="28"/>
          <ac:cxnSpMkLst>
            <pc:docMk/>
            <pc:sldMk cId="2958312108" sldId="258"/>
            <ac:cxnSpMk id="14" creationId="{7A364443-B44B-44C9-B8C4-AED23CB62151}"/>
          </ac:cxnSpMkLst>
        </pc:cxnChg>
        <pc:cxnChg chg="add del">
          <ac:chgData name="chaimaa nmiyesse" userId="ab81736aff8c03c2" providerId="Windows Live" clId="Web-{742A3F2E-1922-4EAE-8FED-229CC6F84331}" dt="2021-06-23T13:59:25.248" v="25"/>
          <ac:cxnSpMkLst>
            <pc:docMk/>
            <pc:sldMk cId="2958312108" sldId="258"/>
            <ac:cxnSpMk id="15" creationId="{FEAF673E-0279-495F-A8A9-F84D0AB5A491}"/>
          </ac:cxnSpMkLst>
        </pc:cxnChg>
        <pc:cxnChg chg="add">
          <ac:chgData name="chaimaa nmiyesse" userId="ab81736aff8c03c2" providerId="Windows Live" clId="Web-{742A3F2E-1922-4EAE-8FED-229CC6F84331}" dt="2021-06-23T13:59:33.388" v="28"/>
          <ac:cxnSpMkLst>
            <pc:docMk/>
            <pc:sldMk cId="2958312108" sldId="258"/>
            <ac:cxnSpMk id="18" creationId="{A3B4C179-2540-4304-9C9C-2AAAA53EFDC7}"/>
          </ac:cxnSpMkLst>
        </pc:cxnChg>
      </pc:sldChg>
      <pc:sldChg chg="modSp new del">
        <pc:chgData name="chaimaa nmiyesse" userId="ab81736aff8c03c2" providerId="Windows Live" clId="Web-{742A3F2E-1922-4EAE-8FED-229CC6F84331}" dt="2021-06-23T14:06:16.584" v="48"/>
        <pc:sldMkLst>
          <pc:docMk/>
          <pc:sldMk cId="1204417970" sldId="259"/>
        </pc:sldMkLst>
        <pc:spChg chg="mod">
          <ac:chgData name="chaimaa nmiyesse" userId="ab81736aff8c03c2" providerId="Windows Live" clId="Web-{742A3F2E-1922-4EAE-8FED-229CC6F84331}" dt="2021-06-23T14:04:26.269" v="31" actId="20577"/>
          <ac:spMkLst>
            <pc:docMk/>
            <pc:sldMk cId="1204417970" sldId="259"/>
            <ac:spMk id="2" creationId="{2E9813FC-8DD6-4703-A8D6-3E738C6E0A00}"/>
          </ac:spMkLst>
        </pc:spChg>
        <pc:spChg chg="mod">
          <ac:chgData name="chaimaa nmiyesse" userId="ab81736aff8c03c2" providerId="Windows Live" clId="Web-{742A3F2E-1922-4EAE-8FED-229CC6F84331}" dt="2021-06-23T14:05:01.504" v="32" actId="1076"/>
          <ac:spMkLst>
            <pc:docMk/>
            <pc:sldMk cId="1204417970" sldId="259"/>
            <ac:spMk id="3" creationId="{706B2A7B-9A82-4E8B-BF9A-C85A5B143AB7}"/>
          </ac:spMkLst>
        </pc:spChg>
      </pc:sldChg>
      <pc:sldChg chg="addSp delSp modSp new mod setBg addAnim delAnim">
        <pc:chgData name="chaimaa nmiyesse" userId="ab81736aff8c03c2" providerId="Windows Live" clId="Web-{742A3F2E-1922-4EAE-8FED-229CC6F84331}" dt="2021-06-23T14:07:36.991" v="50" actId="20577"/>
        <pc:sldMkLst>
          <pc:docMk/>
          <pc:sldMk cId="3622528172" sldId="260"/>
        </pc:sldMkLst>
        <pc:spChg chg="mod">
          <ac:chgData name="chaimaa nmiyesse" userId="ab81736aff8c03c2" providerId="Windows Live" clId="Web-{742A3F2E-1922-4EAE-8FED-229CC6F84331}" dt="2021-06-23T14:07:36.991" v="50" actId="20577"/>
          <ac:spMkLst>
            <pc:docMk/>
            <pc:sldMk cId="3622528172" sldId="260"/>
            <ac:spMk id="2" creationId="{7EB492AD-CCFE-4274-B38B-D32B61A8B5B7}"/>
          </ac:spMkLst>
        </pc:spChg>
        <pc:spChg chg="del mod">
          <ac:chgData name="chaimaa nmiyesse" userId="ab81736aff8c03c2" providerId="Windows Live" clId="Web-{742A3F2E-1922-4EAE-8FED-229CC6F84331}" dt="2021-06-23T14:05:47.864" v="37"/>
          <ac:spMkLst>
            <pc:docMk/>
            <pc:sldMk cId="3622528172" sldId="260"/>
            <ac:spMk id="3" creationId="{E5CD5BB5-38EA-4D84-95E5-5FF52AC5A936}"/>
          </ac:spMkLst>
        </pc:spChg>
        <pc:spChg chg="add del">
          <ac:chgData name="chaimaa nmiyesse" userId="ab81736aff8c03c2" providerId="Windows Live" clId="Web-{742A3F2E-1922-4EAE-8FED-229CC6F84331}" dt="2021-06-23T14:06:07.458" v="43"/>
          <ac:spMkLst>
            <pc:docMk/>
            <pc:sldMk cId="3622528172" sldId="260"/>
            <ac:spMk id="4" creationId="{BE9D3906-2326-41A8-81ED-03D3A38FB517}"/>
          </ac:spMkLst>
        </pc:spChg>
        <pc:spChg chg="add del">
          <ac:chgData name="chaimaa nmiyesse" userId="ab81736aff8c03c2" providerId="Windows Live" clId="Web-{742A3F2E-1922-4EAE-8FED-229CC6F84331}" dt="2021-06-23T14:06:07.458" v="43"/>
          <ac:spMkLst>
            <pc:docMk/>
            <pc:sldMk cId="3622528172" sldId="260"/>
            <ac:spMk id="5" creationId="{A98FDB75-8534-4735-AF49-9D2EAF7DCA5E}"/>
          </ac:spMkLst>
        </pc:spChg>
        <pc:spChg chg="add del">
          <ac:chgData name="chaimaa nmiyesse" userId="ab81736aff8c03c2" providerId="Windows Live" clId="Web-{742A3F2E-1922-4EAE-8FED-229CC6F84331}" dt="2021-06-23T14:06:07.458" v="43"/>
          <ac:spMkLst>
            <pc:docMk/>
            <pc:sldMk cId="3622528172" sldId="260"/>
            <ac:spMk id="6" creationId="{4C4EF532-641A-4CC5-A071-83BEEC207A53}"/>
          </ac:spMkLst>
        </pc:spChg>
        <pc:spChg chg="add del">
          <ac:chgData name="chaimaa nmiyesse" userId="ab81736aff8c03c2" providerId="Windows Live" clId="Web-{742A3F2E-1922-4EAE-8FED-229CC6F84331}" dt="2021-06-23T14:06:01.365" v="41"/>
          <ac:spMkLst>
            <pc:docMk/>
            <pc:sldMk cId="3622528172" sldId="260"/>
            <ac:spMk id="7" creationId="{3FA49195-69EB-4E39-A68A-C232E2D03EF8}"/>
          </ac:spMkLst>
        </pc:spChg>
        <pc:spChg chg="add del">
          <ac:chgData name="chaimaa nmiyesse" userId="ab81736aff8c03c2" providerId="Windows Live" clId="Web-{742A3F2E-1922-4EAE-8FED-229CC6F84331}" dt="2021-06-23T14:06:01.365" v="41"/>
          <ac:spMkLst>
            <pc:docMk/>
            <pc:sldMk cId="3622528172" sldId="260"/>
            <ac:spMk id="9" creationId="{9A92F9DC-743D-47E7-A019-EE09540FB7B1}"/>
          </ac:spMkLst>
        </pc:spChg>
        <pc:spChg chg="add del">
          <ac:chgData name="chaimaa nmiyesse" userId="ab81736aff8c03c2" providerId="Windows Live" clId="Web-{742A3F2E-1922-4EAE-8FED-229CC6F84331}" dt="2021-06-23T14:06:11.287" v="45"/>
          <ac:spMkLst>
            <pc:docMk/>
            <pc:sldMk cId="3622528172" sldId="260"/>
            <ac:spMk id="20" creationId="{8451DF66-7290-48D2-847F-76C470BFF2CB}"/>
          </ac:spMkLst>
        </pc:spChg>
        <pc:spChg chg="add del">
          <ac:chgData name="chaimaa nmiyesse" userId="ab81736aff8c03c2" providerId="Windows Live" clId="Web-{742A3F2E-1922-4EAE-8FED-229CC6F84331}" dt="2021-06-23T14:06:11.287" v="45"/>
          <ac:spMkLst>
            <pc:docMk/>
            <pc:sldMk cId="3622528172" sldId="260"/>
            <ac:spMk id="22" creationId="{623FEC10-513A-4206-9D94-8820D00FEC7D}"/>
          </ac:spMkLst>
        </pc:spChg>
        <pc:spChg chg="add">
          <ac:chgData name="chaimaa nmiyesse" userId="ab81736aff8c03c2" providerId="Windows Live" clId="Web-{742A3F2E-1922-4EAE-8FED-229CC6F84331}" dt="2021-06-23T14:06:11.302" v="46"/>
          <ac:spMkLst>
            <pc:docMk/>
            <pc:sldMk cId="3622528172" sldId="260"/>
            <ac:spMk id="26" creationId="{3FA49195-69EB-4E39-A68A-C232E2D03EF8}"/>
          </ac:spMkLst>
        </pc:spChg>
        <pc:spChg chg="add">
          <ac:chgData name="chaimaa nmiyesse" userId="ab81736aff8c03c2" providerId="Windows Live" clId="Web-{742A3F2E-1922-4EAE-8FED-229CC6F84331}" dt="2021-06-23T14:06:11.302" v="46"/>
          <ac:spMkLst>
            <pc:docMk/>
            <pc:sldMk cId="3622528172" sldId="260"/>
            <ac:spMk id="27" creationId="{9A92F9DC-743D-47E7-A019-EE09540FB7B1}"/>
          </ac:spMkLst>
        </pc:spChg>
        <pc:cxnChg chg="add del">
          <ac:chgData name="chaimaa nmiyesse" userId="ab81736aff8c03c2" providerId="Windows Live" clId="Web-{742A3F2E-1922-4EAE-8FED-229CC6F84331}" dt="2021-06-23T14:06:07.458" v="43"/>
          <ac:cxnSpMkLst>
            <pc:docMk/>
            <pc:sldMk cId="3622528172" sldId="260"/>
            <ac:cxnSpMk id="8" creationId="{13280B82-CD55-43FD-92C4-F05E2A8D1367}"/>
          </ac:cxnSpMkLst>
        </pc:cxnChg>
        <pc:cxnChg chg="add del">
          <ac:chgData name="chaimaa nmiyesse" userId="ab81736aff8c03c2" providerId="Windows Live" clId="Web-{742A3F2E-1922-4EAE-8FED-229CC6F84331}" dt="2021-06-23T14:06:07.458" v="43"/>
          <ac:cxnSpMkLst>
            <pc:docMk/>
            <pc:sldMk cId="3622528172" sldId="260"/>
            <ac:cxnSpMk id="10" creationId="{B0A4F542-D561-4AFB-8321-EB900BAF0A0E}"/>
          </ac:cxnSpMkLst>
        </pc:cxnChg>
        <pc:cxnChg chg="add del">
          <ac:chgData name="chaimaa nmiyesse" userId="ab81736aff8c03c2" providerId="Windows Live" clId="Web-{742A3F2E-1922-4EAE-8FED-229CC6F84331}" dt="2021-06-23T14:06:01.365" v="41"/>
          <ac:cxnSpMkLst>
            <pc:docMk/>
            <pc:sldMk cId="3622528172" sldId="260"/>
            <ac:cxnSpMk id="11" creationId="{13280B82-CD55-43FD-92C4-F05E2A8D1367}"/>
          </ac:cxnSpMkLst>
        </pc:cxnChg>
        <pc:cxnChg chg="add del">
          <ac:chgData name="chaimaa nmiyesse" userId="ab81736aff8c03c2" providerId="Windows Live" clId="Web-{742A3F2E-1922-4EAE-8FED-229CC6F84331}" dt="2021-06-23T14:06:07.458" v="43"/>
          <ac:cxnSpMkLst>
            <pc:docMk/>
            <pc:sldMk cId="3622528172" sldId="260"/>
            <ac:cxnSpMk id="12" creationId="{A4D9248B-0006-4BFE-8110-40C16E45C0AC}"/>
          </ac:cxnSpMkLst>
        </pc:cxnChg>
        <pc:cxnChg chg="add del">
          <ac:chgData name="chaimaa nmiyesse" userId="ab81736aff8c03c2" providerId="Windows Live" clId="Web-{742A3F2E-1922-4EAE-8FED-229CC6F84331}" dt="2021-06-23T14:06:01.365" v="41"/>
          <ac:cxnSpMkLst>
            <pc:docMk/>
            <pc:sldMk cId="3622528172" sldId="260"/>
            <ac:cxnSpMk id="13" creationId="{B0A4F542-D561-4AFB-8321-EB900BAF0A0E}"/>
          </ac:cxnSpMkLst>
        </pc:cxnChg>
        <pc:cxnChg chg="add del">
          <ac:chgData name="chaimaa nmiyesse" userId="ab81736aff8c03c2" providerId="Windows Live" clId="Web-{742A3F2E-1922-4EAE-8FED-229CC6F84331}" dt="2021-06-23T14:06:07.458" v="43"/>
          <ac:cxnSpMkLst>
            <pc:docMk/>
            <pc:sldMk cId="3622528172" sldId="260"/>
            <ac:cxnSpMk id="14" creationId="{14C10EA2-1BD8-4267-AA7D-AB8CCA53C3D7}"/>
          </ac:cxnSpMkLst>
        </pc:cxnChg>
        <pc:cxnChg chg="add del">
          <ac:chgData name="chaimaa nmiyesse" userId="ab81736aff8c03c2" providerId="Windows Live" clId="Web-{742A3F2E-1922-4EAE-8FED-229CC6F84331}" dt="2021-06-23T14:06:01.365" v="41"/>
          <ac:cxnSpMkLst>
            <pc:docMk/>
            <pc:sldMk cId="3622528172" sldId="260"/>
            <ac:cxnSpMk id="15" creationId="{A4D9248B-0006-4BFE-8110-40C16E45C0AC}"/>
          </ac:cxnSpMkLst>
        </pc:cxnChg>
        <pc:cxnChg chg="add del">
          <ac:chgData name="chaimaa nmiyesse" userId="ab81736aff8c03c2" providerId="Windows Live" clId="Web-{742A3F2E-1922-4EAE-8FED-229CC6F84331}" dt="2021-06-23T14:06:07.458" v="43"/>
          <ac:cxnSpMkLst>
            <pc:docMk/>
            <pc:sldMk cId="3622528172" sldId="260"/>
            <ac:cxnSpMk id="16" creationId="{3B04B14B-9533-46E5-A48D-58ECB1B40B49}"/>
          </ac:cxnSpMkLst>
        </pc:cxnChg>
        <pc:cxnChg chg="add del">
          <ac:chgData name="chaimaa nmiyesse" userId="ab81736aff8c03c2" providerId="Windows Live" clId="Web-{742A3F2E-1922-4EAE-8FED-229CC6F84331}" dt="2021-06-23T14:06:01.365" v="41"/>
          <ac:cxnSpMkLst>
            <pc:docMk/>
            <pc:sldMk cId="3622528172" sldId="260"/>
            <ac:cxnSpMk id="17" creationId="{EE593BB5-7AFA-4C8F-AECA-CE733B1FD09E}"/>
          </ac:cxnSpMkLst>
        </pc:cxnChg>
        <pc:cxnChg chg="add del">
          <ac:chgData name="chaimaa nmiyesse" userId="ab81736aff8c03c2" providerId="Windows Live" clId="Web-{742A3F2E-1922-4EAE-8FED-229CC6F84331}" dt="2021-06-23T14:06:07.458" v="43"/>
          <ac:cxnSpMkLst>
            <pc:docMk/>
            <pc:sldMk cId="3622528172" sldId="260"/>
            <ac:cxnSpMk id="18" creationId="{F521483B-CE28-412B-9C71-9BE081E9DCE3}"/>
          </ac:cxnSpMkLst>
        </pc:cxnChg>
        <pc:cxnChg chg="add del">
          <ac:chgData name="chaimaa nmiyesse" userId="ab81736aff8c03c2" providerId="Windows Live" clId="Web-{742A3F2E-1922-4EAE-8FED-229CC6F84331}" dt="2021-06-23T14:06:01.365" v="41"/>
          <ac:cxnSpMkLst>
            <pc:docMk/>
            <pc:sldMk cId="3622528172" sldId="260"/>
            <ac:cxnSpMk id="19" creationId="{F521483B-CE28-412B-9C71-9BE081E9DCE3}"/>
          </ac:cxnSpMkLst>
        </pc:cxnChg>
        <pc:cxnChg chg="add del">
          <ac:chgData name="chaimaa nmiyesse" userId="ab81736aff8c03c2" providerId="Windows Live" clId="Web-{742A3F2E-1922-4EAE-8FED-229CC6F84331}" dt="2021-06-23T14:06:01.365" v="41"/>
          <ac:cxnSpMkLst>
            <pc:docMk/>
            <pc:sldMk cId="3622528172" sldId="260"/>
            <ac:cxnSpMk id="21" creationId="{EC9F4738-DD27-44BE-98C6-AB0B2296BD26}"/>
          </ac:cxnSpMkLst>
        </pc:cxnChg>
        <pc:cxnChg chg="add del">
          <ac:chgData name="chaimaa nmiyesse" userId="ab81736aff8c03c2" providerId="Windows Live" clId="Web-{742A3F2E-1922-4EAE-8FED-229CC6F84331}" dt="2021-06-23T14:06:01.365" v="41"/>
          <ac:cxnSpMkLst>
            <pc:docMk/>
            <pc:sldMk cId="3622528172" sldId="260"/>
            <ac:cxnSpMk id="23" creationId="{14C10EA2-1BD8-4267-AA7D-AB8CCA53C3D7}"/>
          </ac:cxnSpMkLst>
        </pc:cxnChg>
        <pc:cxnChg chg="add del">
          <ac:chgData name="chaimaa nmiyesse" userId="ab81736aff8c03c2" providerId="Windows Live" clId="Web-{742A3F2E-1922-4EAE-8FED-229CC6F84331}" dt="2021-06-23T14:06:11.287" v="45"/>
          <ac:cxnSpMkLst>
            <pc:docMk/>
            <pc:sldMk cId="3622528172" sldId="260"/>
            <ac:cxnSpMk id="24" creationId="{4C2E5CB6-174F-4EF3-942E-29AFD868D66C}"/>
          </ac:cxnSpMkLst>
        </pc:cxnChg>
        <pc:cxnChg chg="add del">
          <ac:chgData name="chaimaa nmiyesse" userId="ab81736aff8c03c2" providerId="Windows Live" clId="Web-{742A3F2E-1922-4EAE-8FED-229CC6F84331}" dt="2021-06-23T14:06:11.287" v="45"/>
          <ac:cxnSpMkLst>
            <pc:docMk/>
            <pc:sldMk cId="3622528172" sldId="260"/>
            <ac:cxnSpMk id="25" creationId="{BBFA501E-DBD8-48DD-A132-6758DE0F49AF}"/>
          </ac:cxnSpMkLst>
        </pc:cxnChg>
        <pc:cxnChg chg="add">
          <ac:chgData name="chaimaa nmiyesse" userId="ab81736aff8c03c2" providerId="Windows Live" clId="Web-{742A3F2E-1922-4EAE-8FED-229CC6F84331}" dt="2021-06-23T14:06:11.302" v="46"/>
          <ac:cxnSpMkLst>
            <pc:docMk/>
            <pc:sldMk cId="3622528172" sldId="260"/>
            <ac:cxnSpMk id="28" creationId="{13280B82-CD55-43FD-92C4-F05E2A8D1367}"/>
          </ac:cxnSpMkLst>
        </pc:cxnChg>
        <pc:cxnChg chg="add">
          <ac:chgData name="chaimaa nmiyesse" userId="ab81736aff8c03c2" providerId="Windows Live" clId="Web-{742A3F2E-1922-4EAE-8FED-229CC6F84331}" dt="2021-06-23T14:06:11.302" v="46"/>
          <ac:cxnSpMkLst>
            <pc:docMk/>
            <pc:sldMk cId="3622528172" sldId="260"/>
            <ac:cxnSpMk id="29" creationId="{B0A4F542-D561-4AFB-8321-EB900BAF0A0E}"/>
          </ac:cxnSpMkLst>
        </pc:cxnChg>
        <pc:cxnChg chg="add">
          <ac:chgData name="chaimaa nmiyesse" userId="ab81736aff8c03c2" providerId="Windows Live" clId="Web-{742A3F2E-1922-4EAE-8FED-229CC6F84331}" dt="2021-06-23T14:06:11.302" v="46"/>
          <ac:cxnSpMkLst>
            <pc:docMk/>
            <pc:sldMk cId="3622528172" sldId="260"/>
            <ac:cxnSpMk id="30" creationId="{A4D9248B-0006-4BFE-8110-40C16E45C0AC}"/>
          </ac:cxnSpMkLst>
        </pc:cxnChg>
        <pc:cxnChg chg="add">
          <ac:chgData name="chaimaa nmiyesse" userId="ab81736aff8c03c2" providerId="Windows Live" clId="Web-{742A3F2E-1922-4EAE-8FED-229CC6F84331}" dt="2021-06-23T14:06:11.302" v="46"/>
          <ac:cxnSpMkLst>
            <pc:docMk/>
            <pc:sldMk cId="3622528172" sldId="260"/>
            <ac:cxnSpMk id="31" creationId="{EE593BB5-7AFA-4C8F-AECA-CE733B1FD09E}"/>
          </ac:cxnSpMkLst>
        </pc:cxnChg>
        <pc:cxnChg chg="add">
          <ac:chgData name="chaimaa nmiyesse" userId="ab81736aff8c03c2" providerId="Windows Live" clId="Web-{742A3F2E-1922-4EAE-8FED-229CC6F84331}" dt="2021-06-23T14:06:11.302" v="46"/>
          <ac:cxnSpMkLst>
            <pc:docMk/>
            <pc:sldMk cId="3622528172" sldId="260"/>
            <ac:cxnSpMk id="32" creationId="{F521483B-CE28-412B-9C71-9BE081E9DCE3}"/>
          </ac:cxnSpMkLst>
        </pc:cxnChg>
        <pc:cxnChg chg="add">
          <ac:chgData name="chaimaa nmiyesse" userId="ab81736aff8c03c2" providerId="Windows Live" clId="Web-{742A3F2E-1922-4EAE-8FED-229CC6F84331}" dt="2021-06-23T14:06:11.302" v="46"/>
          <ac:cxnSpMkLst>
            <pc:docMk/>
            <pc:sldMk cId="3622528172" sldId="260"/>
            <ac:cxnSpMk id="33" creationId="{EC9F4738-DD27-44BE-98C6-AB0B2296BD26}"/>
          </ac:cxnSpMkLst>
        </pc:cxnChg>
        <pc:cxnChg chg="add">
          <ac:chgData name="chaimaa nmiyesse" userId="ab81736aff8c03c2" providerId="Windows Live" clId="Web-{742A3F2E-1922-4EAE-8FED-229CC6F84331}" dt="2021-06-23T14:06:11.302" v="46"/>
          <ac:cxnSpMkLst>
            <pc:docMk/>
            <pc:sldMk cId="3622528172" sldId="260"/>
            <ac:cxnSpMk id="34" creationId="{14C10EA2-1BD8-4267-AA7D-AB8CCA53C3D7}"/>
          </ac:cxnSpMkLst>
        </pc:cxnChg>
      </pc:sldChg>
      <pc:sldChg chg="addSp delSp modSp new mod setBg">
        <pc:chgData name="chaimaa nmiyesse" userId="ab81736aff8c03c2" providerId="Windows Live" clId="Web-{742A3F2E-1922-4EAE-8FED-229CC6F84331}" dt="2021-06-23T14:12:20.951" v="63"/>
        <pc:sldMkLst>
          <pc:docMk/>
          <pc:sldMk cId="3250937245" sldId="261"/>
        </pc:sldMkLst>
        <pc:spChg chg="del">
          <ac:chgData name="chaimaa nmiyesse" userId="ab81736aff8c03c2" providerId="Windows Live" clId="Web-{742A3F2E-1922-4EAE-8FED-229CC6F84331}" dt="2021-06-23T14:11:32.856" v="56"/>
          <ac:spMkLst>
            <pc:docMk/>
            <pc:sldMk cId="3250937245" sldId="261"/>
            <ac:spMk id="2" creationId="{A3BC560F-6F2E-4ECF-B8E1-A11F8A3D347F}"/>
          </ac:spMkLst>
        </pc:spChg>
        <pc:spChg chg="add del mod">
          <ac:chgData name="chaimaa nmiyesse" userId="ab81736aff8c03c2" providerId="Windows Live" clId="Web-{742A3F2E-1922-4EAE-8FED-229CC6F84331}" dt="2021-06-23T14:12:20.951" v="63"/>
          <ac:spMkLst>
            <pc:docMk/>
            <pc:sldMk cId="3250937245" sldId="261"/>
            <ac:spMk id="3" creationId="{5F9D99C5-A249-48C8-812F-C2D35EBC9437}"/>
          </ac:spMkLst>
        </pc:spChg>
        <pc:spChg chg="add del">
          <ac:chgData name="chaimaa nmiyesse" userId="ab81736aff8c03c2" providerId="Windows Live" clId="Web-{742A3F2E-1922-4EAE-8FED-229CC6F84331}" dt="2021-06-23T14:12:18.419" v="60"/>
          <ac:spMkLst>
            <pc:docMk/>
            <pc:sldMk cId="3250937245" sldId="261"/>
            <ac:spMk id="6" creationId="{7F430E9F-3B61-4A75-9A34-1EF839CC7C11}"/>
          </ac:spMkLst>
        </pc:spChg>
        <pc:spChg chg="add del">
          <ac:chgData name="chaimaa nmiyesse" userId="ab81736aff8c03c2" providerId="Windows Live" clId="Web-{742A3F2E-1922-4EAE-8FED-229CC6F84331}" dt="2021-06-23T14:12:18.419" v="60"/>
          <ac:spMkLst>
            <pc:docMk/>
            <pc:sldMk cId="3250937245" sldId="261"/>
            <ac:spMk id="7" creationId="{35A93CC3-99AA-471D-9142-5BD2235D6AF3}"/>
          </ac:spMkLst>
        </pc:spChg>
        <pc:spChg chg="add del">
          <ac:chgData name="chaimaa nmiyesse" userId="ab81736aff8c03c2" providerId="Windows Live" clId="Web-{742A3F2E-1922-4EAE-8FED-229CC6F84331}" dt="2021-06-23T14:12:15.826" v="58"/>
          <ac:spMkLst>
            <pc:docMk/>
            <pc:sldMk cId="3250937245" sldId="261"/>
            <ac:spMk id="9" creationId="{A6CA7A60-8DF8-4B78-BFE3-B372B90AB9F5}"/>
          </ac:spMkLst>
        </pc:spChg>
        <pc:spChg chg="add del">
          <ac:chgData name="chaimaa nmiyesse" userId="ab81736aff8c03c2" providerId="Windows Live" clId="Web-{742A3F2E-1922-4EAE-8FED-229CC6F84331}" dt="2021-06-23T14:12:15.826" v="58"/>
          <ac:spMkLst>
            <pc:docMk/>
            <pc:sldMk cId="3250937245" sldId="261"/>
            <ac:spMk id="11" creationId="{469A5737-8D36-4BF8-AC7D-2AA2B6B633CA}"/>
          </ac:spMkLst>
        </pc:spChg>
        <pc:spChg chg="add del">
          <ac:chgData name="chaimaa nmiyesse" userId="ab81736aff8c03c2" providerId="Windows Live" clId="Web-{742A3F2E-1922-4EAE-8FED-229CC6F84331}" dt="2021-06-23T14:12:20.935" v="62"/>
          <ac:spMkLst>
            <pc:docMk/>
            <pc:sldMk cId="3250937245" sldId="261"/>
            <ac:spMk id="16" creationId="{81775E6C-9FE7-4AE4-ABE7-2568D95DEAE0}"/>
          </ac:spMkLst>
        </pc:spChg>
        <pc:spChg chg="add del">
          <ac:chgData name="chaimaa nmiyesse" userId="ab81736aff8c03c2" providerId="Windows Live" clId="Web-{742A3F2E-1922-4EAE-8FED-229CC6F84331}" dt="2021-06-23T14:12:20.935" v="62"/>
          <ac:spMkLst>
            <pc:docMk/>
            <pc:sldMk cId="3250937245" sldId="261"/>
            <ac:spMk id="18" creationId="{8CECB99A-E2AB-482F-A307-48795531018B}"/>
          </ac:spMkLst>
        </pc:spChg>
        <pc:spChg chg="add">
          <ac:chgData name="chaimaa nmiyesse" userId="ab81736aff8c03c2" providerId="Windows Live" clId="Web-{742A3F2E-1922-4EAE-8FED-229CC6F84331}" dt="2021-06-23T14:12:20.951" v="63"/>
          <ac:spMkLst>
            <pc:docMk/>
            <pc:sldMk cId="3250937245" sldId="261"/>
            <ac:spMk id="22" creationId="{7F430E9F-3B61-4A75-9A34-1EF839CC7C11}"/>
          </ac:spMkLst>
        </pc:spChg>
        <pc:spChg chg="add">
          <ac:chgData name="chaimaa nmiyesse" userId="ab81736aff8c03c2" providerId="Windows Live" clId="Web-{742A3F2E-1922-4EAE-8FED-229CC6F84331}" dt="2021-06-23T14:12:20.951" v="63"/>
          <ac:spMkLst>
            <pc:docMk/>
            <pc:sldMk cId="3250937245" sldId="261"/>
            <ac:spMk id="24" creationId="{35A93CC3-99AA-471D-9142-5BD2235D6AF3}"/>
          </ac:spMkLst>
        </pc:spChg>
        <pc:graphicFrameChg chg="add del">
          <ac:chgData name="chaimaa nmiyesse" userId="ab81736aff8c03c2" providerId="Windows Live" clId="Web-{742A3F2E-1922-4EAE-8FED-229CC6F84331}" dt="2021-06-23T14:12:15.826" v="58"/>
          <ac:graphicFrameMkLst>
            <pc:docMk/>
            <pc:sldMk cId="3250937245" sldId="261"/>
            <ac:graphicFrameMk id="5" creationId="{9A2E9FAC-B973-4BC7-B6BE-B5FCD2151A1E}"/>
          </ac:graphicFrameMkLst>
        </pc:graphicFrameChg>
        <pc:graphicFrameChg chg="add del">
          <ac:chgData name="chaimaa nmiyesse" userId="ab81736aff8c03c2" providerId="Windows Live" clId="Web-{742A3F2E-1922-4EAE-8FED-229CC6F84331}" dt="2021-06-23T14:12:18.419" v="60"/>
          <ac:graphicFrameMkLst>
            <pc:docMk/>
            <pc:sldMk cId="3250937245" sldId="261"/>
            <ac:graphicFrameMk id="12" creationId="{2B100CF7-0028-499F-8CA5-13C5B503B778}"/>
          </ac:graphicFrameMkLst>
        </pc:graphicFrameChg>
        <pc:graphicFrameChg chg="add">
          <ac:chgData name="chaimaa nmiyesse" userId="ab81736aff8c03c2" providerId="Windows Live" clId="Web-{742A3F2E-1922-4EAE-8FED-229CC6F84331}" dt="2021-06-23T14:12:20.951" v="63"/>
          <ac:graphicFrameMkLst>
            <pc:docMk/>
            <pc:sldMk cId="3250937245" sldId="261"/>
            <ac:graphicFrameMk id="31" creationId="{2B100CF7-0028-499F-8CA5-13C5B503B778}"/>
          </ac:graphicFrameMkLst>
        </pc:graphicFrameChg>
        <pc:cxnChg chg="add del">
          <ac:chgData name="chaimaa nmiyesse" userId="ab81736aff8c03c2" providerId="Windows Live" clId="Web-{742A3F2E-1922-4EAE-8FED-229CC6F84331}" dt="2021-06-23T14:12:18.419" v="60"/>
          <ac:cxnSpMkLst>
            <pc:docMk/>
            <pc:sldMk cId="3250937245" sldId="261"/>
            <ac:cxnSpMk id="8" creationId="{5D5A1EFF-2E6F-4210-A283-AF9BE5B07CE4}"/>
          </ac:cxnSpMkLst>
        </pc:cxnChg>
        <pc:cxnChg chg="add del">
          <ac:chgData name="chaimaa nmiyesse" userId="ab81736aff8c03c2" providerId="Windows Live" clId="Web-{742A3F2E-1922-4EAE-8FED-229CC6F84331}" dt="2021-06-23T14:12:18.419" v="60"/>
          <ac:cxnSpMkLst>
            <pc:docMk/>
            <pc:sldMk cId="3250937245" sldId="261"/>
            <ac:cxnSpMk id="10" creationId="{24C9A7BB-4074-4704-B5B6-B526355DFE38}"/>
          </ac:cxnSpMkLst>
        </pc:cxnChg>
        <pc:cxnChg chg="add del">
          <ac:chgData name="chaimaa nmiyesse" userId="ab81736aff8c03c2" providerId="Windows Live" clId="Web-{742A3F2E-1922-4EAE-8FED-229CC6F84331}" dt="2021-06-23T14:12:15.826" v="58"/>
          <ac:cxnSpMkLst>
            <pc:docMk/>
            <pc:sldMk cId="3250937245" sldId="261"/>
            <ac:cxnSpMk id="13" creationId="{72ECE8B0-6962-4F5B-830A-E8F8F97267E0}"/>
          </ac:cxnSpMkLst>
        </pc:cxnChg>
        <pc:cxnChg chg="add del">
          <ac:chgData name="chaimaa nmiyesse" userId="ab81736aff8c03c2" providerId="Windows Live" clId="Web-{742A3F2E-1922-4EAE-8FED-229CC6F84331}" dt="2021-06-23T14:12:20.935" v="62"/>
          <ac:cxnSpMkLst>
            <pc:docMk/>
            <pc:sldMk cId="3250937245" sldId="261"/>
            <ac:cxnSpMk id="14" creationId="{A3B4C179-2540-4304-9C9C-2AAAA53EFDC7}"/>
          </ac:cxnSpMkLst>
        </pc:cxnChg>
        <pc:cxnChg chg="add del">
          <ac:chgData name="chaimaa nmiyesse" userId="ab81736aff8c03c2" providerId="Windows Live" clId="Web-{742A3F2E-1922-4EAE-8FED-229CC6F84331}" dt="2021-06-23T14:12:15.826" v="58"/>
          <ac:cxnSpMkLst>
            <pc:docMk/>
            <pc:sldMk cId="3250937245" sldId="261"/>
            <ac:cxnSpMk id="15" creationId="{FEAF673E-0279-495F-A8A9-F84D0AB5A491}"/>
          </ac:cxnSpMkLst>
        </pc:cxnChg>
        <pc:cxnChg chg="add del">
          <ac:chgData name="chaimaa nmiyesse" userId="ab81736aff8c03c2" providerId="Windows Live" clId="Web-{742A3F2E-1922-4EAE-8FED-229CC6F84331}" dt="2021-06-23T14:12:18.419" v="60"/>
          <ac:cxnSpMkLst>
            <pc:docMk/>
            <pc:sldMk cId="3250937245" sldId="261"/>
            <ac:cxnSpMk id="17" creationId="{4D5622E3-2C65-496F-9C3F-CBEE21924AF6}"/>
          </ac:cxnSpMkLst>
        </pc:cxnChg>
        <pc:cxnChg chg="add del">
          <ac:chgData name="chaimaa nmiyesse" userId="ab81736aff8c03c2" providerId="Windows Live" clId="Web-{742A3F2E-1922-4EAE-8FED-229CC6F84331}" dt="2021-06-23T14:12:18.419" v="60"/>
          <ac:cxnSpMkLst>
            <pc:docMk/>
            <pc:sldMk cId="3250937245" sldId="261"/>
            <ac:cxnSpMk id="19" creationId="{B4ED111D-3746-4B9C-AEE8-7AB834670170}"/>
          </ac:cxnSpMkLst>
        </pc:cxnChg>
        <pc:cxnChg chg="add del">
          <ac:chgData name="chaimaa nmiyesse" userId="ab81736aff8c03c2" providerId="Windows Live" clId="Web-{742A3F2E-1922-4EAE-8FED-229CC6F84331}" dt="2021-06-23T14:12:20.935" v="62"/>
          <ac:cxnSpMkLst>
            <pc:docMk/>
            <pc:sldMk cId="3250937245" sldId="261"/>
            <ac:cxnSpMk id="20" creationId="{E8A66062-E0FE-4EE7-9840-EC05B87ACF47}"/>
          </ac:cxnSpMkLst>
        </pc:cxnChg>
        <pc:cxnChg chg="add del">
          <ac:chgData name="chaimaa nmiyesse" userId="ab81736aff8c03c2" providerId="Windows Live" clId="Web-{742A3F2E-1922-4EAE-8FED-229CC6F84331}" dt="2021-06-23T14:12:18.419" v="60"/>
          <ac:cxnSpMkLst>
            <pc:docMk/>
            <pc:sldMk cId="3250937245" sldId="261"/>
            <ac:cxnSpMk id="21" creationId="{75AE1D3C-1EF9-4A89-B613-EE7B78910224}"/>
          </ac:cxnSpMkLst>
        </pc:cxnChg>
        <pc:cxnChg chg="add del">
          <ac:chgData name="chaimaa nmiyesse" userId="ab81736aff8c03c2" providerId="Windows Live" clId="Web-{742A3F2E-1922-4EAE-8FED-229CC6F84331}" dt="2021-06-23T14:12:18.419" v="60"/>
          <ac:cxnSpMkLst>
            <pc:docMk/>
            <pc:sldMk cId="3250937245" sldId="261"/>
            <ac:cxnSpMk id="23" creationId="{6DE80A3F-530A-4181-887F-9AAF6DCBFC99}"/>
          </ac:cxnSpMkLst>
        </pc:cxnChg>
        <pc:cxnChg chg="add">
          <ac:chgData name="chaimaa nmiyesse" userId="ab81736aff8c03c2" providerId="Windows Live" clId="Web-{742A3F2E-1922-4EAE-8FED-229CC6F84331}" dt="2021-06-23T14:12:20.951" v="63"/>
          <ac:cxnSpMkLst>
            <pc:docMk/>
            <pc:sldMk cId="3250937245" sldId="261"/>
            <ac:cxnSpMk id="25" creationId="{5D5A1EFF-2E6F-4210-A283-AF9BE5B07CE4}"/>
          </ac:cxnSpMkLst>
        </pc:cxnChg>
        <pc:cxnChg chg="add">
          <ac:chgData name="chaimaa nmiyesse" userId="ab81736aff8c03c2" providerId="Windows Live" clId="Web-{742A3F2E-1922-4EAE-8FED-229CC6F84331}" dt="2021-06-23T14:12:20.951" v="63"/>
          <ac:cxnSpMkLst>
            <pc:docMk/>
            <pc:sldMk cId="3250937245" sldId="261"/>
            <ac:cxnSpMk id="26" creationId="{24C9A7BB-4074-4704-B5B6-B526355DFE38}"/>
          </ac:cxnSpMkLst>
        </pc:cxnChg>
        <pc:cxnChg chg="add">
          <ac:chgData name="chaimaa nmiyesse" userId="ab81736aff8c03c2" providerId="Windows Live" clId="Web-{742A3F2E-1922-4EAE-8FED-229CC6F84331}" dt="2021-06-23T14:12:20.951" v="63"/>
          <ac:cxnSpMkLst>
            <pc:docMk/>
            <pc:sldMk cId="3250937245" sldId="261"/>
            <ac:cxnSpMk id="27" creationId="{4D5622E3-2C65-496F-9C3F-CBEE21924AF6}"/>
          </ac:cxnSpMkLst>
        </pc:cxnChg>
        <pc:cxnChg chg="add">
          <ac:chgData name="chaimaa nmiyesse" userId="ab81736aff8c03c2" providerId="Windows Live" clId="Web-{742A3F2E-1922-4EAE-8FED-229CC6F84331}" dt="2021-06-23T14:12:20.951" v="63"/>
          <ac:cxnSpMkLst>
            <pc:docMk/>
            <pc:sldMk cId="3250937245" sldId="261"/>
            <ac:cxnSpMk id="28" creationId="{B4ED111D-3746-4B9C-AEE8-7AB834670170}"/>
          </ac:cxnSpMkLst>
        </pc:cxnChg>
        <pc:cxnChg chg="add">
          <ac:chgData name="chaimaa nmiyesse" userId="ab81736aff8c03c2" providerId="Windows Live" clId="Web-{742A3F2E-1922-4EAE-8FED-229CC6F84331}" dt="2021-06-23T14:12:20.951" v="63"/>
          <ac:cxnSpMkLst>
            <pc:docMk/>
            <pc:sldMk cId="3250937245" sldId="261"/>
            <ac:cxnSpMk id="29" creationId="{75AE1D3C-1EF9-4A89-B613-EE7B78910224}"/>
          </ac:cxnSpMkLst>
        </pc:cxnChg>
        <pc:cxnChg chg="add">
          <ac:chgData name="chaimaa nmiyesse" userId="ab81736aff8c03c2" providerId="Windows Live" clId="Web-{742A3F2E-1922-4EAE-8FED-229CC6F84331}" dt="2021-06-23T14:12:20.951" v="63"/>
          <ac:cxnSpMkLst>
            <pc:docMk/>
            <pc:sldMk cId="3250937245" sldId="261"/>
            <ac:cxnSpMk id="30" creationId="{6DE80A3F-530A-4181-887F-9AAF6DCBFC99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001948-EC10-4C29-AA35-95C7FC8908A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118F84E-3DA6-48AF-A2CA-2997A98BDD03}">
      <dgm:prSet/>
      <dgm:spPr/>
      <dgm:t>
        <a:bodyPr/>
        <a:lstStyle/>
        <a:p>
          <a:r>
            <a:rPr lang="fr-FR" b="1"/>
            <a:t>WordPress</a:t>
          </a:r>
          <a:endParaRPr lang="en-US"/>
        </a:p>
      </dgm:t>
    </dgm:pt>
    <dgm:pt modelId="{640B65C7-BBAC-4E17-89F2-73FCAC34C56B}" type="parTrans" cxnId="{C13A2A20-8E8E-413D-9EAC-0E57A88E767D}">
      <dgm:prSet/>
      <dgm:spPr/>
      <dgm:t>
        <a:bodyPr/>
        <a:lstStyle/>
        <a:p>
          <a:endParaRPr lang="en-US"/>
        </a:p>
      </dgm:t>
    </dgm:pt>
    <dgm:pt modelId="{A4957F6B-924B-4B10-9231-DBC0D56E461B}" type="sibTrans" cxnId="{C13A2A20-8E8E-413D-9EAC-0E57A88E767D}">
      <dgm:prSet/>
      <dgm:spPr/>
      <dgm:t>
        <a:bodyPr/>
        <a:lstStyle/>
        <a:p>
          <a:endParaRPr lang="en-US"/>
        </a:p>
      </dgm:t>
    </dgm:pt>
    <dgm:pt modelId="{8635D9FF-5EAF-4973-B992-A0263A5C3287}">
      <dgm:prSet/>
      <dgm:spPr/>
      <dgm:t>
        <a:bodyPr/>
        <a:lstStyle/>
        <a:p>
          <a:r>
            <a:rPr lang="fr-FR" b="1"/>
            <a:t>Drupal</a:t>
          </a:r>
          <a:endParaRPr lang="en-US"/>
        </a:p>
      </dgm:t>
    </dgm:pt>
    <dgm:pt modelId="{0900F4DC-B97C-4B74-8FA2-95F41714C5F4}" type="parTrans" cxnId="{2AA1B111-2F9E-42B8-BBD3-95F953BA1553}">
      <dgm:prSet/>
      <dgm:spPr/>
      <dgm:t>
        <a:bodyPr/>
        <a:lstStyle/>
        <a:p>
          <a:endParaRPr lang="en-US"/>
        </a:p>
      </dgm:t>
    </dgm:pt>
    <dgm:pt modelId="{769F4B97-DB5D-49C0-8119-BB6210326A2F}" type="sibTrans" cxnId="{2AA1B111-2F9E-42B8-BBD3-95F953BA1553}">
      <dgm:prSet/>
      <dgm:spPr/>
      <dgm:t>
        <a:bodyPr/>
        <a:lstStyle/>
        <a:p>
          <a:endParaRPr lang="en-US"/>
        </a:p>
      </dgm:t>
    </dgm:pt>
    <dgm:pt modelId="{70192BAC-9EB8-45BF-95A4-11822D4482CA}">
      <dgm:prSet/>
      <dgm:spPr/>
      <dgm:t>
        <a:bodyPr/>
        <a:lstStyle/>
        <a:p>
          <a:r>
            <a:rPr lang="fr-FR" b="1"/>
            <a:t>Joomla</a:t>
          </a:r>
          <a:endParaRPr lang="en-US"/>
        </a:p>
      </dgm:t>
    </dgm:pt>
    <dgm:pt modelId="{4F3E489A-EB45-4604-BBCA-2C9FB32DAADA}" type="parTrans" cxnId="{787D3E5A-8820-4794-B6C6-A0F08936E1C0}">
      <dgm:prSet/>
      <dgm:spPr/>
      <dgm:t>
        <a:bodyPr/>
        <a:lstStyle/>
        <a:p>
          <a:endParaRPr lang="en-US"/>
        </a:p>
      </dgm:t>
    </dgm:pt>
    <dgm:pt modelId="{0B82069F-4706-4D65-840D-C4EF2ED89C3E}" type="sibTrans" cxnId="{787D3E5A-8820-4794-B6C6-A0F08936E1C0}">
      <dgm:prSet/>
      <dgm:spPr/>
      <dgm:t>
        <a:bodyPr/>
        <a:lstStyle/>
        <a:p>
          <a:endParaRPr lang="en-US"/>
        </a:p>
      </dgm:t>
    </dgm:pt>
    <dgm:pt modelId="{0F5D9084-B985-4EDD-96AD-82D830639A24}" type="pres">
      <dgm:prSet presAssocID="{41001948-EC10-4C29-AA35-95C7FC8908A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597838-F08C-4799-9546-71ECCDAF0A74}" type="pres">
      <dgm:prSet presAssocID="{5118F84E-3DA6-48AF-A2CA-2997A98BDD03}" presName="hierRoot1" presStyleCnt="0"/>
      <dgm:spPr/>
    </dgm:pt>
    <dgm:pt modelId="{4ECB4318-94AD-4C35-9DB0-DC805B0AD583}" type="pres">
      <dgm:prSet presAssocID="{5118F84E-3DA6-48AF-A2CA-2997A98BDD03}" presName="composite" presStyleCnt="0"/>
      <dgm:spPr/>
    </dgm:pt>
    <dgm:pt modelId="{06444872-D0EA-4CB7-A3F5-BF1E80EEFDD1}" type="pres">
      <dgm:prSet presAssocID="{5118F84E-3DA6-48AF-A2CA-2997A98BDD03}" presName="background" presStyleLbl="node0" presStyleIdx="0" presStyleCnt="3"/>
      <dgm:spPr/>
    </dgm:pt>
    <dgm:pt modelId="{AC3F719E-7933-4B9E-899E-B6C9FA5D840F}" type="pres">
      <dgm:prSet presAssocID="{5118F84E-3DA6-48AF-A2CA-2997A98BDD03}" presName="text" presStyleLbl="fgAcc0" presStyleIdx="0" presStyleCnt="3">
        <dgm:presLayoutVars>
          <dgm:chPref val="3"/>
        </dgm:presLayoutVars>
      </dgm:prSet>
      <dgm:spPr/>
    </dgm:pt>
    <dgm:pt modelId="{39F23189-9BF0-428D-A4A5-B30437275F41}" type="pres">
      <dgm:prSet presAssocID="{5118F84E-3DA6-48AF-A2CA-2997A98BDD03}" presName="hierChild2" presStyleCnt="0"/>
      <dgm:spPr/>
    </dgm:pt>
    <dgm:pt modelId="{5E50C306-8A16-4C61-B120-31580DCD417A}" type="pres">
      <dgm:prSet presAssocID="{8635D9FF-5EAF-4973-B992-A0263A5C3287}" presName="hierRoot1" presStyleCnt="0"/>
      <dgm:spPr/>
    </dgm:pt>
    <dgm:pt modelId="{4F4B5C5F-242A-4C10-A9FC-5F14857DB7B1}" type="pres">
      <dgm:prSet presAssocID="{8635D9FF-5EAF-4973-B992-A0263A5C3287}" presName="composite" presStyleCnt="0"/>
      <dgm:spPr/>
    </dgm:pt>
    <dgm:pt modelId="{E3517204-A07F-4160-8936-F7550E8D3EFD}" type="pres">
      <dgm:prSet presAssocID="{8635D9FF-5EAF-4973-B992-A0263A5C3287}" presName="background" presStyleLbl="node0" presStyleIdx="1" presStyleCnt="3"/>
      <dgm:spPr/>
    </dgm:pt>
    <dgm:pt modelId="{B107E5B9-D273-4504-975C-BBF23F64AB75}" type="pres">
      <dgm:prSet presAssocID="{8635D9FF-5EAF-4973-B992-A0263A5C3287}" presName="text" presStyleLbl="fgAcc0" presStyleIdx="1" presStyleCnt="3">
        <dgm:presLayoutVars>
          <dgm:chPref val="3"/>
        </dgm:presLayoutVars>
      </dgm:prSet>
      <dgm:spPr/>
    </dgm:pt>
    <dgm:pt modelId="{1D7D6C64-CFD7-43FE-96A5-4081CE82A427}" type="pres">
      <dgm:prSet presAssocID="{8635D9FF-5EAF-4973-B992-A0263A5C3287}" presName="hierChild2" presStyleCnt="0"/>
      <dgm:spPr/>
    </dgm:pt>
    <dgm:pt modelId="{16D12081-7AF7-4896-8B7E-24D5CFD84F67}" type="pres">
      <dgm:prSet presAssocID="{70192BAC-9EB8-45BF-95A4-11822D4482CA}" presName="hierRoot1" presStyleCnt="0"/>
      <dgm:spPr/>
    </dgm:pt>
    <dgm:pt modelId="{F55D0D9F-9D52-4FE1-9EC4-E6AE3A91F51A}" type="pres">
      <dgm:prSet presAssocID="{70192BAC-9EB8-45BF-95A4-11822D4482CA}" presName="composite" presStyleCnt="0"/>
      <dgm:spPr/>
    </dgm:pt>
    <dgm:pt modelId="{D5D8F277-ADB1-42AD-8489-D03936E0C5BA}" type="pres">
      <dgm:prSet presAssocID="{70192BAC-9EB8-45BF-95A4-11822D4482CA}" presName="background" presStyleLbl="node0" presStyleIdx="2" presStyleCnt="3"/>
      <dgm:spPr/>
    </dgm:pt>
    <dgm:pt modelId="{4393E600-D610-4EBC-AB69-ACC14C101F8F}" type="pres">
      <dgm:prSet presAssocID="{70192BAC-9EB8-45BF-95A4-11822D4482CA}" presName="text" presStyleLbl="fgAcc0" presStyleIdx="2" presStyleCnt="3">
        <dgm:presLayoutVars>
          <dgm:chPref val="3"/>
        </dgm:presLayoutVars>
      </dgm:prSet>
      <dgm:spPr/>
    </dgm:pt>
    <dgm:pt modelId="{7717EDA7-3B77-426A-91B6-76D357364266}" type="pres">
      <dgm:prSet presAssocID="{70192BAC-9EB8-45BF-95A4-11822D4482CA}" presName="hierChild2" presStyleCnt="0"/>
      <dgm:spPr/>
    </dgm:pt>
  </dgm:ptLst>
  <dgm:cxnLst>
    <dgm:cxn modelId="{2AA1B111-2F9E-42B8-BBD3-95F953BA1553}" srcId="{41001948-EC10-4C29-AA35-95C7FC8908A5}" destId="{8635D9FF-5EAF-4973-B992-A0263A5C3287}" srcOrd="1" destOrd="0" parTransId="{0900F4DC-B97C-4B74-8FA2-95F41714C5F4}" sibTransId="{769F4B97-DB5D-49C0-8119-BB6210326A2F}"/>
    <dgm:cxn modelId="{C13A2A20-8E8E-413D-9EAC-0E57A88E767D}" srcId="{41001948-EC10-4C29-AA35-95C7FC8908A5}" destId="{5118F84E-3DA6-48AF-A2CA-2997A98BDD03}" srcOrd="0" destOrd="0" parTransId="{640B65C7-BBAC-4E17-89F2-73FCAC34C56B}" sibTransId="{A4957F6B-924B-4B10-9231-DBC0D56E461B}"/>
    <dgm:cxn modelId="{CFF4DB3F-22EE-4E9E-B4D9-5FED58B6DB6C}" type="presOf" srcId="{41001948-EC10-4C29-AA35-95C7FC8908A5}" destId="{0F5D9084-B985-4EDD-96AD-82D830639A24}" srcOrd="0" destOrd="0" presId="urn:microsoft.com/office/officeart/2005/8/layout/hierarchy1"/>
    <dgm:cxn modelId="{48D0D368-2883-4481-BB86-BA5755E8EFB7}" type="presOf" srcId="{70192BAC-9EB8-45BF-95A4-11822D4482CA}" destId="{4393E600-D610-4EBC-AB69-ACC14C101F8F}" srcOrd="0" destOrd="0" presId="urn:microsoft.com/office/officeart/2005/8/layout/hierarchy1"/>
    <dgm:cxn modelId="{787D3E5A-8820-4794-B6C6-A0F08936E1C0}" srcId="{41001948-EC10-4C29-AA35-95C7FC8908A5}" destId="{70192BAC-9EB8-45BF-95A4-11822D4482CA}" srcOrd="2" destOrd="0" parTransId="{4F3E489A-EB45-4604-BBCA-2C9FB32DAADA}" sibTransId="{0B82069F-4706-4D65-840D-C4EF2ED89C3E}"/>
    <dgm:cxn modelId="{56415883-4047-4D76-B832-DEDF6973C760}" type="presOf" srcId="{5118F84E-3DA6-48AF-A2CA-2997A98BDD03}" destId="{AC3F719E-7933-4B9E-899E-B6C9FA5D840F}" srcOrd="0" destOrd="0" presId="urn:microsoft.com/office/officeart/2005/8/layout/hierarchy1"/>
    <dgm:cxn modelId="{29D310B9-5E3C-4088-B55B-35F56497921A}" type="presOf" srcId="{8635D9FF-5EAF-4973-B992-A0263A5C3287}" destId="{B107E5B9-D273-4504-975C-BBF23F64AB75}" srcOrd="0" destOrd="0" presId="urn:microsoft.com/office/officeart/2005/8/layout/hierarchy1"/>
    <dgm:cxn modelId="{ABB5695A-2E1C-44C3-BCB7-0E367332FF13}" type="presParOf" srcId="{0F5D9084-B985-4EDD-96AD-82D830639A24}" destId="{45597838-F08C-4799-9546-71ECCDAF0A74}" srcOrd="0" destOrd="0" presId="urn:microsoft.com/office/officeart/2005/8/layout/hierarchy1"/>
    <dgm:cxn modelId="{F2EBECD2-D074-4458-8CEB-AD71C9F5139E}" type="presParOf" srcId="{45597838-F08C-4799-9546-71ECCDAF0A74}" destId="{4ECB4318-94AD-4C35-9DB0-DC805B0AD583}" srcOrd="0" destOrd="0" presId="urn:microsoft.com/office/officeart/2005/8/layout/hierarchy1"/>
    <dgm:cxn modelId="{C9485FE0-E7BE-438A-99E9-13F4D0E060F4}" type="presParOf" srcId="{4ECB4318-94AD-4C35-9DB0-DC805B0AD583}" destId="{06444872-D0EA-4CB7-A3F5-BF1E80EEFDD1}" srcOrd="0" destOrd="0" presId="urn:microsoft.com/office/officeart/2005/8/layout/hierarchy1"/>
    <dgm:cxn modelId="{FCB9E96F-8D1E-416D-9200-28696680007A}" type="presParOf" srcId="{4ECB4318-94AD-4C35-9DB0-DC805B0AD583}" destId="{AC3F719E-7933-4B9E-899E-B6C9FA5D840F}" srcOrd="1" destOrd="0" presId="urn:microsoft.com/office/officeart/2005/8/layout/hierarchy1"/>
    <dgm:cxn modelId="{DED38365-7F10-4261-9AB4-9B2FC8F41BC1}" type="presParOf" srcId="{45597838-F08C-4799-9546-71ECCDAF0A74}" destId="{39F23189-9BF0-428D-A4A5-B30437275F41}" srcOrd="1" destOrd="0" presId="urn:microsoft.com/office/officeart/2005/8/layout/hierarchy1"/>
    <dgm:cxn modelId="{81546ECE-5CC2-4DA9-86F4-1BABF5902FAB}" type="presParOf" srcId="{0F5D9084-B985-4EDD-96AD-82D830639A24}" destId="{5E50C306-8A16-4C61-B120-31580DCD417A}" srcOrd="1" destOrd="0" presId="urn:microsoft.com/office/officeart/2005/8/layout/hierarchy1"/>
    <dgm:cxn modelId="{AF82830D-D61B-4A10-8F80-02FEAA2BE190}" type="presParOf" srcId="{5E50C306-8A16-4C61-B120-31580DCD417A}" destId="{4F4B5C5F-242A-4C10-A9FC-5F14857DB7B1}" srcOrd="0" destOrd="0" presId="urn:microsoft.com/office/officeart/2005/8/layout/hierarchy1"/>
    <dgm:cxn modelId="{CDD2DA71-94E9-4D55-9129-75A8CBBE6900}" type="presParOf" srcId="{4F4B5C5F-242A-4C10-A9FC-5F14857DB7B1}" destId="{E3517204-A07F-4160-8936-F7550E8D3EFD}" srcOrd="0" destOrd="0" presId="urn:microsoft.com/office/officeart/2005/8/layout/hierarchy1"/>
    <dgm:cxn modelId="{A2C0F5B2-D14B-473B-8D22-3A04D11A9339}" type="presParOf" srcId="{4F4B5C5F-242A-4C10-A9FC-5F14857DB7B1}" destId="{B107E5B9-D273-4504-975C-BBF23F64AB75}" srcOrd="1" destOrd="0" presId="urn:microsoft.com/office/officeart/2005/8/layout/hierarchy1"/>
    <dgm:cxn modelId="{CC716449-4FFF-487F-8782-8B9B3D484B52}" type="presParOf" srcId="{5E50C306-8A16-4C61-B120-31580DCD417A}" destId="{1D7D6C64-CFD7-43FE-96A5-4081CE82A427}" srcOrd="1" destOrd="0" presId="urn:microsoft.com/office/officeart/2005/8/layout/hierarchy1"/>
    <dgm:cxn modelId="{E4960644-11D9-4340-AD22-85934C074426}" type="presParOf" srcId="{0F5D9084-B985-4EDD-96AD-82D830639A24}" destId="{16D12081-7AF7-4896-8B7E-24D5CFD84F67}" srcOrd="2" destOrd="0" presId="urn:microsoft.com/office/officeart/2005/8/layout/hierarchy1"/>
    <dgm:cxn modelId="{513851DF-2FFB-4A0B-9A04-9E29B5AB9E42}" type="presParOf" srcId="{16D12081-7AF7-4896-8B7E-24D5CFD84F67}" destId="{F55D0D9F-9D52-4FE1-9EC4-E6AE3A91F51A}" srcOrd="0" destOrd="0" presId="urn:microsoft.com/office/officeart/2005/8/layout/hierarchy1"/>
    <dgm:cxn modelId="{DF2258CD-F7C2-4ECF-A7BB-483BBDFC1674}" type="presParOf" srcId="{F55D0D9F-9D52-4FE1-9EC4-E6AE3A91F51A}" destId="{D5D8F277-ADB1-42AD-8489-D03936E0C5BA}" srcOrd="0" destOrd="0" presId="urn:microsoft.com/office/officeart/2005/8/layout/hierarchy1"/>
    <dgm:cxn modelId="{CC8C3395-928C-4050-8B4C-FF3EB8364D98}" type="presParOf" srcId="{F55D0D9F-9D52-4FE1-9EC4-E6AE3A91F51A}" destId="{4393E600-D610-4EBC-AB69-ACC14C101F8F}" srcOrd="1" destOrd="0" presId="urn:microsoft.com/office/officeart/2005/8/layout/hierarchy1"/>
    <dgm:cxn modelId="{6749363A-5F28-4760-8A1F-A4B76F677F00}" type="presParOf" srcId="{16D12081-7AF7-4896-8B7E-24D5CFD84F67}" destId="{7717EDA7-3B77-426A-91B6-76D35736426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444872-D0EA-4CB7-A3F5-BF1E80EEFDD1}">
      <dsp:nvSpPr>
        <dsp:cNvPr id="0" name=""/>
        <dsp:cNvSpPr/>
      </dsp:nvSpPr>
      <dsp:spPr>
        <a:xfrm>
          <a:off x="0" y="635987"/>
          <a:ext cx="3012834" cy="19131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F719E-7933-4B9E-899E-B6C9FA5D840F}">
      <dsp:nvSpPr>
        <dsp:cNvPr id="0" name=""/>
        <dsp:cNvSpPr/>
      </dsp:nvSpPr>
      <dsp:spPr>
        <a:xfrm>
          <a:off x="334759" y="954008"/>
          <a:ext cx="3012834" cy="191315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b="1" kern="1200"/>
            <a:t>WordPress</a:t>
          </a:r>
          <a:endParaRPr lang="en-US" sz="5000" kern="1200"/>
        </a:p>
      </dsp:txBody>
      <dsp:txXfrm>
        <a:off x="390793" y="1010042"/>
        <a:ext cx="2900766" cy="1801082"/>
      </dsp:txXfrm>
    </dsp:sp>
    <dsp:sp modelId="{E3517204-A07F-4160-8936-F7550E8D3EFD}">
      <dsp:nvSpPr>
        <dsp:cNvPr id="0" name=""/>
        <dsp:cNvSpPr/>
      </dsp:nvSpPr>
      <dsp:spPr>
        <a:xfrm>
          <a:off x="3682353" y="635987"/>
          <a:ext cx="3012834" cy="19131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07E5B9-D273-4504-975C-BBF23F64AB75}">
      <dsp:nvSpPr>
        <dsp:cNvPr id="0" name=""/>
        <dsp:cNvSpPr/>
      </dsp:nvSpPr>
      <dsp:spPr>
        <a:xfrm>
          <a:off x="4017113" y="954008"/>
          <a:ext cx="3012834" cy="191315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b="1" kern="1200"/>
            <a:t>Drupal</a:t>
          </a:r>
          <a:endParaRPr lang="en-US" sz="5000" kern="1200"/>
        </a:p>
      </dsp:txBody>
      <dsp:txXfrm>
        <a:off x="4073147" y="1010042"/>
        <a:ext cx="2900766" cy="1801082"/>
      </dsp:txXfrm>
    </dsp:sp>
    <dsp:sp modelId="{D5D8F277-ADB1-42AD-8489-D03936E0C5BA}">
      <dsp:nvSpPr>
        <dsp:cNvPr id="0" name=""/>
        <dsp:cNvSpPr/>
      </dsp:nvSpPr>
      <dsp:spPr>
        <a:xfrm>
          <a:off x="7364707" y="635987"/>
          <a:ext cx="3012834" cy="19131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93E600-D610-4EBC-AB69-ACC14C101F8F}">
      <dsp:nvSpPr>
        <dsp:cNvPr id="0" name=""/>
        <dsp:cNvSpPr/>
      </dsp:nvSpPr>
      <dsp:spPr>
        <a:xfrm>
          <a:off x="7699467" y="954008"/>
          <a:ext cx="3012834" cy="191315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b="1" kern="1200"/>
            <a:t>Joomla</a:t>
          </a:r>
          <a:endParaRPr lang="en-US" sz="5000" kern="1200"/>
        </a:p>
      </dsp:txBody>
      <dsp:txXfrm>
        <a:off x="7755501" y="1010042"/>
        <a:ext cx="2900766" cy="1801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6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2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1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8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0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7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1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8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7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4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9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E9D3906-2326-41A8-81ED-03D3A38FB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98FDB75-8534-4735-AF49-9D2EAF7D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4EF532-641A-4CC5-A071-83BEEC207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07704"/>
            <a:ext cx="12192000" cy="48502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439458" y="2678809"/>
            <a:ext cx="2960118" cy="2639201"/>
          </a:xfrm>
        </p:spPr>
        <p:txBody>
          <a:bodyPr anchor="ctr">
            <a:normAutofit/>
          </a:bodyPr>
          <a:lstStyle/>
          <a:p>
            <a:pPr algn="l"/>
            <a:r>
              <a:rPr lang="de-DE" dirty="0"/>
              <a:t>CMS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0" y="0"/>
            <a:ext cx="2856752" cy="110114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A4F542-D561-4AFB-8321-EB900BAF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2" y="0"/>
            <a:ext cx="2342778" cy="639887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DCD855-D96C-473A-8E64-CF7DBA501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522450" cy="124281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3" y="4029740"/>
            <a:ext cx="2610296" cy="28654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593BB5-7AFA-4C8F-AECA-CE733B1F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425223" y="494414"/>
            <a:ext cx="1766777" cy="626958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B04B14B-9533-46E5-A48D-58ECB1B40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99484" y="0"/>
            <a:ext cx="1392516" cy="49866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stCxn id="15" idx="3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129130" y="4432852"/>
            <a:ext cx="5062870" cy="242514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9471D0-A2CE-4137-8736-6E20A542E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fr-FR" b="1" i="0" dirty="0"/>
              <a:t>Qu’est-ce qu’un CMS ?</a:t>
            </a:r>
            <a:endParaRPr lang="fr-FR" dirty="0"/>
          </a:p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459FEC-06BC-45BA-B506-BCC80F98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753" y="533400"/>
            <a:ext cx="5458046" cy="5791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b="1" dirty="0">
                <a:ea typeface="+mn-lt"/>
                <a:cs typeface="+mn-lt"/>
              </a:rPr>
              <a:t>CMS signifie “Content Management System”</a:t>
            </a:r>
            <a:r>
              <a:rPr lang="fr-FR" dirty="0">
                <a:ea typeface="+mn-lt"/>
                <a:cs typeface="+mn-lt"/>
              </a:rPr>
              <a:t> soit système de gestion de contenu.</a:t>
            </a:r>
          </a:p>
          <a:p>
            <a:r>
              <a:rPr lang="fr-FR" dirty="0">
                <a:ea typeface="+mn-lt"/>
                <a:cs typeface="+mn-lt"/>
              </a:rPr>
              <a:t>Un </a:t>
            </a:r>
            <a:r>
              <a:rPr lang="fr-FR" b="1" dirty="0">
                <a:ea typeface="+mn-lt"/>
                <a:cs typeface="+mn-lt"/>
              </a:rPr>
              <a:t>système de gestion de contenu</a:t>
            </a:r>
            <a:r>
              <a:rPr lang="fr-FR" dirty="0">
                <a:ea typeface="+mn-lt"/>
                <a:cs typeface="+mn-lt"/>
              </a:rPr>
              <a:t> est un logiciel qui vous permet de créer un site web. 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Vous pouvez gérer à partir de la structure que le web aura jusqu’au contenu : les pages qui le composeront et les éléments que vous incorporerez comme image, texte ou vidéo.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En bref, un CMS a tout ce qu’il faut pour faire fonctionner votre site web.</a:t>
            </a:r>
            <a:endParaRPr lang="fr-FR" dirty="0"/>
          </a:p>
          <a:p>
            <a:endParaRPr lang="fr-FR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73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1323" y="-5553"/>
            <a:ext cx="8860678" cy="687330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229836 w 5905812"/>
              <a:gd name="connsiteY0" fmla="*/ 0 h 6888661"/>
              <a:gd name="connsiteX1" fmla="*/ 5905812 w 5905812"/>
              <a:gd name="connsiteY1" fmla="*/ 11953 h 6888661"/>
              <a:gd name="connsiteX2" fmla="*/ 5905812 w 5905812"/>
              <a:gd name="connsiteY2" fmla="*/ 6869951 h 6888661"/>
              <a:gd name="connsiteX3" fmla="*/ 0 w 5905812"/>
              <a:gd name="connsiteY3" fmla="*/ 6888661 h 6888661"/>
              <a:gd name="connsiteX4" fmla="*/ 1229836 w 5905812"/>
              <a:gd name="connsiteY4" fmla="*/ 0 h 6888661"/>
              <a:gd name="connsiteX0" fmla="*/ 1156550 w 5832526"/>
              <a:gd name="connsiteY0" fmla="*/ 0 h 6883466"/>
              <a:gd name="connsiteX1" fmla="*/ 5832526 w 5832526"/>
              <a:gd name="connsiteY1" fmla="*/ 11953 h 6883466"/>
              <a:gd name="connsiteX2" fmla="*/ 5832526 w 5832526"/>
              <a:gd name="connsiteY2" fmla="*/ 6869951 h 6883466"/>
              <a:gd name="connsiteX3" fmla="*/ 0 w 5832526"/>
              <a:gd name="connsiteY3" fmla="*/ 6883466 h 6883466"/>
              <a:gd name="connsiteX4" fmla="*/ 1156550 w 5832526"/>
              <a:gd name="connsiteY4" fmla="*/ 0 h 6883466"/>
              <a:gd name="connsiteX0" fmla="*/ 1104130 w 5780106"/>
              <a:gd name="connsiteY0" fmla="*/ 0 h 6873306"/>
              <a:gd name="connsiteX1" fmla="*/ 5780106 w 5780106"/>
              <a:gd name="connsiteY1" fmla="*/ 11953 h 6873306"/>
              <a:gd name="connsiteX2" fmla="*/ 5780106 w 5780106"/>
              <a:gd name="connsiteY2" fmla="*/ 6869951 h 6873306"/>
              <a:gd name="connsiteX3" fmla="*/ 0 w 5780106"/>
              <a:gd name="connsiteY3" fmla="*/ 6873306 h 6873306"/>
              <a:gd name="connsiteX4" fmla="*/ 1104130 w 5780106"/>
              <a:gd name="connsiteY4" fmla="*/ 0 h 6873306"/>
              <a:gd name="connsiteX0" fmla="*/ 1064815 w 5740791"/>
              <a:gd name="connsiteY0" fmla="*/ 0 h 6869951"/>
              <a:gd name="connsiteX1" fmla="*/ 5740791 w 5740791"/>
              <a:gd name="connsiteY1" fmla="*/ 11953 h 6869951"/>
              <a:gd name="connsiteX2" fmla="*/ 5740791 w 5740791"/>
              <a:gd name="connsiteY2" fmla="*/ 6869951 h 6869951"/>
              <a:gd name="connsiteX3" fmla="*/ 0 w 5740791"/>
              <a:gd name="connsiteY3" fmla="*/ 6863146 h 6869951"/>
              <a:gd name="connsiteX4" fmla="*/ 1064815 w 5740791"/>
              <a:gd name="connsiteY4" fmla="*/ 0 h 6869951"/>
              <a:gd name="connsiteX0" fmla="*/ 1038605 w 5714581"/>
              <a:gd name="connsiteY0" fmla="*/ 0 h 6873306"/>
              <a:gd name="connsiteX1" fmla="*/ 5714581 w 5714581"/>
              <a:gd name="connsiteY1" fmla="*/ 11953 h 6873306"/>
              <a:gd name="connsiteX2" fmla="*/ 5714581 w 5714581"/>
              <a:gd name="connsiteY2" fmla="*/ 6869951 h 6873306"/>
              <a:gd name="connsiteX3" fmla="*/ 0 w 5714581"/>
              <a:gd name="connsiteY3" fmla="*/ 6873306 h 6873306"/>
              <a:gd name="connsiteX4" fmla="*/ 1038605 w 5714581"/>
              <a:gd name="connsiteY4" fmla="*/ 0 h 687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4581" h="6873306">
                <a:moveTo>
                  <a:pt x="1038605" y="0"/>
                </a:moveTo>
                <a:lnTo>
                  <a:pt x="5714581" y="11953"/>
                </a:lnTo>
                <a:lnTo>
                  <a:pt x="5714581" y="6869951"/>
                </a:lnTo>
                <a:lnTo>
                  <a:pt x="0" y="6873306"/>
                </a:lnTo>
                <a:lnTo>
                  <a:pt x="103860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7B7A55-4669-4BC2-96A4-8BE8AB74A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4" y="675167"/>
            <a:ext cx="3971261" cy="4064174"/>
          </a:xfrm>
        </p:spPr>
        <p:txBody>
          <a:bodyPr anchor="t">
            <a:normAutofit/>
          </a:bodyPr>
          <a:lstStyle/>
          <a:p>
            <a:r>
              <a:rPr lang="fr-FR" sz="4100" i="0"/>
              <a:t>Avantages de l’utilisation d’un CMS ?</a:t>
            </a:r>
            <a:endParaRPr lang="fr-FR" sz="4100"/>
          </a:p>
          <a:p>
            <a:endParaRPr lang="fr-FR" sz="41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33185B-2093-4B3C-9225-8C588CF78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026" y="533400"/>
            <a:ext cx="5883964" cy="57714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b="1" dirty="0">
                <a:ea typeface="+mn-lt"/>
                <a:cs typeface="+mn-lt"/>
              </a:rPr>
              <a:t>Il permet de gagner du temps de travail</a:t>
            </a:r>
            <a:endParaRPr lang="fr-FR" dirty="0"/>
          </a:p>
          <a:p>
            <a:r>
              <a:rPr lang="fr-FR" b="1" dirty="0">
                <a:ea typeface="+mn-lt"/>
                <a:cs typeface="+mn-lt"/>
              </a:rPr>
              <a:t>Il facilite le travail de n’importe quel utilisateur</a:t>
            </a:r>
            <a:endParaRPr lang="fr-FR" dirty="0"/>
          </a:p>
          <a:p>
            <a:r>
              <a:rPr lang="fr-FR" b="1" dirty="0">
                <a:ea typeface="+mn-lt"/>
                <a:cs typeface="+mn-lt"/>
              </a:rPr>
              <a:t>Faites des économies</a:t>
            </a:r>
            <a:endParaRPr lang="fr-FR" dirty="0"/>
          </a:p>
          <a:p>
            <a:endParaRPr lang="fr-FR" dirty="0"/>
          </a:p>
        </p:txBody>
      </p: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4894729"/>
            <a:ext cx="4206239" cy="196787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1373" y="0"/>
            <a:ext cx="463526" cy="691388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31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6">
            <a:extLst>
              <a:ext uri="{FF2B5EF4-FFF2-40B4-BE49-F238E27FC236}">
                <a16:creationId xmlns:a16="http://schemas.microsoft.com/office/drawing/2014/main" id="{3FA49195-69EB-4E39-A68A-C232E2D03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9A92F9DC-743D-47E7-A019-EE09540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3789" y="6628"/>
            <a:ext cx="4518211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5882" h="6857998">
                <a:moveTo>
                  <a:pt x="2702091" y="0"/>
                </a:moveTo>
                <a:lnTo>
                  <a:pt x="6125882" y="0"/>
                </a:lnTo>
                <a:lnTo>
                  <a:pt x="6125882" y="6857998"/>
                </a:lnTo>
                <a:lnTo>
                  <a:pt x="0" y="6846045"/>
                </a:lnTo>
                <a:lnTo>
                  <a:pt x="270209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EB492AD-CCFE-4274-B38B-D32B61A8B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2048" y="1645542"/>
            <a:ext cx="7009948" cy="3516189"/>
          </a:xfrm>
        </p:spPr>
        <p:txBody>
          <a:bodyPr anchor="t">
            <a:normAutofit/>
          </a:bodyPr>
          <a:lstStyle/>
          <a:p>
            <a:pPr algn="l"/>
            <a:r>
              <a:rPr lang="fr-FR" i="0" dirty="0">
                <a:ea typeface="+mj-lt"/>
                <a:cs typeface="+mj-lt"/>
              </a:rPr>
              <a:t>LES CMS LES PLUS UTILISÉS EN 2020</a:t>
            </a:r>
            <a:endParaRPr lang="fr-FR"/>
          </a:p>
        </p:txBody>
      </p:sp>
      <p:cxnSp>
        <p:nvCxnSpPr>
          <p:cNvPr id="28" name="Straight Connector 10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5898776" cy="13506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2">
            <a:extLst>
              <a:ext uri="{FF2B5EF4-FFF2-40B4-BE49-F238E27FC236}">
                <a16:creationId xmlns:a16="http://schemas.microsoft.com/office/drawing/2014/main" id="{B0A4F542-D561-4AFB-8321-EB900BAF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1613647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4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173896"/>
            <a:ext cx="3094383" cy="36841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6">
            <a:extLst>
              <a:ext uri="{FF2B5EF4-FFF2-40B4-BE49-F238E27FC236}">
                <a16:creationId xmlns:a16="http://schemas.microsoft.com/office/drawing/2014/main" id="{EE593BB5-7AFA-4C8F-AECA-CE733B1F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038522" y="0"/>
            <a:ext cx="2153476" cy="44461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8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277412" y="-1"/>
            <a:ext cx="3914588" cy="20977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0">
            <a:extLst>
              <a:ext uri="{FF2B5EF4-FFF2-40B4-BE49-F238E27FC236}">
                <a16:creationId xmlns:a16="http://schemas.microsoft.com/office/drawing/2014/main" id="{EC9F4738-DD27-44BE-98C6-AB0B2296B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46383" y="5811078"/>
            <a:ext cx="4678017" cy="1046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2">
            <a:extLst>
              <a:ext uri="{FF2B5EF4-FFF2-40B4-BE49-F238E27FC236}">
                <a16:creationId xmlns:a16="http://schemas.microsoft.com/office/drawing/2014/main" id="{14C10EA2-1BD8-4267-AA7D-AB8CCA53C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98777" y="5307496"/>
            <a:ext cx="6293223" cy="155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52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7F430E9F-3B61-4A75-9A34-1EF839CC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35A93CC3-99AA-471D-9142-5BD2235D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12">
            <a:extLst>
              <a:ext uri="{FF2B5EF4-FFF2-40B4-BE49-F238E27FC236}">
                <a16:creationId xmlns:a16="http://schemas.microsoft.com/office/drawing/2014/main" id="{5D5A1EFF-2E6F-4210-A283-AF9BE5B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4">
            <a:extLst>
              <a:ext uri="{FF2B5EF4-FFF2-40B4-BE49-F238E27FC236}">
                <a16:creationId xmlns:a16="http://schemas.microsoft.com/office/drawing/2014/main" id="{24C9A7BB-4074-4704-B5B6-B526355D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6">
            <a:extLst>
              <a:ext uri="{FF2B5EF4-FFF2-40B4-BE49-F238E27FC236}">
                <a16:creationId xmlns:a16="http://schemas.microsoft.com/office/drawing/2014/main" id="{4D5622E3-2C65-496F-9C3F-CBEE219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8">
            <a:extLst>
              <a:ext uri="{FF2B5EF4-FFF2-40B4-BE49-F238E27FC236}">
                <a16:creationId xmlns:a16="http://schemas.microsoft.com/office/drawing/2014/main" id="{B4ED111D-3746-4B9C-AEE8-7AB8346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0">
            <a:extLst>
              <a:ext uri="{FF2B5EF4-FFF2-40B4-BE49-F238E27FC236}">
                <a16:creationId xmlns:a16="http://schemas.microsoft.com/office/drawing/2014/main" id="{75AE1D3C-1EF9-4A89-B613-EE7B7891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2">
            <a:extLst>
              <a:ext uri="{FF2B5EF4-FFF2-40B4-BE49-F238E27FC236}">
                <a16:creationId xmlns:a16="http://schemas.microsoft.com/office/drawing/2014/main" id="{6DE80A3F-530A-4181-887F-9AAF6DCB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Espace réservé du contenu 2">
            <a:extLst>
              <a:ext uri="{FF2B5EF4-FFF2-40B4-BE49-F238E27FC236}">
                <a16:creationId xmlns:a16="http://schemas.microsoft.com/office/drawing/2014/main" id="{2B100CF7-0028-499F-8CA5-13C5B503B7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124819"/>
              </p:ext>
            </p:extLst>
          </p:nvPr>
        </p:nvGraphicFramePr>
        <p:xfrm>
          <a:off x="818708" y="2552700"/>
          <a:ext cx="10712302" cy="3503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093724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AngleLinesVTI</vt:lpstr>
      <vt:lpstr>CMS</vt:lpstr>
      <vt:lpstr>Qu’est-ce qu’un CMS ? </vt:lpstr>
      <vt:lpstr>Avantages de l’utilisation d’un CMS ? </vt:lpstr>
      <vt:lpstr>LES CMS LES PLUS UTILISÉS EN 2020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48</cp:revision>
  <dcterms:created xsi:type="dcterms:W3CDTF">2021-06-23T13:48:27Z</dcterms:created>
  <dcterms:modified xsi:type="dcterms:W3CDTF">2021-06-23T14:12:22Z</dcterms:modified>
</cp:coreProperties>
</file>