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7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Christie</dc:creator>
  <cp:lastModifiedBy>Michael Christie</cp:lastModifiedBy>
  <cp:revision>1</cp:revision>
  <dcterms:created xsi:type="dcterms:W3CDTF">2019-11-05T18:25:54Z</dcterms:created>
  <dcterms:modified xsi:type="dcterms:W3CDTF">2019-11-05T18:27:56Z</dcterms:modified>
</cp:coreProperties>
</file>