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:VINODHA R</a:t>
            </a:r>
            <a:endParaRPr lang="en-US" sz="2400" dirty="0"/>
          </a:p>
          <a:p>
            <a:r>
              <a:rPr lang="en-US" sz="2400" dirty="0" smtClean="0"/>
              <a:t>REGISTER </a:t>
            </a:r>
            <a:r>
              <a:rPr lang="en-US" sz="2400" dirty="0"/>
              <a:t>NO		</a:t>
            </a:r>
            <a:r>
              <a:rPr lang="en-US" sz="2400" dirty="0" smtClean="0"/>
              <a:t>:</a:t>
            </a:r>
            <a:r>
              <a:rPr lang="en-US" sz="2400" dirty="0" smtClean="0"/>
              <a:t>312218173</a:t>
            </a:r>
            <a:r>
              <a:rPr lang="en-US" sz="2400" dirty="0"/>
              <a:t>	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/>
              <a:t>NM ID(username</a:t>
            </a:r>
            <a:r>
              <a:rPr lang="en-US" sz="2400"/>
              <a:t>)     </a:t>
            </a:r>
            <a:r>
              <a:rPr lang="en-US" sz="2400" smtClean="0"/>
              <a:t>:</a:t>
            </a:r>
            <a:r>
              <a:rPr lang="en-US" sz="2400" smtClean="0"/>
              <a:t>BC5538F6F961A3888B040961AE32DDA5</a:t>
            </a:r>
            <a:r>
              <a:rPr lang="en-US" sz="2400" dirty="0"/>
              <a:t>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SAASC LIBRARY</cp:lastModifiedBy>
  <cp:revision>49</cp:revision>
  <dcterms:created xsi:type="dcterms:W3CDTF">2024-03-29T15:07:22Z</dcterms:created>
  <dcterms:modified xsi:type="dcterms:W3CDTF">2024-08-30T07:32:58Z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