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4:5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100 555 24575,'0'911'-608,"9"-762"594,0-48 5,23 307 9,-17-231 200,3 117 231,-16-254-431,7 43 0,-2-23 0,9 29 0,-10-65 0,-2 1 0,3 48 0,-7 3209 0,-1-3270 0,-1-1 0,0 1 0,0 0 0,-1-1 0,-5 14 0,-9 41 0,11-33 0,-19 60 0,9-35 0,-5 10 0,14-48 0,0 0 0,2 0 0,0 1 0,-2 25 0,-19 136 0,5-56 0,-10 47 0,31-172 0,0 0 0,0 0 0,0 0 0,0 0 0,0 0 0,0 0 0,1 0 0,-1 0 0,0 0 0,0 0 0,1 0 0,-1 0 0,1 0 0,-1 0 0,1 0 0,-1 0 0,1 0 0,-1-1 0,1 1 0,0 0 0,0 0 0,-1-1 0,1 1 0,0 0 0,0-1 0,0 1 0,-1-1 0,1 1 0,0-1 0,0 1 0,0-1 0,0 0 0,0 0 0,0 1 0,0-1 0,0 0 0,0 0 0,0 0 0,0 0 0,0 0 0,0 0 0,0 0 0,2-1 0,58-9 0,-42 6 0,134-17 0,-116 18 96,213-10-836,-199 13 707,433 20-1257,-306 2 1135,640 55-1531,-521-52 1686,59 0 0,810-26 3808,-959-16-3808,-38 7 0,-78 2 0,-10 1 0,62-1 0,73-2 0,-104 2 0,-19 1 0,57-2 0,133-4 0,-96-9 0,98-8 0,-86 29 0,17 0 0,-86-16 0,-108 15 0,0 0 0,41-11 0,-42 8 0,1 1 0,-1 1 0,25-1 0,-14 4 0,52 0 0,99-13 0,-135 9 0,66 2 0,-81 3 0,0-1 0,0-1 0,0-3 0,60-12 0,-67 10 0,1 1 0,32-2 0,-2 1 0,-9 0 0,-1 0 0,46-13 0,-29 13 0,-55 6 0,-1 0 0,0 0 0,0-1 0,0 0 0,0 0 0,0-1 0,0 0 0,0-1 0,14-6 0,-21 8 0,1-1 0,0 1 0,-1-1 0,1 0 0,-1 0 0,0 0 0,0 0 0,1 0 0,-1 0 0,-1 0 0,1-1 0,0 1 0,0 0 0,-1 0 0,1-1 0,-1 1 0,0 0 0,0-1 0,0 1 0,0 0 0,0-1 0,-1-3 0,-12-63 0,8 47 0,-7-40 0,3 0 0,-3-105 0,-4-28 0,-1-194 0,3-22 0,7 309 0,-5-159 0,9 208 0,-16-95 0,4 49 0,2 15 0,6 41 0,1-1 0,1-50 0,4 62 0,-2-1 0,-9-46 0,5 44 0,-2-61 0,5 44 0,-10-58 0,-3-23 0,1 18 0,10 81 0,1 0 0,-1-46 0,5 57 0,-1 0 0,-1 1 0,-7-27 0,4 25 0,2 0 0,-3-40 0,4 12 0,-12-60 0,-1-17 0,-17-100 0,28 194 0,-2 0 0,-12-37 0,8 29 0,-33-168 0,34 167 0,3 1 0,-3-61 0,8 89 0,-14-103 0,-3-23 0,17 72 0,-19-112 0,5 109 0,7 40 0,3-1 0,0 0 0,-1-57 0,6 77 0,-1-1 0,0 1 0,0 0 0,-2 0 0,0 0 0,-7-17 0,-12-44 0,10 1 0,3 1 0,-1-108 0,1 30 0,2 72 0,1 11 0,-2-50 0,9 114 0,0-29 0,1 1 0,1-1 0,1 0 0,15-55 0,2 9 0,-12 43 0,2 1 0,16-39 0,-8 26 0,17-68 0,-1 3 0,-33 111 0,-1 0 0,1-1 0,0 1 0,-1-1 0,1 1 0,-1-1 0,1 1 0,-1-1 0,1 1 0,-1-1 0,0 1 0,0-1 0,0 0 0,0 1 0,0-1 0,0 1 0,0-1 0,-1 1 0,1-1 0,-1 1 0,1-1 0,-1 1 0,1-1 0,-1 1 0,0-1 0,0 1 0,0 0 0,1-1 0,-1 1 0,-1 0 0,1 0 0,0 0 0,0 0 0,0 0 0,0 0 0,-1 0 0,1 0 0,-1 0 0,1 1 0,-2-2 0,-6 1 0,1-1 0,-1 1 0,0 0 0,1 1 0,-1 0 0,-11 1 0,3 0 0,-128 18 0,-82-2 0,-159-1 0,323-16-145,-107 0-988,-298-37-1,399 28 957,-93 1 0,95 7 78,-103-16 0,-121-10 1,95 23 468,-91-7 2303,159 7-2652,92 5-22,0-2 1,-56-8-1,-27-4 1,44 6 0,-19 1 0,-125 6 0,81 3 0,-397-3 0,433 9 0,38-1 0,-115 17 0,-19 1 0,163-22 0,1 2 0,-54 16 0,-28 5 0,40-14 0,22-2 0,-2-3 0,-61 0 0,-96 9 0,14-4 0,186-12 0,-77 2 0,66-4 0,1 1 0,0 1 0,-40 8 0,35-4 0,0-2 0,0-1 0,0-1 0,-30-2 0,27-1 0,1 2 0,-1 1 0,-35 7 0,59-7 0,-30 7 0,1-2 0,-68 3 0,90-9 0,0 2 0,0 0 0,0 1 0,-20 6 0,20-4 0,-1-2 0,1 0 0,0 0 0,-22 0 0,-148 14 0,34-7 0,82-3 0,57-6 0,-1 0 0,1 1 0,-1 1 0,1 0 0,0 0 0,0 1 0,0 1 0,0-1 0,1 2 0,-15 9 0,23-11 0,-1 0 0,1-1 0,0 1 0,0 1 0,1-1 0,-1 0 0,1 0 0,0 1 0,0-1 0,0 0 0,1 1 0,-1-1 0,1 8 0,0-5 0,0-1 0,-1 1 0,0 0 0,0-1 0,-4 11 0,-7 17 0,1 0 0,2 1 0,2 0 0,-6 65 0,11-84 0,-10 38-1365,9-42-5461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5:07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872.08569"/>
      <inkml:brushProperty name="anchorY" value="-568.52637"/>
      <inkml:brushProperty name="scaleFactor" value="0.5"/>
    </inkml:brush>
  </inkml:definitions>
  <inkml:trace contextRef="#ctx0" brushRef="#br0">118 236 24575,'0'0'0,"3"0"0,4 0 0,3 0 0,0-4 0,2 1 0,1-1 0,-2-2 0,0 1 0,2 0 0,1 1 0,1 2 0,-3-3 0,1 1 0,0 1 0,1-3 0,1 0 0,0 2 0,2 1 0,-1 1 0,1-3 0,0 1 0,3 0 0,-3-2 0,0 1 0,-1 1 0,0 0 0,0 2 0,-3-2 0,0 0 0,0 0 0,0 1 0,2-2 0,0 1 0,1-3 0,1 0 0,0 2 0,3 1 0,-3-2 0,0 1 0,-1 1 0,0 1 0,0 1 0,0 1 0,0 0 0,4-2 0,0 0 0,0 0 0,0 0 0,-1 1 0,-1 1 0,-1 0 0,-3-2 0,-1-1 0,0 1 0,1 0 0,0 1 0,2 1 0,0 0 0,0 1 0,1 0 0,0 0 0,-1-3 0,1 0 0,0 0 0,0 0 0,0 1 0,-1 1 0,1 0 0,0 1 0,-4-4 0,0 1 0,1 0 0,0 0 0,0 1 0,2 1 0,0 0 0,0 1 0,1 0 0,-1 0 0,1 0 0,0 0 0,0 0 0,0 0 0,0 0 0,-1 0 0,1 0 0,0 0 0,0 0 0,-1 0 0,1 0 0,0 0 0,-1 0 0,1 0 0,0 0 0,0 0 0,-1 0 0,1 0 0,0 0 0,-1 0 0,1 0 0,0 0 0,-1 0 0,1 0 0,0 0 0,0 0 0,-1 0 0,1 0 0,0 0 0,0 0 0,-1 0 0,1 0 0,0 0 0,-1 0 0,1 0 0,0 0 0,-4 4 0,-3 2 0,0 1 0,0 0 0,-1 1 0,-2 2 0,0-1 0,0 1 0,-3 2 0,3-1 0,-2 0 0,0 1 0,-2 2 0,-1 1 0,-5-3 0,0 1 0,-3-3 0,-1 0 0,-2-2 0,1 2 0,2 1 0,-2 1 0,-2 2 0,-1 1 0,-3-2 0,2 0 0,3 1 0,-1-3 0,3 0 0,-2-2 0,2 1 0,-2 1 0,-1 2 0,1 1 0,-2-2 0,2 0 0,-1-2 0,2 1 0,-1-3 0,1 2 0,-1-3 0,2 2 0,-3-2 0,3 3 0,-2-3 0,1 2 0,-1 2 0,-2-2 0,2 2 0,-2-2 0,2 1 0,-1-3 0,-1 0 0,2 0 0,-2-1 0,2 2 0,-1-2 0,-1 0 0,-2-3 0,2 3 0,-1-1 0,-1-1 0,3 2 0,-2-1 0,0 3 0,2 2 0,-1-1 0,-1-2 0,-2-1 0,3 1 0,-1-2 0,-1-1 0,3 2 0,-2 0 0,0 1 0,-1 3 0,-2 2 0,0-1 0,-2-2 0,4 0 0,0-1 0,2 0 0,1 0 0,-2-3 0,3 2 0,1 2 0,0-1 0,-2-1 0,2 1 0,-2-2 0,-1 0 0,-2 0 0,-2 0 0,3 2 0,2 2 0,0-1 0,3 1 0,-2-1 0,-1-2 0,-2-2 0,1 1 0,-1-2 0,0 0 0,1 2 0,0 0 0,2 1 0,-1 0 0,2 1 0,-1 0 0,1 1 0,-1-1 0,-2-2 0,2 1 0,2 3 0,-2-2 0,2 2 0,-1-2 0,1 2 0,-2-2 0,-1-2 0,0 2 0,3 1 0,-2-1 0,3 2 0,-3-2 0,-1-2 0,1 2 0,-2-2 0,3 3 0,1 1 0,-1-2 0,-1 3 0,-3-3 0,2 2 0,-1-2 0,1 2 0,0 1 0,2 2 0,-2-2 0,-1-3 0,2 2 0,-2-3 0,3 1 0,-2-1 0,2 2 0,-2-2 0,3 2 0,-2-1 0,1 1 0,-1-2 0,2 3 0,-2-3 0,1 2 0,-1-1 0,2 1 0,-3-1 0,3 1 0,-2-2 0,-2-1 0,1 2 0,0-3 0,1 3 0,-1-1 0,2 2 0,-2-2 0,-1-1 0,2 1 0,-2-1 0,3 2 0,-2-1 0,2 2 0,-2-2 0,3 2 0,-2-1 0,-2-2 0,-1-2 0,-3-1 0,0-2 0,2 3 0,0-1 0,-1 0 0,0 0 0,-1-1 0,3 2 0,-1 0 0,0-1 0,-1 0 0,-1-1 0,3-4 0,-1-1 0,3-3 0,3-4 0,-1 1 0,2-2 0,-2 2 0,2-2 0,-3-1 0,2-1 0,2-1 0,-3 1 0,2 0 0,-2 4 0,2-2 0,-3-1 0,2 0 0,-3 1 0,3-1 0,-3 3 0,3-2 0,1 0 0,-1 1 0,1 0 0,1-2 0,-1 2 0,0-1 0,-2 2 0,-2 2 0,1-1 0,2-1 0,2-3 0,1-1 0,2-2 0,2-1 0,0 0 0,-3 2 0,0 0 0,0 1 0,0-1 0,1-1 0,1-1 0,-3 3 0,0 0 0,1 0 0,0-1 0,1-1 0,1 0 0,0-1 0,1-1 0,0 0 0,0 1 0,0-1 0,1 0 0,-1 0 0,0 0 0,0 0 0,0 1 0,0-1 0,0 0 0,0 0 0,3 4 0,1 0 0,-1 0 0,0-1 0,-1-1 0,0 0 0,-2-1 0,1-1 0,2 4 0,0-1 0,0 1 0,0-1 0,2 2 0,0 0 0,-1 0 0,-1-2 0,-1 0 0,0-2 0,-2 0 0,0-1 0,0 1 0,0-1 0,0 0 0,0 0 0,0 0 0,-1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5:12.3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208.40771"/>
      <inkml:brushProperty name="anchorY" value="582.50562"/>
      <inkml:brushProperty name="scaleFactor" value="0.5"/>
    </inkml:brush>
  </inkml:definitions>
  <inkml:trace contextRef="#ctx0" brushRef="#br0">238 0 24575,'0'0'0,"3"0"0,4 0 0,4 0 0,2 0 0,2 0 0,1 0 0,1 0 0,1 0 0,-1 0 0,0 0 0,0 0 0,0 0 0,0 0 0,0 0 0,0 0 0,-1 0 0,1 0 0,0 0 0,0 0 0,-1 0 0,1 0 0,0 0 0,-1 0 0,1 0 0,0 0 0,-1 0 0,1 0 0,0 0 0,0 0 0,-1 0 0,1 0 0,0 0 0,0 0 0,-1 0 0,1 0 0,0 0 0,-1 0 0,1 0 0,0 0 0,-1 0 0,1 0 0,0 0 0,0 0 0,-1 0 0,1 0 0,0 0 0,-1 0 0,-2 4 0,-1-1 0,0 0 0,1 0 0,1-1 0,0-1 0,1 0 0,1-1 0,-1 0 0,1 0 0,-3 4 0,-1-1 0,1 0 0,0 0 0,0-1 0,2-1 0,0 0 0,0-1 0,-3 4 0,1-1 0,-1 0 0,1 0 0,1-1 0,1-1 0,-4 3 0,1 0 0,1-1 0,0 0 0,0-1 0,2-1 0,0 0 0,1-1 0,-1 0 0,1 0 0,-3 3 0,-1 0 0,1 0 0,0 0 0,-3 2 0,1 0 0,1-1 0,0 0 0,2-2 0,0-1 0,1 0 0,1-1 0,0 0 0,0-1 0,0 1 0,-1 0 0,1 0 0,0 0 0,0 0 0,0 0 0,-1 0 0,1 0 0,0 0 0,-1 0 0,1 0 0,0 0 0,-1 0 0,1 0 0,0 0 0,0 0 0,-4 3 0,-3 4 0,-3 3 0,-4 3 0,-1 2 0,-1 1 0,-2 1 0,1 1 0,-1-1 0,0 0 0,1 1 0,0-1 0,-1-1 0,1 1 0,0 0 0,-3-4 0,-1 0 0,1 1 0,0-1 0,1 2 0,1 1 0,0 0 0,1 0 0,0 1 0,0 0 0,0-1 0,0 1 0,0 0 0,0 0 0,0 0 0,0-1 0,0 1 0,0 0 0,0 0 0,0-1 0,0 1 0,0 0 0,0-1 0,0 1 0,0 0 0,0-1 0,-3 1 0,0 0 0,-1 0 0,2-1 0,0 1 0,0 0 0,2-1 0,-1 1 0,1 0 0,-3-4 0,0 1 0,-1-1 0,-2-3 0,1 2 0,0 0 0,2 1 0,0 1 0,2 1 0,-3-2 0,0 0 0,1 1 0,0 0 0,2 1 0,-1 0 0,2 2 0,0-1 0,0 1 0,-3-4 0,-1 1 0,1-1 0,0 1 0,2 1 0,-1 0 0,2 2 0,-1-1 0,1 1 0,0-1 0,1 1 0,-1 0 0,0 0 0,0 0 0,-3-1 0,-1 1 0,1 0 0,0 0 0,1-1 0,0 1 0,2 0 0,-1-1 0,1 1 0,0 0 0,0 0 0,1-1 0,-1 1 0,-3-4 0,-1 1 0,1-1 0,0 1 0,1 1 0,1 0 0,0 1 0,1 0 0,0 1 0,-3-4 0,-4-3 0,-3-3 0,-3-3 0,-2-2 0,-1-2 0,-1 0 0,3-4 0,0 0 0,0-4 0,3-2 0,-1 1 0,0-2 0,-1 2 0,-2-1 0,0-2 0,2-1 0,0 2 0,0-1 0,-1-1 0,-1 2 0,3 0 0,-1-1 0,3-2 0,0 3 0,-2 2 0,3 0 0,-2 2 0,3-2 0,1-1 0,0 1 0,1-1 0,-2 1 0,1 0 0,-2 1 0,2-2 0,1-1 0,-1 2 0,1-2 0,-2 2 0,1 0 0,-2 1 0,-1-2 0,1-1 0,1-1 0,0 1 0,1-1 0,-2 2 0,2 0 0,-2 2 0,2-2 0,-2 3 0,2-2 0,-3 1 0,3-1 0,-2 2 0,1-2 0,2-2 0,-1 2 0,-2-2 0,-3-1 0,-1-2 0,-2 0 0,-1-2 0,-1 3 0,3-1 0,1 4 0,2-1 0,0 3 0,0 2 0,1-1 0,0 2 0,1-3 0,0 1 0,1-1 0,-1 1 0,-2 1 0,2-1 0,-2 1 0,2-2 0,-1-3 0,-1 2 0,2-1 0,-2 1 0,-1 2 0,2 0 0,-1 0 0,2-1 0,-1-2 0,-2-2 0,0 1 0,1 0 0,-1 1 0,2 0 0,0 1 0,2 0 0,-2 1 0,3-1 0,-2 2 0,1-2 0,-1 1 0,2-1 0,-2 1 0,1-1 0,-1 2 0,-1 1 0,0-1 0,-1 1 0,3-2 0,-2 1 0,2-2 0,-2 2 0,2-2 0,-1 1 0,2-1 0,-2 1 0,-2 2 0,2-1 0,-2 1 0,-1 1 0,2-1 0,2-3 0,-1 1 0,2-2 0,-1 2 0,1-2 0,-2 2 0,-1 2 0,1-2 0,-2 2 0,2-2 0,3-2 0,-2 2 0,1-3 0,-1 2 0,-2-1 0,-2 2 0,2-1 0,1-2 0,0 1 0,1 0 0,3-2 0,-2 2 0,-2 2 0,1-1 0,-2 2 0,2-1 0,-1 1 0,1-2 0,-2 2 0,3-2 0,-3 2 0,3-3 0,-2 3 0,1-2 0,-1 1 0,2-1 0,-3 1 0,3-1 0,-2-2 0,1-1 0,-1 1 0,-2-1 0,-2-1 0,2-1 0,-1 2 0,3 0 0,-2 2 0,3 0 0,-1 2 0,1-1 0,2-2 0,-1 2 0,1-2 0,-1-1 0,-3 2 0,1-1 0,-2 2 0,3-1 0,1-1 0,-1 1 0,2-1 0,-2 3 0,-2-2 0,-3-1 0,-1-2 0,2-1 0,0-2 0,-2 3 0,3 0 0,0 3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5:18.6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715.92871"/>
      <inkml:brushProperty name="anchorY" value="1846.33521"/>
      <inkml:brushProperty name="scaleFactor" value="0.5"/>
    </inkml:brush>
  </inkml:definitions>
  <inkml:trace contextRef="#ctx0" brushRef="#br0">15 384 24575,'0'0'0,"0"3"0,0 4 0,0 4 0,0 2 0,3-2 0,0 2 0,1 1 0,-1 0 0,-1 2 0,-1 0 0,3 0 0,0 1 0,-1 0 0,0 0 0,-1-1 0,-1 1 0,0 0 0,-1 0 0,0 0 0,0-1 0,0 1 0,3-3 0,0-1 0,0 0 0,0 1 0,-1 1 0,-1 0 0,3-2 0,0 0 0,0 0 0,-1 1 0,-2 1 0,4 0 0,-1 1 0,0 1 0,2-4 0,-1 1 0,0-1 0,-2 1 0,-1 1 0,0 0 0,-2 1 0,0 1 0,0 0 0,3-1 0,0 1 0,1 0 0,-2 0 0,0 0 0,-1 0 0,0-1 0,-1 1 0,0 0 0,0-1 0,0 1 0,0 0 0,0-1 0,3-2 0,1-1 0,-1 0 0,0 1 0,-1 1 0,-1 0 0,0 1 0,-1 1 0,0-1 0,0 1 0,0 0 0,0 0 0,0 0 0,0 0 0,0-1 0,3-2 0,0-1 0,1 1 0,-2-1 0,0 2 0,0 0 0,2-2 0,-1 0 0,1 0 0,-2 1 0,0 1 0,-1 1 0,0 0 0,-1 0 0,0 1 0,0 0 0,0 0 0,0 0 0,0-1 0,3-2 0,4-4 0,3-4 0,3-2 0,2-2 0,1-2 0,2 0 0,-1-1 0,0 0 0,4 1 0,0-1 0,-1 1 0,0 0 0,-2 0 0,4 0 0,-1 0 0,-1 0 0,0 0 0,-2 0 0,0 0 0,3 0 0,-1 0 0,0 0 0,-1 0 0,0 0 0,-1 0 0,3 0 0,-1 0 0,0 0 0,0 0 0,-2 0 0,0 0 0,-1 0 0,0 0 0,0 0 0,-1 0 0,1 0 0,-1 0 0,-2-4 0,-1 1 0,0 0 0,1 0 0,1 1 0,-3-3 0,1 1 0,-1 0 0,2 1 0,-2-2 0,0 1 0,0 0 0,2 1 0,1 1 0,0 1 0,2-3 0,-1 0 0,1 1 0,0 0 0,0 2 0,0 0 0,0 0 0,-1 1 0,1 0 0,0 0 0,0 0 0,-1 0 0,1 0 0,0 0 0,-1 0 0,1 0 0,0 0 0,0 0 0,-1 0 0,1 0 0,0 0 0,-1 0 0,1 0 0,0 0 0,0 0 0,-1 0 0,1 0 0,0 0 0,-1 0 0,1 0 0,0 0 0,-1 0 0,1 0 0,0 0 0,0 0 0,-1 0 0,1 0 0,0 0 0,0 0 0,-1 0 0,1 0 0,0 0 0,-1 0 0,1 0 0,0 0 0,-1 0 0,1 0 0,0 0 0,0 0 0,-1 0 0,1 0 0,0 0 0,-1 0 0,1 0 0,0 0 0,0 0 0,-1 0 0,1 0 0,0 0 0,-1 0 0,1 0 0,0 0 0,0 0 0,-1 0 0,1 0 0,0 0 0,-1 0 0,1 0 0,0 0 0,-1 0 0,1 0 0,0 0 0,0 0 0,-7 0 0,-7 0 0,-7 0 0,-5 0 0,-5 0 0,-2 0 0,-1 0 0,2-3 0,1 0 0,-1-4 0,1-3 0,-2 1 0,4-2 0,-1 2 0,4-1 0,-2 2 0,0 1 0,1 0 0,3-3 0,-1 2 0,-2-2 0,2-1 0,-2 1 0,-2-1 0,-1-2 0,2 0 0,-2 1 0,4 0 0,-2 3 0,3-2 0,-1 0 0,-2 1 0,2-1 0,-2 0 0,-1-3 0,-1 0 0,-2-2 0,0 0 0,-2-1 0,4 0 0,-1 3 0,4 1 0,-1 0 0,-3-1 0,1-1 0,-1-1 0,-1 4 0,0-1 0,2-1 0,1 4 0,2-2 0,-1 0 0,0-1 0,-2 2 0,3-1 0,-2 2 0,3 0 0,-2 2 0,3-1 0,-1 1 0,1-1 0,-1 2 0,-2-2 0,-1 2 0,1-3 0,3 0 0,-2 0 0,3-1 0,-1 3 0,-3 1 0,-1-1 0,-2-1 0,-1-3 0,-2-1 0,1 1 0,2 0 0,0 2 0,4-1 0,-1 3 0,0 1 0,-2 3 0,3-1 0,-2-3 0,-1 1 0,3-2 0,-1 1 0,-2 1 0,3 0 0,-1 0 0,-1 2 0,2-1 0,-1 0 0,2-2 0,-1 2 0,2-3 0,-1 2 0,-2-2 0,-2 1 0,3-1 0,-2 1 0,2-1 0,0 1 0,2-1 0,-2 1 0,-1 2 0,2-1 0,-1 1 0,1-2 0,-1-2 0,-1-2 0,-2 1 0,-1-1 0,-2 3 0,3-2 0,0 3 0,3-2 0,-1 3 0,0 1 0,1-1 0,-1 1 0,3-2 0,-2 1 0,2-1 0,-1 0 0,-2-1 0,-1 2 0,1-2 0,-1 1 0,3-1 0,-2 1 0,3-1 0,-2 1 0,0-1 0,0-1 0,0 0 0,-2-1 0,-2 3 0,3-2 0,-1 2 0,2-2 0,0-1 0,-2 2 0,0-2 0,1-1 0,-1 2 0,-1 2 0,3-1 0,-2 3 0,0-3 0,-2 2 0,3-1 0,-1 1 0,-1 1 0,3-1 0,-1 1 0,-2 1 0,3-2 0,3-1 0,-2 0 0,2-2 0,-1 1 0,-2 3 0,-2 1 0,-2 3 0,2-3 0,-1 1 0,0 0 0,2-1 0,-1 0 0,3-3 0,-1 1 0,2-2 0,-1 2 0,2-3 0,-2 3 0,-2 1 0,-1 1 0,-3 3 0,3-3 0,3-2 0,-1 0 0,-1 1 0,2-2 0,-1 2 0,-2 1 0,3-2 0,-2 1 0,-2 2 0,0 1 0,2-3 0,-1 2 0,2-4 0,0 2 0,-2 1 0,3-2 0,-2 1 0,2-2 0,0 1 0,-3 1 0,3-1 0,-2 1 0,3-2 0,-2 1 0,-2 1 0,3-1 0,-2 1 0,-1 2 0,5 0 0,6 2 0,3 4 0,1 5 0,0 3 0,3 3 0,-1 3 0,0 0 0,-1 2 0,2-4 0,-2 0 0,4 0 0,-2 0 0,0 1 0,1 0 0,-1 1 0,-1 1 0,-2 0 0,3-4 0,-2 0 0,0 1 0,-1 0 0,-1 1 0,-1 0 0,-1 1 0,0 1 0,3-4 0,1 0 0,-1-3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5:22.7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351.75488"/>
      <inkml:brushProperty name="anchorY" value="589.39636"/>
      <inkml:brushProperty name="scaleFactor" value="0.5"/>
    </inkml:brush>
  </inkml:definitions>
  <inkml:trace contextRef="#ctx0" brushRef="#br0">1 2042 24575,'0'0'0,"2"0"0,6 0 0,2 0 0,3 0 0,2 0 0,1 0 0,-2-3 0,0 0 0,0-4 0,1 0 0,0 2 0,0 1 0,1 1 0,-2-2 0,-1 1 0,0 0 0,1 2 0,1 0 0,1 1 0,-4-3 0,1 0 0,1 1 0,0 1 0,1 0 0,0 1 0,1 0 0,1 1 0,-1 0 0,1 0 0,0 0 0,0 0 0,-4-3 0,1 0 0,-4-4 0,0 1 0,2 0 0,0 2 0,2 1 0,-2-2 0,0 1 0,1 0 0,1 2 0,-2-3 0,0 0 0,1 1 0,1 1 0,1 1 0,0-2 0,1 0 0,1 0 0,0-2 0,0 1 0,0 0 0,-1 2 0,-2-2 0,-1 0 0,1 1 0,-4-2 0,1 0 0,1 2 0,2 1 0,0 0 0,1 2 0,2 1 0,-1-1 0,1 2 0,0-1 0,0 0 0,0 0 0,-1 0 0,1 1 0,0-5 0,0 1 0,0 0 0,-1 0 0,1 1 0,0 1 0,-1 0 0,-2-3 0,-1 1 0,0-1 0,1 1 0,1 2 0,0-1 0,1 2 0,1-1 0,-1 1 0,1 1 0,0-1 0,0 0 0,0 0 0,0 0 0,-1 0 0,1 0 0,0 0 0,-1 0 0,1 0 0,0 0 0,0 0 0,-1 0 0,1 0 0,0 0 0,0 0 0,-1 0 0,1 0 0,-1 0 0,-2-3 0,-4-4 0,-4-3 0,-2-3 0,-2-2 0,-2-2 0,-4 0 0,0 0 0,0 0 0,1-1 0,0 1 0,2 0 0,-3 4 0,0-1 0,0 1 0,-2 3 0,1-2 0,0 0 0,2-1 0,1-1 0,-3-2 0,1 0 0,1 0 0,0-1 0,1 0 0,-2 4 0,0-1 0,0 1 0,1-1 0,2-1 0,-1-1 0,-1 4 0,-1-5 0,-3 1 0,1-2 0,1 1 0,1-1 0,1 1 0,-2-1 0,1 1 0,1 1 0,0-1 0,1 0 0,-2 4 0,0-1 0,0 1 0,1-1 0,2 0 0,-1-2 0,-1 0 0,-1 0 0,-3-1 0,1 1 0,1-1 0,1 0 0,1 0 0,2 0 0,0 0 0,-3 0 0,1 1 0,0-1 0,1 0 0,0 1 0,-3 2 0,1 1 0,1 0 0,0-1 0,1-1 0,0 0 0,2-1 0,-4-1 0,1 1 0,0-1 0,0 0 0,1 0 0,1 0 0,1 1 0,-1-1 0,1 0 0,1 0 0,-1 1 0,0-1 0,0 0 0,0 0 0,0 1 0,0-1 0,0 0 0,0 1 0,0-1 0,0 0 0,0 1 0,0-1 0,0 0 0,0 0 0,0 1 0,0-1 0,0 0 0,0 1 0,0-1 0,0 0 0,0 0 0,0 1 0,0-1 0,0 0 0,0 1 0,0-1 0,0 0 0,0 0 0,0 1 0,0-1 0,0 0 0,0 1 0,0-1 0,-3 4 0,-4 3 0,-3 3 0,-3 4 0,-2 1 0,-2 5 0,0 1 0,3 3 0,0 0 0,4 2 0,-1-1 0,-1 2 0,0 1 0,1 2 0,-1-2 0,3 2 0,-1-4 0,-2 2 0,0 0 0,1 2 0,-1-2 0,3 1 0,-2-2 0,3 0 0,-1-2 0,1 1 0,-1-1 0,2 1 0,-2 2 0,-2 1 0,-2-1 0,2 1 0,3 1 0,-2-3 0,3 2 0,-2-3 0,2 1 0,-1-2 0,-3-2 0,2 1 0,2 2 0,-2-1 0,2 2 0,-1 2 0,1 1 0,-2 1 0,-1 2 0,0 0 0,0-2 0,1-1 0,-1-2 0,2-1 0,2 2 0,-2-3 0,2 2 0,-2-3 0,2 2 0,0 1 0,-1-2 0,1 2 0,2 1 0,-3-2 0,2 2 0,-3-4 0,1 3 0,2 0 0,-2-2 0,1 2 0,-2-2 0,1 1 0,1 1 0,2 1 0,-1-1 0,0 1 0,-2-2 0,0 0 0,2 2 0,-2 1 0,-2 1 0,0 1 0,2 1 0,-1 1 0,2 0 0,0 0 0,0-3 0,0-1 0,1 0 0,-1-2 0,1 0 0,-3-2 0,1 1 0,2 1 0,-3 1 0,2 2 0,2 2 0,-3-3 0,1 0 0,2 0 0,0 1 0,-1 1 0,1 1 0,0 0 0,-2-3 0,-3 1 0,1-1 0,1 1 0,-1-2 0,2 0 0,0 0 0,3 2 0,-3-3 0,2 1 0,-3-2 0,0 0 0,2 1 0,1 2 0,-1-2 0,0 1 0,1 0 0,-3-1 0,2 0 0,1 2 0,-3-3 0,1 1 0,-2-2 0,2 1 0,0 1 0,2 2 0,2 1 0,-3-2 0,1 1 0,0 0 0,2 1 0,-3-3 0,0 2 0,1-1 0,-2-1 0,1 0 0,-3-2 0,1 1 0,2 1 0,-3-1 0,2 0 0,2 2 0,0 1 0,-1-1 0,0 0 0,-2 1 0,1 1 0,-3-3 0,2 1 0,-3-2 0,3 0 0,1 2 0,-2-3 0,2 2 0,-2-3 0,1 2 0,2 1 0,-2-1 0,1 0 0,-2-1 0,1 1 0,2 1 0,-3-1 0,2 1 0,2 1 0,-3 1 0,2 2 0,0 0 0,-1-2 0,-3-3 0,1 0 0,1 1 0,-1-2 0,1 1 0,2 1 0,-2-1 0,2 1 0,0 1 0,-1-2 0,0 1 0,2 2 0,-3-3 0,2 1 0,0 1 0,-2-2 0,2 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1:15:3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193 123 24575,'0'29'0,"-1"28"0,3-1 0,10 58 0,-4-64 0,-1 1 0,-1 61 0,11 38 0,-19-108 0,0-30 0,1-1 0,1 1 0,0 0 0,0 0 0,1 0 0,1-1 0,0 1 0,4 13 0,-5-23 0,1 0 0,-1 0 0,1-1 0,-1 1 0,1 0 0,0 0 0,0-1 0,0 1 0,0-1 0,0 0 0,0 1 0,0-1 0,0 0 0,1 0 0,-1-1 0,0 1 0,1 0 0,-1-1 0,0 1 0,1-1 0,-1 0 0,3 0 0,64-1 0,-43-1 0,145 4 0,92-5 0,-256 1 0,-1 1 0,1-2 0,-1 1 0,0 0 0,0-1 0,0 0 0,0-1 0,0 1 0,5-6 0,33-16 0,31 3 0,-59 19 0,-1-1 0,1-1 0,-1 0 0,1-1 0,19-11 0,-31 14 0,0 0 0,-1 0 0,0 0 0,0 0 0,0-1 0,0 1 0,0-1 0,0 0 0,-1 0 0,0 0 0,0 0 0,0 0 0,0-1 0,1-5 0,11-71 0,-7 34 0,-2 8 0,-1-1 0,-2 1 0,-5-64 0,0 13 0,5 4 0,-4-95 0,2 179 0,-1 1 0,1-1 0,-1 0 0,1 0 0,-1 0 0,0 1 0,1-1 0,-1 0 0,0 1 0,0-1 0,0 0 0,0 1 0,-1-1 0,1 1 0,0 0 0,-1-1 0,1 1 0,-1 0 0,1 0 0,-1 0 0,1 0 0,-1 0 0,0 0 0,0 1 0,1-1 0,-1 1 0,0-1 0,0 1 0,0-1 0,0 1 0,1 0 0,-1 0 0,0 0 0,0 0 0,0 0 0,-2 1 0,-11 0 0,0 1 0,0 1 0,-23 6 0,21-4 0,-80 21 0,48-11 0,-87 13 0,103-22 0,0 1 0,-40 14 0,39-10 0,-60 10 0,69-17 0,-13 2 0,-67 1 0,-28 10 0,-18 0 0,121-15-1365,19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7F4-6629-63E1-1498-06389CEE5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D666A-EFD7-34E9-AB58-893798A45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F03C-FBD7-03BE-6B4A-8012C2A8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AA63-C630-2EFE-3C29-EB343DA6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8550-BC62-A3F1-E3FB-0C91080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29DE-4A6D-53E4-9AED-5E054853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67894-0C1F-3146-1DB7-003E6294B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114C-B6E6-4AC9-C9C9-CF3921D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5272-AEA6-65DB-DF72-6A1885A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9117-0A86-E821-4E25-6B14A909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F28E4-7559-B38F-3DAA-D3D40E13C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4F764-C893-E478-838A-697A8481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C69D-E576-86D5-FB49-BDB6224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19B4-4D81-1279-10C5-9BF3C61B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0E63-1B41-77D0-BB83-E1B4C4FD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E4A9-4D97-8A4B-D7AA-9EBB26A0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D62C-C45C-AE79-D56C-4E615364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16C9-A2D6-D3A3-1EAC-489C83C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E0FB-5727-DC89-6C88-9C8C73B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B9B8-C1AB-2CD5-65F9-A502FBE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D4B4-3CE6-E868-C36B-87B49CBD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E6FF-CAAD-C7E9-A1E0-5E290F72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14F2-A471-2B45-2EE2-96FD9920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3511-CB6A-6A02-C1FF-C6B7981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1EA5-43AD-8A06-A0F4-E8E55C19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7725-BB34-3D51-6995-BB3AF010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90DD-780B-6678-B6DE-C15E20B35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5E358-7A12-6A24-60BF-2440689D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897A-24F4-D759-EB9B-48E59AE6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05A3-15C8-E502-FC75-722A1596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285F-FC1D-C639-6248-7008DC5A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9BBF-5615-B119-CB8E-4A303C1D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2079-2E53-2E42-9CD0-04D58A23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F374C-BE47-8114-5B21-3B2892B8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E55AD-CFB1-E052-A30C-C008AEDF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327E0-D381-A1D2-965F-EBCB8C63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821C1-910E-DA19-DA3F-239719B5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7A919-2420-5E24-5A25-59140997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53012-0477-94F9-8E19-67076AC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B543-A9DA-D808-9388-2B09EAFA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73385-9C6A-17D1-0F7F-48DFB87B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7C7AB-A3E2-DED6-0370-9623517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0A5F-6025-80E9-5789-6A1AC63F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C2BF-7CA2-0FFB-F66D-973380B9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6886C-A774-BBB7-E386-F0024FEF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980F7-E134-C313-790D-C5A87CC0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1EE-7127-0F25-FAFC-1C444AA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0A61-798C-8F89-A8E6-008C84B3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52A8-578C-030F-625D-F069AB03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5B8B-1E93-50E9-D837-CEBA73A9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FFE04-4ED8-25B5-736A-99E73867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3F1E-670E-D5EF-D49E-40035850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9209-0BFA-E550-0332-A36FF3A5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B8555-BFE2-F5EB-F41C-3F47E14CD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00E00-AE81-C308-BA91-AE5EF56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7563-75AA-752B-7364-DA71556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D5F3-3147-3F8E-10CE-9423F5FD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D73D-7FE7-65D6-B1A4-C0666FB2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018E4-101F-5914-4827-11BFC05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1847-E23C-D741-57E2-035DAD90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C402-1995-292F-30EC-4FE107D4E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04FD-591A-4348-BF00-D4390BAB136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044F-F18E-3C77-BCEB-09F2DCCB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C548-7427-9F52-3D8A-53AB4ED3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3ED3-264E-49D9-B65F-E385D679A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96CD-E62A-0DAF-1AC6-2D4B2E178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Swerve Drive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8432-A5D6-AC37-5012-8F5C22FD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RatPack</a:t>
            </a:r>
            <a:r>
              <a:rPr lang="en-US" dirty="0"/>
              <a:t> 830</a:t>
            </a:r>
          </a:p>
        </p:txBody>
      </p:sp>
    </p:spTree>
    <p:extLst>
      <p:ext uri="{BB962C8B-B14F-4D97-AF65-F5344CB8AC3E}">
        <p14:creationId xmlns:p14="http://schemas.microsoft.com/office/powerpoint/2010/main" val="170457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9487-A6CB-E76F-431D-983B31D1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SwerveTurnMotor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E94C-96A2-2EEC-AD49-261726DA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SetRotation</a:t>
            </a:r>
            <a:r>
              <a:rPr lang="en-US" dirty="0"/>
              <a:t>(double deg)</a:t>
            </a:r>
          </a:p>
          <a:p>
            <a:r>
              <a:rPr lang="en-US" dirty="0" err="1"/>
              <a:t>GetRotation</a:t>
            </a:r>
            <a:r>
              <a:rPr lang="en-US" dirty="0"/>
              <a:t>()</a:t>
            </a:r>
          </a:p>
          <a:p>
            <a:r>
              <a:rPr lang="en-US" dirty="0"/>
              <a:t>Get/ </a:t>
            </a:r>
            <a:r>
              <a:rPr lang="en-US" dirty="0" err="1"/>
              <a:t>SetInverted</a:t>
            </a:r>
            <a:r>
              <a:rPr lang="en-US" dirty="0"/>
              <a:t>(bool invert)</a:t>
            </a:r>
          </a:p>
          <a:p>
            <a:r>
              <a:rPr lang="en-US" dirty="0" err="1"/>
              <a:t>ForceTurnDirectionCW</a:t>
            </a:r>
            <a:r>
              <a:rPr lang="en-US" dirty="0"/>
              <a:t>()</a:t>
            </a:r>
          </a:p>
          <a:p>
            <a:r>
              <a:rPr lang="en-US" dirty="0" err="1"/>
              <a:t>ForceTurnDirectionCCW</a:t>
            </a:r>
            <a:r>
              <a:rPr lang="en-US" dirty="0"/>
              <a:t>()</a:t>
            </a:r>
          </a:p>
          <a:p>
            <a:r>
              <a:rPr lang="en-US" dirty="0" err="1"/>
              <a:t>SetIdleMode</a:t>
            </a:r>
            <a:r>
              <a:rPr lang="en-US" dirty="0"/>
              <a:t>()</a:t>
            </a:r>
          </a:p>
          <a:p>
            <a:r>
              <a:rPr lang="en-US" dirty="0" err="1"/>
              <a:t>GetIdleMode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7F53-20AF-4263-1431-48085475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SwerveDriveMotor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D38F-E808-7748-F406-2D80D5FD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SetVelocity</a:t>
            </a:r>
            <a:r>
              <a:rPr lang="en-US" dirty="0"/>
              <a:t>(double </a:t>
            </a:r>
            <a:r>
              <a:rPr lang="en-US" dirty="0" err="1"/>
              <a:t>desired_vel</a:t>
            </a:r>
            <a:r>
              <a:rPr lang="en-US" dirty="0"/>
              <a:t>)</a:t>
            </a:r>
          </a:p>
          <a:p>
            <a:r>
              <a:rPr lang="en-US" dirty="0" err="1"/>
              <a:t>GetVelocity</a:t>
            </a:r>
            <a:r>
              <a:rPr lang="en-US" dirty="0"/>
              <a:t>()</a:t>
            </a:r>
          </a:p>
          <a:p>
            <a:r>
              <a:rPr lang="en-US" dirty="0"/>
              <a:t>Get/ </a:t>
            </a:r>
            <a:r>
              <a:rPr lang="en-US" dirty="0" err="1"/>
              <a:t>SetInverted</a:t>
            </a:r>
            <a:r>
              <a:rPr lang="en-US" dirty="0"/>
              <a:t>(bool inverted)</a:t>
            </a:r>
          </a:p>
          <a:p>
            <a:r>
              <a:rPr lang="en-US" dirty="0" err="1"/>
              <a:t>SetIdleMode</a:t>
            </a:r>
            <a:r>
              <a:rPr lang="en-US" dirty="0"/>
              <a:t>()</a:t>
            </a:r>
          </a:p>
          <a:p>
            <a:r>
              <a:rPr lang="en-US" dirty="0" err="1"/>
              <a:t>GetIdleMode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ED01-7851-C5F7-CCB3-1961DB50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8AD4-0EE6-4024-4EEA-B267DD8B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SwerveModuleState</a:t>
            </a:r>
            <a:r>
              <a:rPr lang="en-US" dirty="0"/>
              <a:t> state)</a:t>
            </a:r>
          </a:p>
          <a:p>
            <a:r>
              <a:rPr lang="en-US" dirty="0" err="1"/>
              <a:t>GetState</a:t>
            </a:r>
            <a:r>
              <a:rPr lang="en-US" dirty="0"/>
              <a:t>()</a:t>
            </a:r>
          </a:p>
          <a:p>
            <a:r>
              <a:rPr lang="en-US" dirty="0" err="1"/>
              <a:t>SetIdleModes</a:t>
            </a:r>
            <a:r>
              <a:rPr lang="en-US" dirty="0"/>
              <a:t>()</a:t>
            </a:r>
          </a:p>
          <a:p>
            <a:r>
              <a:rPr lang="en-US" dirty="0" err="1"/>
              <a:t>GetIdleModes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404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6E86-86F2-C253-F16C-44C60EE9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1D2-9765-3252-2C95-DC13EFF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Get/</a:t>
            </a:r>
            <a:r>
              <a:rPr lang="en-US" dirty="0" err="1"/>
              <a:t>SetEbreak</a:t>
            </a:r>
            <a:r>
              <a:rPr lang="en-US" dirty="0"/>
              <a:t>()</a:t>
            </a:r>
          </a:p>
          <a:p>
            <a:r>
              <a:rPr lang="en-US" dirty="0"/>
              <a:t>Drive(Translation2d pos, double rotation)</a:t>
            </a:r>
          </a:p>
          <a:p>
            <a:r>
              <a:rPr lang="en-US" dirty="0"/>
              <a:t>Drive(double </a:t>
            </a:r>
            <a:r>
              <a:rPr lang="en-US" dirty="0" err="1"/>
              <a:t>vx</a:t>
            </a:r>
            <a:r>
              <a:rPr lang="en-US" dirty="0"/>
              <a:t>, double </a:t>
            </a:r>
            <a:r>
              <a:rPr lang="en-US" dirty="0" err="1"/>
              <a:t>vy</a:t>
            </a:r>
            <a:r>
              <a:rPr lang="en-US" dirty="0"/>
              <a:t>, double omega)</a:t>
            </a:r>
          </a:p>
          <a:p>
            <a:r>
              <a:rPr lang="en-US" dirty="0"/>
              <a:t>Drive(</a:t>
            </a:r>
            <a:r>
              <a:rPr lang="en-US" dirty="0" err="1"/>
              <a:t>ChassisSpeeds</a:t>
            </a:r>
            <a:r>
              <a:rPr lang="en-US" dirty="0"/>
              <a:t> speed)</a:t>
            </a:r>
          </a:p>
          <a:p>
            <a:r>
              <a:rPr lang="en-US" dirty="0"/>
              <a:t>Drive(</a:t>
            </a:r>
            <a:r>
              <a:rPr lang="en-US" dirty="0" err="1"/>
              <a:t>SwerveModuleState</a:t>
            </a:r>
            <a:r>
              <a:rPr lang="en-US" dirty="0"/>
              <a:t>[] states)</a:t>
            </a:r>
          </a:p>
          <a:p>
            <a:r>
              <a:rPr lang="en-US" dirty="0"/>
              <a:t>Set/Get Idle Modes</a:t>
            </a:r>
          </a:p>
          <a:p>
            <a:r>
              <a:rPr lang="en-US" dirty="0" err="1"/>
              <a:t>SetRobotOriented</a:t>
            </a:r>
            <a:r>
              <a:rPr lang="en-US" dirty="0"/>
              <a:t>()</a:t>
            </a:r>
          </a:p>
          <a:p>
            <a:r>
              <a:rPr lang="en-US" dirty="0" err="1"/>
              <a:t>SetFieldOriented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51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1182-F10C-8F71-2113-E7A832EE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B3F3-9DBD-5E0B-BB95-F46003C2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Sendable</a:t>
            </a:r>
            <a:r>
              <a:rPr lang="en-US" dirty="0"/>
              <a:t> </a:t>
            </a:r>
            <a:r>
              <a:rPr lang="en-US" dirty="0" err="1"/>
              <a:t>wpilib</a:t>
            </a:r>
            <a:r>
              <a:rPr lang="en-US" dirty="0"/>
              <a:t> – look into this</a:t>
            </a:r>
          </a:p>
          <a:p>
            <a:r>
              <a:rPr lang="en-US" dirty="0"/>
              <a:t>Create overall interface with </a:t>
            </a:r>
            <a:r>
              <a:rPr lang="en-US" dirty="0" err="1"/>
              <a:t>DumpData</a:t>
            </a:r>
            <a:r>
              <a:rPr lang="en-US" dirty="0"/>
              <a:t>() to output to dashboard </a:t>
            </a:r>
          </a:p>
        </p:txBody>
      </p:sp>
    </p:spTree>
    <p:extLst>
      <p:ext uri="{BB962C8B-B14F-4D97-AF65-F5344CB8AC3E}">
        <p14:creationId xmlns:p14="http://schemas.microsoft.com/office/powerpoint/2010/main" val="4871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C6E1-0835-0366-7344-3743A843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8CE1-A94D-958F-99BC-F88A5BCD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understands the fundamentals of swerve software</a:t>
            </a:r>
          </a:p>
          <a:p>
            <a:r>
              <a:rPr lang="en-US" dirty="0"/>
              <a:t>Everyone learns and codes in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Robust, reliable swerve software implementation</a:t>
            </a:r>
          </a:p>
          <a:p>
            <a:r>
              <a:rPr lang="en-US" dirty="0"/>
              <a:t>Reusable splining solution for use in Auto</a:t>
            </a:r>
          </a:p>
        </p:txBody>
      </p:sp>
    </p:spTree>
    <p:extLst>
      <p:ext uri="{BB962C8B-B14F-4D97-AF65-F5344CB8AC3E}">
        <p14:creationId xmlns:p14="http://schemas.microsoft.com/office/powerpoint/2010/main" val="311158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1858-FA7E-11C6-EAEF-98DD7326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6DBF-BE81-1725-2170-119C5FD5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July 23</a:t>
            </a:r>
            <a:r>
              <a:rPr lang="en-US" baseline="30000" dirty="0"/>
              <a:t>rd</a:t>
            </a:r>
            <a:r>
              <a:rPr lang="en-US" dirty="0"/>
              <a:t> – Swerve Driving well in </a:t>
            </a:r>
            <a:r>
              <a:rPr lang="en-US" dirty="0" err="1"/>
              <a:t>Teleop</a:t>
            </a:r>
            <a:endParaRPr lang="en-US" dirty="0"/>
          </a:p>
          <a:p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 – Swerve Odometry Working</a:t>
            </a:r>
          </a:p>
          <a:p>
            <a:pPr lvl="1"/>
            <a:r>
              <a:rPr lang="en-US" dirty="0"/>
              <a:t>Important for splining</a:t>
            </a:r>
          </a:p>
          <a:p>
            <a:r>
              <a:rPr lang="en-US" dirty="0"/>
              <a:t>August 27</a:t>
            </a:r>
            <a:r>
              <a:rPr lang="en-US" baseline="30000" dirty="0"/>
              <a:t>th</a:t>
            </a:r>
            <a:r>
              <a:rPr lang="en-US" dirty="0"/>
              <a:t> – Splining Working</a:t>
            </a:r>
          </a:p>
        </p:txBody>
      </p:sp>
    </p:spTree>
    <p:extLst>
      <p:ext uri="{BB962C8B-B14F-4D97-AF65-F5344CB8AC3E}">
        <p14:creationId xmlns:p14="http://schemas.microsoft.com/office/powerpoint/2010/main" val="214095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973E-01E3-604A-5567-94DEC123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Swerve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9ACA97-6D6A-8C25-6AB2-22750E7F7721}"/>
                  </a:ext>
                </a:extLst>
              </p14:cNvPr>
              <p14:cNvContentPartPr/>
              <p14:nvPr/>
            </p14:nvContentPartPr>
            <p14:xfrm>
              <a:off x="2080618" y="2466663"/>
              <a:ext cx="2851920" cy="267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9ACA97-6D6A-8C25-6AB2-22750E7F7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618" y="2458023"/>
                <a:ext cx="2869560" cy="26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4AFF47-99B6-5C52-DCB6-72D3552E2080}"/>
                  </a:ext>
                </a:extLst>
              </p14:cNvPr>
              <p14:cNvContentPartPr/>
              <p14:nvPr/>
            </p14:nvContentPartPr>
            <p14:xfrm>
              <a:off x="2170258" y="2569623"/>
              <a:ext cx="728640" cy="54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4AFF47-99B6-5C52-DCB6-72D3552E20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2258" y="2551983"/>
                <a:ext cx="7642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DCF1DF-9B57-02C6-2382-18B6EF8BBD5F}"/>
                  </a:ext>
                </a:extLst>
              </p14:cNvPr>
              <p14:cNvContentPartPr/>
              <p14:nvPr/>
            </p14:nvContentPartPr>
            <p14:xfrm>
              <a:off x="3925618" y="2576103"/>
              <a:ext cx="718920" cy="62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DCF1DF-9B57-02C6-2382-18B6EF8BBD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978" y="2558103"/>
                <a:ext cx="75456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AFC6AF-D15C-E958-6D50-7577747854A9}"/>
                  </a:ext>
                </a:extLst>
              </p14:cNvPr>
              <p14:cNvContentPartPr/>
              <p14:nvPr/>
            </p14:nvContentPartPr>
            <p14:xfrm>
              <a:off x="2213458" y="4368903"/>
              <a:ext cx="822960" cy="64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AFC6AF-D15C-E958-6D50-7577747854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5458" y="4350903"/>
                <a:ext cx="85860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DC0A54-5C6D-3EF9-B2F9-49F5257C89B3}"/>
                  </a:ext>
                </a:extLst>
              </p14:cNvPr>
              <p14:cNvContentPartPr/>
              <p14:nvPr/>
            </p14:nvContentPartPr>
            <p14:xfrm>
              <a:off x="4233778" y="4253343"/>
              <a:ext cx="578880" cy="74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DC0A54-5C6D-3EF9-B2F9-49F5257C8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6138" y="4235703"/>
                <a:ext cx="61452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33F973-809F-893D-B0ED-34658E0D77D2}"/>
                  </a:ext>
                </a:extLst>
              </p14:cNvPr>
              <p14:cNvContentPartPr/>
              <p14:nvPr/>
            </p14:nvContentPartPr>
            <p14:xfrm>
              <a:off x="3226138" y="3235623"/>
              <a:ext cx="432360" cy="33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33F973-809F-893D-B0ED-34658E0D77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7498" y="3226983"/>
                <a:ext cx="4500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7262C8-2056-54FE-763F-70D9C32385DD}"/>
              </a:ext>
            </a:extLst>
          </p:cNvPr>
          <p:cNvSpPr txBox="1"/>
          <p:nvPr/>
        </p:nvSpPr>
        <p:spPr>
          <a:xfrm>
            <a:off x="740895" y="2352799"/>
            <a:ext cx="115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Swerve 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2973C6-E1FC-6E0F-0604-19A43E8C19F8}"/>
              </a:ext>
            </a:extLst>
          </p:cNvPr>
          <p:cNvCxnSpPr>
            <a:cxnSpLocks/>
          </p:cNvCxnSpPr>
          <p:nvPr/>
        </p:nvCxnSpPr>
        <p:spPr>
          <a:xfrm>
            <a:off x="1613647" y="2675965"/>
            <a:ext cx="692524" cy="12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7048F-34F6-86E0-0974-D223AA2A3E3E}"/>
              </a:ext>
            </a:extLst>
          </p:cNvPr>
          <p:cNvSpPr txBox="1"/>
          <p:nvPr/>
        </p:nvSpPr>
        <p:spPr>
          <a:xfrm>
            <a:off x="740895" y="3291909"/>
            <a:ext cx="62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AC8737-D6CC-9909-E0A1-3E80021A95AD}"/>
              </a:ext>
            </a:extLst>
          </p:cNvPr>
          <p:cNvCxnSpPr>
            <a:stCxn id="15" idx="3"/>
          </p:cNvCxnSpPr>
          <p:nvPr/>
        </p:nvCxnSpPr>
        <p:spPr>
          <a:xfrm flipV="1">
            <a:off x="1366183" y="3402843"/>
            <a:ext cx="1859955" cy="7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9E41ADE-8FFF-7998-51AA-A2E5C729F0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4160" y="1219864"/>
            <a:ext cx="2222427" cy="22961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22B3E5-1330-3CBC-9E7B-EC517203B2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0707" y="3849705"/>
            <a:ext cx="2148188" cy="20862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44429B-390E-3E2C-D570-1DDF40067C37}"/>
              </a:ext>
            </a:extLst>
          </p:cNvPr>
          <p:cNvSpPr txBox="1"/>
          <p:nvPr/>
        </p:nvSpPr>
        <p:spPr>
          <a:xfrm>
            <a:off x="9130553" y="4551829"/>
            <a:ext cx="12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Encoder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4D59DA-ADBB-596F-25D1-A3237B9968F7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590865" y="4874559"/>
            <a:ext cx="1539688" cy="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88D75-61BF-A6DD-287F-01312E97D3FB}"/>
              </a:ext>
            </a:extLst>
          </p:cNvPr>
          <p:cNvSpPr txBox="1"/>
          <p:nvPr/>
        </p:nvSpPr>
        <p:spPr>
          <a:xfrm>
            <a:off x="5977217" y="19767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Motor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C76D2A-DE04-F092-A106-A685059172DD}"/>
              </a:ext>
            </a:extLst>
          </p:cNvPr>
          <p:cNvCxnSpPr>
            <a:stCxn id="25" idx="3"/>
          </p:cNvCxnSpPr>
          <p:nvPr/>
        </p:nvCxnSpPr>
        <p:spPr>
          <a:xfrm flipV="1">
            <a:off x="7281582" y="2151529"/>
            <a:ext cx="1317812" cy="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7B1FC3-3FF6-4993-2E0E-3DF11F73D5D1}"/>
              </a:ext>
            </a:extLst>
          </p:cNvPr>
          <p:cNvSpPr txBox="1"/>
          <p:nvPr/>
        </p:nvSpPr>
        <p:spPr>
          <a:xfrm>
            <a:off x="5977217" y="2739838"/>
            <a:ext cx="14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 Motor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E6BC9-F24B-9CB8-5694-E898636EF124}"/>
              </a:ext>
            </a:extLst>
          </p:cNvPr>
          <p:cNvCxnSpPr>
            <a:stCxn id="28" idx="3"/>
          </p:cNvCxnSpPr>
          <p:nvPr/>
        </p:nvCxnSpPr>
        <p:spPr>
          <a:xfrm>
            <a:off x="7398123" y="2924504"/>
            <a:ext cx="1877250" cy="7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6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8D3E-720F-7C7F-CEB6-745A30C1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Swerve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D0B2-9459-3DAB-0754-58C10F995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Motor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42FC-4E91-F07A-BDB1-EDBFF57B8A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wheel to a specific heading</a:t>
            </a:r>
          </a:p>
          <a:p>
            <a:r>
              <a:rPr lang="en-US" dirty="0"/>
              <a:t>Infinite rotation</a:t>
            </a:r>
          </a:p>
          <a:p>
            <a:r>
              <a:rPr lang="en-US" dirty="0"/>
              <a:t>Position PID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E044A-BFCB-902D-595D-B6D033A0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Drive Motor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5FB13-E8F9-46FD-F757-5C1CD28D04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Drive wheel at a specific speed</a:t>
            </a:r>
          </a:p>
          <a:p>
            <a:r>
              <a:rPr lang="en-US" dirty="0"/>
              <a:t>Velocity PID</a:t>
            </a:r>
          </a:p>
        </p:txBody>
      </p:sp>
    </p:spTree>
    <p:extLst>
      <p:ext uri="{BB962C8B-B14F-4D97-AF65-F5344CB8AC3E}">
        <p14:creationId xmlns:p14="http://schemas.microsoft.com/office/powerpoint/2010/main" val="378807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1C89-EF96-855A-080E-351F634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B9B0-C725-F8F4-F947-52B5348B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Absolute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1E67-A4DF-AC20-AA6F-1D70C89836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Provide a way to set the zero heading regardless of where the modules are facing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36948-08B0-1C6E-8C70-08214F86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Gyro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5282D-8D17-E933-B4FA-DE32D105C9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for field centric drive</a:t>
            </a:r>
          </a:p>
          <a:p>
            <a:pPr lvl="1"/>
            <a:r>
              <a:rPr lang="en-US" dirty="0"/>
              <a:t>Forward is always towards opposite alliance wall</a:t>
            </a:r>
          </a:p>
          <a:p>
            <a:r>
              <a:rPr lang="en-US" dirty="0"/>
              <a:t>Provides a heading bounded from 0-360 deg</a:t>
            </a:r>
          </a:p>
        </p:txBody>
      </p:sp>
    </p:spTree>
    <p:extLst>
      <p:ext uri="{BB962C8B-B14F-4D97-AF65-F5344CB8AC3E}">
        <p14:creationId xmlns:p14="http://schemas.microsoft.com/office/powerpoint/2010/main" val="10650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84CF-7C12-4BC7-95C5-FF007EC8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5324-EB4B-E5B2-4888-5E0CA665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Describes functions that a class must implement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Advantage: programming to interface allows others to develop without needing an actual class implementing the functionality</a:t>
            </a:r>
          </a:p>
          <a:p>
            <a:r>
              <a:rPr lang="en-US" dirty="0"/>
              <a:t>Advantage: if we change one physical component, we just need to implement a new class for it and don’t have to rewrite entire swerve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96048-90F5-E6D7-09A4-2F3773BB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66" y="2419164"/>
            <a:ext cx="2139298" cy="241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124-F738-69D9-6E05-AC2322DD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SwerveGyro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026C-E433-CE78-15AC-721FC468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GetYawPitchRoll</a:t>
            </a:r>
            <a:r>
              <a:rPr lang="en-US" dirty="0"/>
              <a:t>()</a:t>
            </a:r>
          </a:p>
          <a:p>
            <a:r>
              <a:rPr lang="en-US" dirty="0" err="1"/>
              <a:t>GetHeading</a:t>
            </a:r>
            <a:r>
              <a:rPr lang="en-US" dirty="0"/>
              <a:t>()</a:t>
            </a:r>
          </a:p>
          <a:p>
            <a:r>
              <a:rPr lang="en-US" dirty="0" err="1"/>
              <a:t>GetRawHeading</a:t>
            </a:r>
            <a:r>
              <a:rPr lang="en-US" dirty="0"/>
              <a:t>()</a:t>
            </a:r>
          </a:p>
          <a:p>
            <a:r>
              <a:rPr lang="en-US" dirty="0"/>
              <a:t>Get/</a:t>
            </a:r>
            <a:r>
              <a:rPr lang="en-US" dirty="0" err="1"/>
              <a:t>SetInverted</a:t>
            </a:r>
            <a:r>
              <a:rPr lang="en-US" dirty="0"/>
              <a:t>(bool inverted)</a:t>
            </a:r>
          </a:p>
          <a:p>
            <a:r>
              <a:rPr lang="en-US" dirty="0" err="1"/>
              <a:t>SetZeroHeading</a:t>
            </a:r>
            <a:r>
              <a:rPr lang="en-US" dirty="0"/>
              <a:t>(double </a:t>
            </a:r>
            <a:r>
              <a:rPr lang="en-US" dirty="0" err="1"/>
              <a:t>zero_heading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29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4C10-1013-0FFC-9859-686B5D0E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SwerveAbsoluteEncoder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4D89-9D35-83DE-426D-E9568A2B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GetHeading</a:t>
            </a:r>
            <a:r>
              <a:rPr lang="en-US" dirty="0"/>
              <a:t>()</a:t>
            </a:r>
          </a:p>
          <a:p>
            <a:r>
              <a:rPr lang="en-US" dirty="0" err="1"/>
              <a:t>GetRawHeading</a:t>
            </a:r>
            <a:r>
              <a:rPr lang="en-US" dirty="0"/>
              <a:t>()</a:t>
            </a:r>
          </a:p>
          <a:p>
            <a:r>
              <a:rPr lang="en-US" dirty="0"/>
              <a:t>Get/ </a:t>
            </a:r>
            <a:r>
              <a:rPr lang="en-US" dirty="0" err="1"/>
              <a:t>SetInverted</a:t>
            </a:r>
            <a:r>
              <a:rPr lang="en-US" dirty="0"/>
              <a:t>(bool inverted)</a:t>
            </a:r>
          </a:p>
          <a:p>
            <a:r>
              <a:rPr lang="en-US" dirty="0" err="1"/>
              <a:t>SetZeroHeading</a:t>
            </a:r>
            <a:r>
              <a:rPr lang="en-US" dirty="0"/>
              <a:t>(double </a:t>
            </a:r>
            <a:r>
              <a:rPr lang="en-US" dirty="0" err="1"/>
              <a:t>zero_heading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416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340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Swerve Drive</vt:lpstr>
      <vt:lpstr>Goals</vt:lpstr>
      <vt:lpstr>Timeline</vt:lpstr>
      <vt:lpstr>Swerve Components</vt:lpstr>
      <vt:lpstr>Swerve Module</vt:lpstr>
      <vt:lpstr>Others</vt:lpstr>
      <vt:lpstr>C++ Interface</vt:lpstr>
      <vt:lpstr>SwerveGyro</vt:lpstr>
      <vt:lpstr>SwerveAbsoluteEncoder</vt:lpstr>
      <vt:lpstr>SwerveTurnMotor</vt:lpstr>
      <vt:lpstr>SwerveDriveMotor</vt:lpstr>
      <vt:lpstr>SwerveModule</vt:lpstr>
      <vt:lpstr>SwerveDrive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Swerve Drive</dc:title>
  <dc:creator>Harsh Sinha</dc:creator>
  <cp:lastModifiedBy>Harsh Sinha</cp:lastModifiedBy>
  <cp:revision>11</cp:revision>
  <dcterms:created xsi:type="dcterms:W3CDTF">2023-07-06T21:00:57Z</dcterms:created>
  <dcterms:modified xsi:type="dcterms:W3CDTF">2023-07-06T23:06:20Z</dcterms:modified>
</cp:coreProperties>
</file>