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72BCF6-7700-437F-9234-A7307856A805}" v="64" dt="2025-09-09T08:14:44.9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2" d="100"/>
          <a:sy n="72" d="100"/>
        </p:scale>
        <p:origin x="221"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ecious Ubi" userId="b7bf30b1b6105304" providerId="LiveId" clId="{1AF8AD56-8264-4B00-A022-A136E5826D71}"/>
    <pc:docChg chg="undo custSel addSld delSld modSld">
      <pc:chgData name="Precious Ubi" userId="b7bf30b1b6105304" providerId="LiveId" clId="{1AF8AD56-8264-4B00-A022-A136E5826D71}" dt="2025-09-09T08:23:15.090" v="1779" actId="14100"/>
      <pc:docMkLst>
        <pc:docMk/>
      </pc:docMkLst>
      <pc:sldChg chg="modSp mod">
        <pc:chgData name="Precious Ubi" userId="b7bf30b1b6105304" providerId="LiveId" clId="{1AF8AD56-8264-4B00-A022-A136E5826D71}" dt="2025-09-09T06:17:42.670" v="692" actId="20577"/>
        <pc:sldMkLst>
          <pc:docMk/>
          <pc:sldMk cId="540607451" sldId="256"/>
        </pc:sldMkLst>
        <pc:spChg chg="mod">
          <ac:chgData name="Precious Ubi" userId="b7bf30b1b6105304" providerId="LiveId" clId="{1AF8AD56-8264-4B00-A022-A136E5826D71}" dt="2025-09-09T06:17:42.670" v="692" actId="20577"/>
          <ac:spMkLst>
            <pc:docMk/>
            <pc:sldMk cId="540607451" sldId="256"/>
            <ac:spMk id="3" creationId="{B75EF857-1AFF-397A-95D6-B4295F7A9BC4}"/>
          </ac:spMkLst>
        </pc:spChg>
      </pc:sldChg>
      <pc:sldChg chg="addSp modSp mod setBg">
        <pc:chgData name="Precious Ubi" userId="b7bf30b1b6105304" providerId="LiveId" clId="{1AF8AD56-8264-4B00-A022-A136E5826D71}" dt="2025-09-09T07:15:15.805" v="764" actId="20577"/>
        <pc:sldMkLst>
          <pc:docMk/>
          <pc:sldMk cId="495508815" sldId="258"/>
        </pc:sldMkLst>
        <pc:spChg chg="mod">
          <ac:chgData name="Precious Ubi" userId="b7bf30b1b6105304" providerId="LiveId" clId="{1AF8AD56-8264-4B00-A022-A136E5826D71}" dt="2025-09-08T23:10:04.247" v="244" actId="20577"/>
          <ac:spMkLst>
            <pc:docMk/>
            <pc:sldMk cId="495508815" sldId="258"/>
            <ac:spMk id="2" creationId="{B532B9E9-10E2-FBBA-545A-44AAA110CFD6}"/>
          </ac:spMkLst>
        </pc:spChg>
        <pc:spChg chg="add mod">
          <ac:chgData name="Precious Ubi" userId="b7bf30b1b6105304" providerId="LiveId" clId="{1AF8AD56-8264-4B00-A022-A136E5826D71}" dt="2025-09-09T07:15:15.805" v="764" actId="20577"/>
          <ac:spMkLst>
            <pc:docMk/>
            <pc:sldMk cId="495508815" sldId="258"/>
            <ac:spMk id="3" creationId="{77A9D8B0-5B99-0610-E7C6-CC72826FB1AE}"/>
          </ac:spMkLst>
        </pc:spChg>
        <pc:spChg chg="add">
          <ac:chgData name="Precious Ubi" userId="b7bf30b1b6105304" providerId="LiveId" clId="{1AF8AD56-8264-4B00-A022-A136E5826D71}" dt="2025-09-08T23:07:19.493" v="217" actId="26606"/>
          <ac:spMkLst>
            <pc:docMk/>
            <pc:sldMk cId="495508815" sldId="258"/>
            <ac:spMk id="10" creationId="{DBDA151C-5770-45E4-AAFF-59E7F403866D}"/>
          </ac:spMkLst>
        </pc:spChg>
        <pc:picChg chg="mod">
          <ac:chgData name="Precious Ubi" userId="b7bf30b1b6105304" providerId="LiveId" clId="{1AF8AD56-8264-4B00-A022-A136E5826D71}" dt="2025-09-08T23:07:26.476" v="218" actId="14100"/>
          <ac:picMkLst>
            <pc:docMk/>
            <pc:sldMk cId="495508815" sldId="258"/>
            <ac:picMk id="5" creationId="{776DE730-64AD-B812-BD15-6B90E8A79925}"/>
          </ac:picMkLst>
        </pc:picChg>
        <pc:cxnChg chg="add">
          <ac:chgData name="Precious Ubi" userId="b7bf30b1b6105304" providerId="LiveId" clId="{1AF8AD56-8264-4B00-A022-A136E5826D71}" dt="2025-09-08T23:07:19.493" v="217" actId="26606"/>
          <ac:cxnSpMkLst>
            <pc:docMk/>
            <pc:sldMk cId="495508815" sldId="258"/>
            <ac:cxnSpMk id="12" creationId="{2EA0F4A6-3CC9-C9E2-BA02-58FA29F7DD8E}"/>
          </ac:cxnSpMkLst>
        </pc:cxnChg>
      </pc:sldChg>
      <pc:sldChg chg="addSp delSp modSp new mod">
        <pc:chgData name="Precious Ubi" userId="b7bf30b1b6105304" providerId="LiveId" clId="{1AF8AD56-8264-4B00-A022-A136E5826D71}" dt="2025-09-09T07:16:33.473" v="765" actId="14826"/>
        <pc:sldMkLst>
          <pc:docMk/>
          <pc:sldMk cId="2141517215" sldId="259"/>
        </pc:sldMkLst>
        <pc:spChg chg="mod">
          <ac:chgData name="Precious Ubi" userId="b7bf30b1b6105304" providerId="LiveId" clId="{1AF8AD56-8264-4B00-A022-A136E5826D71}" dt="2025-09-09T05:34:47.280" v="252" actId="1076"/>
          <ac:spMkLst>
            <pc:docMk/>
            <pc:sldMk cId="2141517215" sldId="259"/>
            <ac:spMk id="2" creationId="{A4C97946-D7FF-5B7F-68A0-15061BEB8B32}"/>
          </ac:spMkLst>
        </pc:spChg>
        <pc:spChg chg="del mod">
          <ac:chgData name="Precious Ubi" userId="b7bf30b1b6105304" providerId="LiveId" clId="{1AF8AD56-8264-4B00-A022-A136E5826D71}" dt="2025-09-09T05:34:22.419" v="246" actId="931"/>
          <ac:spMkLst>
            <pc:docMk/>
            <pc:sldMk cId="2141517215" sldId="259"/>
            <ac:spMk id="3" creationId="{DBD8259C-B7D1-79BB-0689-B6374F05C411}"/>
          </ac:spMkLst>
        </pc:spChg>
        <pc:spChg chg="add">
          <ac:chgData name="Precious Ubi" userId="b7bf30b1b6105304" providerId="LiveId" clId="{1AF8AD56-8264-4B00-A022-A136E5826D71}" dt="2025-09-08T22:59:43.306" v="32"/>
          <ac:spMkLst>
            <pc:docMk/>
            <pc:sldMk cId="2141517215" sldId="259"/>
            <ac:spMk id="4" creationId="{244803E4-71A0-C630-B213-DCE1A979B484}"/>
          </ac:spMkLst>
        </pc:spChg>
        <pc:spChg chg="add">
          <ac:chgData name="Precious Ubi" userId="b7bf30b1b6105304" providerId="LiveId" clId="{1AF8AD56-8264-4B00-A022-A136E5826D71}" dt="2025-09-08T22:59:51.452" v="33"/>
          <ac:spMkLst>
            <pc:docMk/>
            <pc:sldMk cId="2141517215" sldId="259"/>
            <ac:spMk id="5" creationId="{C8B2362A-95AA-C91B-F842-D8CADE51429F}"/>
          </ac:spMkLst>
        </pc:spChg>
        <pc:spChg chg="add">
          <ac:chgData name="Precious Ubi" userId="b7bf30b1b6105304" providerId="LiveId" clId="{1AF8AD56-8264-4B00-A022-A136E5826D71}" dt="2025-09-08T23:00:06.495" v="38"/>
          <ac:spMkLst>
            <pc:docMk/>
            <pc:sldMk cId="2141517215" sldId="259"/>
            <ac:spMk id="6" creationId="{054CC098-37C3-C88F-08EC-A401BBE447EE}"/>
          </ac:spMkLst>
        </pc:spChg>
        <pc:spChg chg="add mod">
          <ac:chgData name="Precious Ubi" userId="b7bf30b1b6105304" providerId="LiveId" clId="{1AF8AD56-8264-4B00-A022-A136E5826D71}" dt="2025-09-09T06:01:26.129" v="519" actId="1076"/>
          <ac:spMkLst>
            <pc:docMk/>
            <pc:sldMk cId="2141517215" sldId="259"/>
            <ac:spMk id="6" creationId="{535F33F1-EF5E-46EB-6EA9-D64DE0E03B41}"/>
          </ac:spMkLst>
        </pc:spChg>
        <pc:spChg chg="add">
          <ac:chgData name="Precious Ubi" userId="b7bf30b1b6105304" providerId="LiveId" clId="{1AF8AD56-8264-4B00-A022-A136E5826D71}" dt="2025-09-08T23:01:45.249" v="46"/>
          <ac:spMkLst>
            <pc:docMk/>
            <pc:sldMk cId="2141517215" sldId="259"/>
            <ac:spMk id="7" creationId="{57D6AB92-842D-B96A-C88F-CCA9A0288D30}"/>
          </ac:spMkLst>
        </pc:spChg>
        <pc:spChg chg="add">
          <ac:chgData name="Precious Ubi" userId="b7bf30b1b6105304" providerId="LiveId" clId="{1AF8AD56-8264-4B00-A022-A136E5826D71}" dt="2025-09-09T05:39:34.393" v="266"/>
          <ac:spMkLst>
            <pc:docMk/>
            <pc:sldMk cId="2141517215" sldId="259"/>
            <ac:spMk id="7" creationId="{B7451EB4-7772-5FB4-EABD-F95496D5DCBF}"/>
          </ac:spMkLst>
        </pc:spChg>
        <pc:spChg chg="add">
          <ac:chgData name="Precious Ubi" userId="b7bf30b1b6105304" providerId="LiveId" clId="{1AF8AD56-8264-4B00-A022-A136E5826D71}" dt="2025-09-08T23:01:52.851" v="47"/>
          <ac:spMkLst>
            <pc:docMk/>
            <pc:sldMk cId="2141517215" sldId="259"/>
            <ac:spMk id="8" creationId="{2F2BE189-D021-8A7D-6DF9-E3FA0BE0288C}"/>
          </ac:spMkLst>
        </pc:spChg>
        <pc:picChg chg="add mod">
          <ac:chgData name="Precious Ubi" userId="b7bf30b1b6105304" providerId="LiveId" clId="{1AF8AD56-8264-4B00-A022-A136E5826D71}" dt="2025-09-09T07:16:33.473" v="765" actId="14826"/>
          <ac:picMkLst>
            <pc:docMk/>
            <pc:sldMk cId="2141517215" sldId="259"/>
            <ac:picMk id="5" creationId="{D5E3CC92-5046-C5D0-2384-0B665EF715EE}"/>
          </ac:picMkLst>
        </pc:picChg>
      </pc:sldChg>
      <pc:sldChg chg="addSp delSp modSp new mod setBg">
        <pc:chgData name="Precious Ubi" userId="b7bf30b1b6105304" providerId="LiveId" clId="{1AF8AD56-8264-4B00-A022-A136E5826D71}" dt="2025-09-09T05:55:34.944" v="492" actId="12"/>
        <pc:sldMkLst>
          <pc:docMk/>
          <pc:sldMk cId="3334079345" sldId="260"/>
        </pc:sldMkLst>
        <pc:spChg chg="mod">
          <ac:chgData name="Precious Ubi" userId="b7bf30b1b6105304" providerId="LiveId" clId="{1AF8AD56-8264-4B00-A022-A136E5826D71}" dt="2025-09-09T05:44:59.071" v="474" actId="26606"/>
          <ac:spMkLst>
            <pc:docMk/>
            <pc:sldMk cId="3334079345" sldId="260"/>
            <ac:spMk id="2" creationId="{B001DD5A-1DCA-F783-CB88-37BB35BEB71B}"/>
          </ac:spMkLst>
        </pc:spChg>
        <pc:spChg chg="del">
          <ac:chgData name="Precious Ubi" userId="b7bf30b1b6105304" providerId="LiveId" clId="{1AF8AD56-8264-4B00-A022-A136E5826D71}" dt="2025-09-09T05:44:07.828" v="465" actId="931"/>
          <ac:spMkLst>
            <pc:docMk/>
            <pc:sldMk cId="3334079345" sldId="260"/>
            <ac:spMk id="3" creationId="{87CB9B88-ADA3-6ECF-0558-13F7B7F33B4D}"/>
          </ac:spMkLst>
        </pc:spChg>
        <pc:spChg chg="add mod">
          <ac:chgData name="Precious Ubi" userId="b7bf30b1b6105304" providerId="LiveId" clId="{1AF8AD56-8264-4B00-A022-A136E5826D71}" dt="2025-09-09T05:55:34.944" v="492" actId="12"/>
          <ac:spMkLst>
            <pc:docMk/>
            <pc:sldMk cId="3334079345" sldId="260"/>
            <ac:spMk id="6" creationId="{32CF293F-94D0-6F52-9828-350F98B8866A}"/>
          </ac:spMkLst>
        </pc:spChg>
        <pc:spChg chg="add">
          <ac:chgData name="Precious Ubi" userId="b7bf30b1b6105304" providerId="LiveId" clId="{1AF8AD56-8264-4B00-A022-A136E5826D71}" dt="2025-09-09T05:44:59.071" v="474" actId="26606"/>
          <ac:spMkLst>
            <pc:docMk/>
            <pc:sldMk cId="3334079345" sldId="260"/>
            <ac:spMk id="11" creationId="{DBDA151C-5770-45E4-AAFF-59E7F403866D}"/>
          </ac:spMkLst>
        </pc:spChg>
        <pc:picChg chg="add mod">
          <ac:chgData name="Precious Ubi" userId="b7bf30b1b6105304" providerId="LiveId" clId="{1AF8AD56-8264-4B00-A022-A136E5826D71}" dt="2025-09-09T05:45:12.751" v="475" actId="14100"/>
          <ac:picMkLst>
            <pc:docMk/>
            <pc:sldMk cId="3334079345" sldId="260"/>
            <ac:picMk id="5" creationId="{F9980089-ED9D-152E-2A8D-F7049D540A7D}"/>
          </ac:picMkLst>
        </pc:picChg>
        <pc:cxnChg chg="add">
          <ac:chgData name="Precious Ubi" userId="b7bf30b1b6105304" providerId="LiveId" clId="{1AF8AD56-8264-4B00-A022-A136E5826D71}" dt="2025-09-09T05:44:59.071" v="474" actId="26606"/>
          <ac:cxnSpMkLst>
            <pc:docMk/>
            <pc:sldMk cId="3334079345" sldId="260"/>
            <ac:cxnSpMk id="13" creationId="{2EA0F4A6-3CC9-C9E2-BA02-58FA29F7DD8E}"/>
          </ac:cxnSpMkLst>
        </pc:cxnChg>
      </pc:sldChg>
      <pc:sldChg chg="addSp delSp modSp new mod">
        <pc:chgData name="Precious Ubi" userId="b7bf30b1b6105304" providerId="LiveId" clId="{1AF8AD56-8264-4B00-A022-A136E5826D71}" dt="2025-09-09T06:02:49.375" v="596"/>
        <pc:sldMkLst>
          <pc:docMk/>
          <pc:sldMk cId="3793060868" sldId="261"/>
        </pc:sldMkLst>
        <pc:spChg chg="mod">
          <ac:chgData name="Precious Ubi" userId="b7bf30b1b6105304" providerId="LiveId" clId="{1AF8AD56-8264-4B00-A022-A136E5826D71}" dt="2025-09-09T05:56:51.008" v="508" actId="1076"/>
          <ac:spMkLst>
            <pc:docMk/>
            <pc:sldMk cId="3793060868" sldId="261"/>
            <ac:spMk id="2" creationId="{459C90F8-F2DB-ECB6-A0C1-063189397FB2}"/>
          </ac:spMkLst>
        </pc:spChg>
        <pc:spChg chg="del">
          <ac:chgData name="Precious Ubi" userId="b7bf30b1b6105304" providerId="LiveId" clId="{1AF8AD56-8264-4B00-A022-A136E5826D71}" dt="2025-09-09T06:00:17.901" v="509" actId="931"/>
          <ac:spMkLst>
            <pc:docMk/>
            <pc:sldMk cId="3793060868" sldId="261"/>
            <ac:spMk id="3" creationId="{9AEC8371-4FE9-5A52-9294-8820176299D1}"/>
          </ac:spMkLst>
        </pc:spChg>
        <pc:spChg chg="add mod">
          <ac:chgData name="Precious Ubi" userId="b7bf30b1b6105304" providerId="LiveId" clId="{1AF8AD56-8264-4B00-A022-A136E5826D71}" dt="2025-09-09T06:02:49.375" v="596"/>
          <ac:spMkLst>
            <pc:docMk/>
            <pc:sldMk cId="3793060868" sldId="261"/>
            <ac:spMk id="6" creationId="{254945DB-3FAF-C397-A30A-FB76267F52D3}"/>
          </ac:spMkLst>
        </pc:spChg>
        <pc:picChg chg="add mod">
          <ac:chgData name="Precious Ubi" userId="b7bf30b1b6105304" providerId="LiveId" clId="{1AF8AD56-8264-4B00-A022-A136E5826D71}" dt="2025-09-09T06:00:36.850" v="515" actId="14100"/>
          <ac:picMkLst>
            <pc:docMk/>
            <pc:sldMk cId="3793060868" sldId="261"/>
            <ac:picMk id="5" creationId="{3A17C3E1-9E15-B49E-8C4D-A144EF35C33B}"/>
          </ac:picMkLst>
        </pc:picChg>
      </pc:sldChg>
      <pc:sldChg chg="addSp delSp modSp new mod setBg">
        <pc:chgData name="Precious Ubi" userId="b7bf30b1b6105304" providerId="LiveId" clId="{1AF8AD56-8264-4B00-A022-A136E5826D71}" dt="2025-09-09T06:12:35.886" v="626"/>
        <pc:sldMkLst>
          <pc:docMk/>
          <pc:sldMk cId="1636196646" sldId="262"/>
        </pc:sldMkLst>
        <pc:spChg chg="mod">
          <ac:chgData name="Precious Ubi" userId="b7bf30b1b6105304" providerId="LiveId" clId="{1AF8AD56-8264-4B00-A022-A136E5826D71}" dt="2025-09-09T06:08:09.689" v="617" actId="26606"/>
          <ac:spMkLst>
            <pc:docMk/>
            <pc:sldMk cId="1636196646" sldId="262"/>
            <ac:spMk id="2" creationId="{454BDED0-D96C-F9CB-1CAB-28B5F3D3FBE2}"/>
          </ac:spMkLst>
        </pc:spChg>
        <pc:spChg chg="del">
          <ac:chgData name="Precious Ubi" userId="b7bf30b1b6105304" providerId="LiveId" clId="{1AF8AD56-8264-4B00-A022-A136E5826D71}" dt="2025-09-09T06:07:24.919" v="611" actId="931"/>
          <ac:spMkLst>
            <pc:docMk/>
            <pc:sldMk cId="1636196646" sldId="262"/>
            <ac:spMk id="3" creationId="{E55B4186-418C-89AE-91A0-0563715F8A7D}"/>
          </ac:spMkLst>
        </pc:spChg>
        <pc:spChg chg="add mod">
          <ac:chgData name="Precious Ubi" userId="b7bf30b1b6105304" providerId="LiveId" clId="{1AF8AD56-8264-4B00-A022-A136E5826D71}" dt="2025-09-09T06:12:35.886" v="626"/>
          <ac:spMkLst>
            <pc:docMk/>
            <pc:sldMk cId="1636196646" sldId="262"/>
            <ac:spMk id="6" creationId="{731F5E42-D047-07CD-C622-43312C3C4A69}"/>
          </ac:spMkLst>
        </pc:spChg>
        <pc:spChg chg="add">
          <ac:chgData name="Precious Ubi" userId="b7bf30b1b6105304" providerId="LiveId" clId="{1AF8AD56-8264-4B00-A022-A136E5826D71}" dt="2025-09-09T06:08:09.689" v="617" actId="26606"/>
          <ac:spMkLst>
            <pc:docMk/>
            <pc:sldMk cId="1636196646" sldId="262"/>
            <ac:spMk id="11" creationId="{DBDA151C-5770-45E4-AAFF-59E7F403866D}"/>
          </ac:spMkLst>
        </pc:spChg>
        <pc:picChg chg="add mod">
          <ac:chgData name="Precious Ubi" userId="b7bf30b1b6105304" providerId="LiveId" clId="{1AF8AD56-8264-4B00-A022-A136E5826D71}" dt="2025-09-09T06:08:22.244" v="619" actId="1076"/>
          <ac:picMkLst>
            <pc:docMk/>
            <pc:sldMk cId="1636196646" sldId="262"/>
            <ac:picMk id="5" creationId="{562A4C79-6516-67F4-7552-BAAE3BFD1C46}"/>
          </ac:picMkLst>
        </pc:picChg>
        <pc:cxnChg chg="add">
          <ac:chgData name="Precious Ubi" userId="b7bf30b1b6105304" providerId="LiveId" clId="{1AF8AD56-8264-4B00-A022-A136E5826D71}" dt="2025-09-09T06:08:09.689" v="617" actId="26606"/>
          <ac:cxnSpMkLst>
            <pc:docMk/>
            <pc:sldMk cId="1636196646" sldId="262"/>
            <ac:cxnSpMk id="13" creationId="{2EA0F4A6-3CC9-C9E2-BA02-58FA29F7DD8E}"/>
          </ac:cxnSpMkLst>
        </pc:cxnChg>
      </pc:sldChg>
      <pc:sldChg chg="addSp delSp modSp new mod">
        <pc:chgData name="Precious Ubi" userId="b7bf30b1b6105304" providerId="LiveId" clId="{1AF8AD56-8264-4B00-A022-A136E5826D71}" dt="2025-09-09T06:23:20.578" v="723" actId="20577"/>
        <pc:sldMkLst>
          <pc:docMk/>
          <pc:sldMk cId="3025093635" sldId="263"/>
        </pc:sldMkLst>
        <pc:spChg chg="mod">
          <ac:chgData name="Precious Ubi" userId="b7bf30b1b6105304" providerId="LiveId" clId="{1AF8AD56-8264-4B00-A022-A136E5826D71}" dt="2025-09-09T06:20:20.849" v="710" actId="1076"/>
          <ac:spMkLst>
            <pc:docMk/>
            <pc:sldMk cId="3025093635" sldId="263"/>
            <ac:spMk id="2" creationId="{DAD3ACD6-7A44-5C0F-0D64-E5CAEEED8624}"/>
          </ac:spMkLst>
        </pc:spChg>
        <pc:spChg chg="del">
          <ac:chgData name="Precious Ubi" userId="b7bf30b1b6105304" providerId="LiveId" clId="{1AF8AD56-8264-4B00-A022-A136E5826D71}" dt="2025-09-09T06:20:31.019" v="711" actId="931"/>
          <ac:spMkLst>
            <pc:docMk/>
            <pc:sldMk cId="3025093635" sldId="263"/>
            <ac:spMk id="3" creationId="{B5D66F67-9438-D223-8EC6-037C52965AD8}"/>
          </ac:spMkLst>
        </pc:spChg>
        <pc:spChg chg="add mod">
          <ac:chgData name="Precious Ubi" userId="b7bf30b1b6105304" providerId="LiveId" clId="{1AF8AD56-8264-4B00-A022-A136E5826D71}" dt="2025-09-09T06:23:20.578" v="723" actId="20577"/>
          <ac:spMkLst>
            <pc:docMk/>
            <pc:sldMk cId="3025093635" sldId="263"/>
            <ac:spMk id="6" creationId="{53CA63DD-B0D6-BBA0-E9BB-4BC6548A4515}"/>
          </ac:spMkLst>
        </pc:spChg>
        <pc:picChg chg="add mod">
          <ac:chgData name="Precious Ubi" userId="b7bf30b1b6105304" providerId="LiveId" clId="{1AF8AD56-8264-4B00-A022-A136E5826D71}" dt="2025-09-09T06:20:46.467" v="716" actId="14100"/>
          <ac:picMkLst>
            <pc:docMk/>
            <pc:sldMk cId="3025093635" sldId="263"/>
            <ac:picMk id="5" creationId="{979F1A30-C057-6EAC-F86A-B14192474D86}"/>
          </ac:picMkLst>
        </pc:picChg>
      </pc:sldChg>
      <pc:sldChg chg="addSp delSp modSp new mod setBg">
        <pc:chgData name="Precious Ubi" userId="b7bf30b1b6105304" providerId="LiveId" clId="{1AF8AD56-8264-4B00-A022-A136E5826D71}" dt="2025-09-09T06:35:05.546" v="763" actId="20577"/>
        <pc:sldMkLst>
          <pc:docMk/>
          <pc:sldMk cId="3037829603" sldId="264"/>
        </pc:sldMkLst>
        <pc:spChg chg="mod">
          <ac:chgData name="Precious Ubi" userId="b7bf30b1b6105304" providerId="LiveId" clId="{1AF8AD56-8264-4B00-A022-A136E5826D71}" dt="2025-09-09T06:32:18.465" v="749" actId="26606"/>
          <ac:spMkLst>
            <pc:docMk/>
            <pc:sldMk cId="3037829603" sldId="264"/>
            <ac:spMk id="2" creationId="{3998ECAD-2534-E6CC-4F53-6C85BDFC73AD}"/>
          </ac:spMkLst>
        </pc:spChg>
        <pc:spChg chg="del">
          <ac:chgData name="Precious Ubi" userId="b7bf30b1b6105304" providerId="LiveId" clId="{1AF8AD56-8264-4B00-A022-A136E5826D71}" dt="2025-09-09T06:31:26.506" v="740" actId="931"/>
          <ac:spMkLst>
            <pc:docMk/>
            <pc:sldMk cId="3037829603" sldId="264"/>
            <ac:spMk id="3" creationId="{9D476289-A462-873F-9D38-C260FAD4219E}"/>
          </ac:spMkLst>
        </pc:spChg>
        <pc:spChg chg="add mod">
          <ac:chgData name="Precious Ubi" userId="b7bf30b1b6105304" providerId="LiveId" clId="{1AF8AD56-8264-4B00-A022-A136E5826D71}" dt="2025-09-09T06:35:05.546" v="763" actId="20577"/>
          <ac:spMkLst>
            <pc:docMk/>
            <pc:sldMk cId="3037829603" sldId="264"/>
            <ac:spMk id="6" creationId="{D72808A1-445E-548F-7929-593AC615325B}"/>
          </ac:spMkLst>
        </pc:spChg>
        <pc:spChg chg="add">
          <ac:chgData name="Precious Ubi" userId="b7bf30b1b6105304" providerId="LiveId" clId="{1AF8AD56-8264-4B00-A022-A136E5826D71}" dt="2025-09-09T06:32:18.465" v="749" actId="26606"/>
          <ac:spMkLst>
            <pc:docMk/>
            <pc:sldMk cId="3037829603" sldId="264"/>
            <ac:spMk id="11" creationId="{DBDA151C-5770-45E4-AAFF-59E7F403866D}"/>
          </ac:spMkLst>
        </pc:spChg>
        <pc:picChg chg="add mod">
          <ac:chgData name="Precious Ubi" userId="b7bf30b1b6105304" providerId="LiveId" clId="{1AF8AD56-8264-4B00-A022-A136E5826D71}" dt="2025-09-09T06:32:26.821" v="750" actId="14100"/>
          <ac:picMkLst>
            <pc:docMk/>
            <pc:sldMk cId="3037829603" sldId="264"/>
            <ac:picMk id="5" creationId="{D393C8EA-23A4-884C-47AB-0A2677E3A49F}"/>
          </ac:picMkLst>
        </pc:picChg>
        <pc:cxnChg chg="add">
          <ac:chgData name="Precious Ubi" userId="b7bf30b1b6105304" providerId="LiveId" clId="{1AF8AD56-8264-4B00-A022-A136E5826D71}" dt="2025-09-09T06:32:18.465" v="749" actId="26606"/>
          <ac:cxnSpMkLst>
            <pc:docMk/>
            <pc:sldMk cId="3037829603" sldId="264"/>
            <ac:cxnSpMk id="13" creationId="{2EA0F4A6-3CC9-C9E2-BA02-58FA29F7DD8E}"/>
          </ac:cxnSpMkLst>
        </pc:cxnChg>
      </pc:sldChg>
      <pc:sldChg chg="addSp delSp modSp new mod">
        <pc:chgData name="Precious Ubi" userId="b7bf30b1b6105304" providerId="LiveId" clId="{1AF8AD56-8264-4B00-A022-A136E5826D71}" dt="2025-09-09T07:23:48.105" v="796" actId="20577"/>
        <pc:sldMkLst>
          <pc:docMk/>
          <pc:sldMk cId="1347651955" sldId="265"/>
        </pc:sldMkLst>
        <pc:spChg chg="mod">
          <ac:chgData name="Precious Ubi" userId="b7bf30b1b6105304" providerId="LiveId" clId="{1AF8AD56-8264-4B00-A022-A136E5826D71}" dt="2025-09-09T07:20:57.802" v="783" actId="1076"/>
          <ac:spMkLst>
            <pc:docMk/>
            <pc:sldMk cId="1347651955" sldId="265"/>
            <ac:spMk id="2" creationId="{369633F4-1646-A9AD-6BB4-601C0A4DC732}"/>
          </ac:spMkLst>
        </pc:spChg>
        <pc:spChg chg="del">
          <ac:chgData name="Precious Ubi" userId="b7bf30b1b6105304" providerId="LiveId" clId="{1AF8AD56-8264-4B00-A022-A136E5826D71}" dt="2025-09-09T07:17:17.522" v="776" actId="931"/>
          <ac:spMkLst>
            <pc:docMk/>
            <pc:sldMk cId="1347651955" sldId="265"/>
            <ac:spMk id="3" creationId="{05DB4711-5727-72F0-C7DE-EC4139B482E3}"/>
          </ac:spMkLst>
        </pc:spChg>
        <pc:spChg chg="add mod">
          <ac:chgData name="Precious Ubi" userId="b7bf30b1b6105304" providerId="LiveId" clId="{1AF8AD56-8264-4B00-A022-A136E5826D71}" dt="2025-09-09T07:23:48.105" v="796" actId="20577"/>
          <ac:spMkLst>
            <pc:docMk/>
            <pc:sldMk cId="1347651955" sldId="265"/>
            <ac:spMk id="6" creationId="{0E71174A-A6C6-065C-8724-3743D289F098}"/>
          </ac:spMkLst>
        </pc:spChg>
        <pc:picChg chg="add mod">
          <ac:chgData name="Precious Ubi" userId="b7bf30b1b6105304" providerId="LiveId" clId="{1AF8AD56-8264-4B00-A022-A136E5826D71}" dt="2025-09-09T07:21:25.086" v="788" actId="14100"/>
          <ac:picMkLst>
            <pc:docMk/>
            <pc:sldMk cId="1347651955" sldId="265"/>
            <ac:picMk id="5" creationId="{088C4FE0-DAA0-AAF2-902F-C4EF6F50A033}"/>
          </ac:picMkLst>
        </pc:picChg>
      </pc:sldChg>
      <pc:sldChg chg="addSp delSp modSp new mod setBg">
        <pc:chgData name="Precious Ubi" userId="b7bf30b1b6105304" providerId="LiveId" clId="{1AF8AD56-8264-4B00-A022-A136E5826D71}" dt="2025-09-09T07:27:51.451" v="869" actId="26606"/>
        <pc:sldMkLst>
          <pc:docMk/>
          <pc:sldMk cId="460521279" sldId="266"/>
        </pc:sldMkLst>
        <pc:spChg chg="mod">
          <ac:chgData name="Precious Ubi" userId="b7bf30b1b6105304" providerId="LiveId" clId="{1AF8AD56-8264-4B00-A022-A136E5826D71}" dt="2025-09-09T07:27:51.451" v="869" actId="26606"/>
          <ac:spMkLst>
            <pc:docMk/>
            <pc:sldMk cId="460521279" sldId="266"/>
            <ac:spMk id="2" creationId="{B3DA3B4E-4FC1-BF44-92DD-B039B0ED19D8}"/>
          </ac:spMkLst>
        </pc:spChg>
        <pc:spChg chg="del">
          <ac:chgData name="Precious Ubi" userId="b7bf30b1b6105304" providerId="LiveId" clId="{1AF8AD56-8264-4B00-A022-A136E5826D71}" dt="2025-09-09T07:24:46.573" v="798"/>
          <ac:spMkLst>
            <pc:docMk/>
            <pc:sldMk cId="460521279" sldId="266"/>
            <ac:spMk id="3" creationId="{F7908930-AA38-2086-5FDB-563C27F69F9E}"/>
          </ac:spMkLst>
        </pc:spChg>
        <pc:spChg chg="add">
          <ac:chgData name="Precious Ubi" userId="b7bf30b1b6105304" providerId="LiveId" clId="{1AF8AD56-8264-4B00-A022-A136E5826D71}" dt="2025-09-09T07:27:51.451" v="869" actId="26606"/>
          <ac:spMkLst>
            <pc:docMk/>
            <pc:sldMk cId="460521279" sldId="266"/>
            <ac:spMk id="9" creationId="{A637580D-1176-4083-A9A1-BD8ED08996EC}"/>
          </ac:spMkLst>
        </pc:spChg>
        <pc:graphicFrameChg chg="add mod modGraphic">
          <ac:chgData name="Precious Ubi" userId="b7bf30b1b6105304" providerId="LiveId" clId="{1AF8AD56-8264-4B00-A022-A136E5826D71}" dt="2025-09-09T07:27:51.451" v="869" actId="26606"/>
          <ac:graphicFrameMkLst>
            <pc:docMk/>
            <pc:sldMk cId="460521279" sldId="266"/>
            <ac:graphicFrameMk id="4" creationId="{C44CDF25-7622-DC6F-4EDE-9F377A10CC95}"/>
          </ac:graphicFrameMkLst>
        </pc:graphicFrameChg>
        <pc:cxnChg chg="add">
          <ac:chgData name="Precious Ubi" userId="b7bf30b1b6105304" providerId="LiveId" clId="{1AF8AD56-8264-4B00-A022-A136E5826D71}" dt="2025-09-09T07:27:51.451" v="869" actId="26606"/>
          <ac:cxnSpMkLst>
            <pc:docMk/>
            <pc:sldMk cId="460521279" sldId="266"/>
            <ac:cxnSpMk id="11" creationId="{B9C96FDC-E4C2-7D8A-44BA-572E7CD9E899}"/>
          </ac:cxnSpMkLst>
        </pc:cxnChg>
      </pc:sldChg>
      <pc:sldChg chg="addSp delSp modSp new mod setBg">
        <pc:chgData name="Precious Ubi" userId="b7bf30b1b6105304" providerId="LiveId" clId="{1AF8AD56-8264-4B00-A022-A136E5826D71}" dt="2025-09-09T08:07:02.769" v="1448" actId="20577"/>
        <pc:sldMkLst>
          <pc:docMk/>
          <pc:sldMk cId="498973452" sldId="267"/>
        </pc:sldMkLst>
        <pc:spChg chg="mod">
          <ac:chgData name="Precious Ubi" userId="b7bf30b1b6105304" providerId="LiveId" clId="{1AF8AD56-8264-4B00-A022-A136E5826D71}" dt="2025-09-09T07:59:16.669" v="1230" actId="27636"/>
          <ac:spMkLst>
            <pc:docMk/>
            <pc:sldMk cId="498973452" sldId="267"/>
            <ac:spMk id="2" creationId="{EB0D4ECA-BDED-D0C8-628F-31722B8DE35B}"/>
          </ac:spMkLst>
        </pc:spChg>
        <pc:spChg chg="del">
          <ac:chgData name="Precious Ubi" userId="b7bf30b1b6105304" providerId="LiveId" clId="{1AF8AD56-8264-4B00-A022-A136E5826D71}" dt="2025-09-09T07:40:26.801" v="923" actId="931"/>
          <ac:spMkLst>
            <pc:docMk/>
            <pc:sldMk cId="498973452" sldId="267"/>
            <ac:spMk id="3" creationId="{63478DE4-108E-C100-F843-EAD6494ABFA3}"/>
          </ac:spMkLst>
        </pc:spChg>
        <pc:spChg chg="add del mod">
          <ac:chgData name="Precious Ubi" userId="b7bf30b1b6105304" providerId="LiveId" clId="{1AF8AD56-8264-4B00-A022-A136E5826D71}" dt="2025-09-09T07:40:51.860" v="931" actId="931"/>
          <ac:spMkLst>
            <pc:docMk/>
            <pc:sldMk cId="498973452" sldId="267"/>
            <ac:spMk id="9" creationId="{A754F05E-1D81-3EF5-3256-C3A1908E2F98}"/>
          </ac:spMkLst>
        </pc:spChg>
        <pc:spChg chg="add mod">
          <ac:chgData name="Precious Ubi" userId="b7bf30b1b6105304" providerId="LiveId" clId="{1AF8AD56-8264-4B00-A022-A136E5826D71}" dt="2025-09-09T08:07:02.769" v="1448" actId="20577"/>
          <ac:spMkLst>
            <pc:docMk/>
            <pc:sldMk cId="498973452" sldId="267"/>
            <ac:spMk id="14" creationId="{47C63A61-0A14-B1D4-6651-FC8DE229775F}"/>
          </ac:spMkLst>
        </pc:spChg>
        <pc:spChg chg="add del">
          <ac:chgData name="Precious Ubi" userId="b7bf30b1b6105304" providerId="LiveId" clId="{1AF8AD56-8264-4B00-A022-A136E5826D71}" dt="2025-09-09T07:57:52.181" v="1214" actId="26606"/>
          <ac:spMkLst>
            <pc:docMk/>
            <pc:sldMk cId="498973452" sldId="267"/>
            <ac:spMk id="19" creationId="{744CAA32-F237-419C-A2DD-43C28D920D3C}"/>
          </ac:spMkLst>
        </pc:spChg>
        <pc:spChg chg="add">
          <ac:chgData name="Precious Ubi" userId="b7bf30b1b6105304" providerId="LiveId" clId="{1AF8AD56-8264-4B00-A022-A136E5826D71}" dt="2025-09-09T07:57:52.187" v="1215" actId="26606"/>
          <ac:spMkLst>
            <pc:docMk/>
            <pc:sldMk cId="498973452" sldId="267"/>
            <ac:spMk id="23" creationId="{744CAA32-F237-419C-A2DD-43C28D920D3C}"/>
          </ac:spMkLst>
        </pc:spChg>
        <pc:picChg chg="add del mod">
          <ac:chgData name="Precious Ubi" userId="b7bf30b1b6105304" providerId="LiveId" clId="{1AF8AD56-8264-4B00-A022-A136E5826D71}" dt="2025-09-09T07:40:43.676" v="930" actId="478"/>
          <ac:picMkLst>
            <pc:docMk/>
            <pc:sldMk cId="498973452" sldId="267"/>
            <ac:picMk id="5" creationId="{DEEA5779-34DB-FFD5-262F-7C58BE26CA8B}"/>
          </ac:picMkLst>
        </pc:picChg>
        <pc:picChg chg="add del mod">
          <ac:chgData name="Precious Ubi" userId="b7bf30b1b6105304" providerId="LiveId" clId="{1AF8AD56-8264-4B00-A022-A136E5826D71}" dt="2025-09-09T07:40:43.676" v="930" actId="478"/>
          <ac:picMkLst>
            <pc:docMk/>
            <pc:sldMk cId="498973452" sldId="267"/>
            <ac:picMk id="7" creationId="{D80FAF34-59EF-3E46-06A6-EB7B32831DAE}"/>
          </ac:picMkLst>
        </pc:picChg>
        <pc:picChg chg="add mod ord">
          <ac:chgData name="Precious Ubi" userId="b7bf30b1b6105304" providerId="LiveId" clId="{1AF8AD56-8264-4B00-A022-A136E5826D71}" dt="2025-09-09T07:59:25.548" v="1231" actId="1076"/>
          <ac:picMkLst>
            <pc:docMk/>
            <pc:sldMk cId="498973452" sldId="267"/>
            <ac:picMk id="11" creationId="{D7847757-1849-D4F8-4A22-DD1307BA52B7}"/>
          </ac:picMkLst>
        </pc:picChg>
        <pc:picChg chg="add mod ord">
          <ac:chgData name="Precious Ubi" userId="b7bf30b1b6105304" providerId="LiveId" clId="{1AF8AD56-8264-4B00-A022-A136E5826D71}" dt="2025-09-09T07:59:33.091" v="1232" actId="14100"/>
          <ac:picMkLst>
            <pc:docMk/>
            <pc:sldMk cId="498973452" sldId="267"/>
            <ac:picMk id="13" creationId="{D5B68E8E-8648-663A-21FC-B8625ADA0A19}"/>
          </ac:picMkLst>
        </pc:picChg>
        <pc:cxnChg chg="add del">
          <ac:chgData name="Precious Ubi" userId="b7bf30b1b6105304" providerId="LiveId" clId="{1AF8AD56-8264-4B00-A022-A136E5826D71}" dt="2025-09-09T07:57:52.181" v="1214" actId="26606"/>
          <ac:cxnSpMkLst>
            <pc:docMk/>
            <pc:sldMk cId="498973452" sldId="267"/>
            <ac:cxnSpMk id="21" creationId="{A1DB5636-7209-441D-A20B-2A24C54D5CDB}"/>
          </ac:cxnSpMkLst>
        </pc:cxnChg>
        <pc:cxnChg chg="add">
          <ac:chgData name="Precious Ubi" userId="b7bf30b1b6105304" providerId="LiveId" clId="{1AF8AD56-8264-4B00-A022-A136E5826D71}" dt="2025-09-09T07:57:52.187" v="1215" actId="26606"/>
          <ac:cxnSpMkLst>
            <pc:docMk/>
            <pc:sldMk cId="498973452" sldId="267"/>
            <ac:cxnSpMk id="24" creationId="{0D7F0166-5104-70BA-EFEB-5271B630FDE0}"/>
          </ac:cxnSpMkLst>
        </pc:cxnChg>
      </pc:sldChg>
      <pc:sldChg chg="addSp modSp new mod setBg">
        <pc:chgData name="Precious Ubi" userId="b7bf30b1b6105304" providerId="LiveId" clId="{1AF8AD56-8264-4B00-A022-A136E5826D71}" dt="2025-09-09T08:15:37.414" v="1742" actId="20577"/>
        <pc:sldMkLst>
          <pc:docMk/>
          <pc:sldMk cId="2084532447" sldId="268"/>
        </pc:sldMkLst>
        <pc:spChg chg="mod">
          <ac:chgData name="Precious Ubi" userId="b7bf30b1b6105304" providerId="LiveId" clId="{1AF8AD56-8264-4B00-A022-A136E5826D71}" dt="2025-09-09T08:15:15.311" v="1735" actId="26606"/>
          <ac:spMkLst>
            <pc:docMk/>
            <pc:sldMk cId="2084532447" sldId="268"/>
            <ac:spMk id="2" creationId="{BA9D01F7-253B-B442-CCBD-CA56D2692D82}"/>
          </ac:spMkLst>
        </pc:spChg>
        <pc:spChg chg="mod">
          <ac:chgData name="Precious Ubi" userId="b7bf30b1b6105304" providerId="LiveId" clId="{1AF8AD56-8264-4B00-A022-A136E5826D71}" dt="2025-09-09T08:15:37.414" v="1742" actId="20577"/>
          <ac:spMkLst>
            <pc:docMk/>
            <pc:sldMk cId="2084532447" sldId="268"/>
            <ac:spMk id="3" creationId="{75754BFC-CAB4-639C-2C4A-0BA3ACCDE727}"/>
          </ac:spMkLst>
        </pc:spChg>
        <pc:spChg chg="add mod">
          <ac:chgData name="Precious Ubi" userId="b7bf30b1b6105304" providerId="LiveId" clId="{1AF8AD56-8264-4B00-A022-A136E5826D71}" dt="2025-09-09T08:13:11.896" v="1722" actId="20578"/>
          <ac:spMkLst>
            <pc:docMk/>
            <pc:sldMk cId="2084532447" sldId="268"/>
            <ac:spMk id="4" creationId="{5A26CF94-E949-8E23-9AB1-C040B7121459}"/>
          </ac:spMkLst>
        </pc:spChg>
        <pc:spChg chg="add">
          <ac:chgData name="Precious Ubi" userId="b7bf30b1b6105304" providerId="LiveId" clId="{1AF8AD56-8264-4B00-A022-A136E5826D71}" dt="2025-09-09T08:15:15.311" v="1735" actId="26606"/>
          <ac:spMkLst>
            <pc:docMk/>
            <pc:sldMk cId="2084532447" sldId="268"/>
            <ac:spMk id="9" creationId="{744CAA32-F237-419C-A2DD-43C28D920D3C}"/>
          </ac:spMkLst>
        </pc:spChg>
        <pc:picChg chg="add">
          <ac:chgData name="Precious Ubi" userId="b7bf30b1b6105304" providerId="LiveId" clId="{1AF8AD56-8264-4B00-A022-A136E5826D71}" dt="2025-09-09T08:15:15.311" v="1735" actId="26606"/>
          <ac:picMkLst>
            <pc:docMk/>
            <pc:sldMk cId="2084532447" sldId="268"/>
            <ac:picMk id="5" creationId="{5FE9691F-BBFD-192F-DE1C-4E9245648D5A}"/>
          </ac:picMkLst>
        </pc:picChg>
        <pc:cxnChg chg="add">
          <ac:chgData name="Precious Ubi" userId="b7bf30b1b6105304" providerId="LiveId" clId="{1AF8AD56-8264-4B00-A022-A136E5826D71}" dt="2025-09-09T08:15:15.311" v="1735" actId="26606"/>
          <ac:cxnSpMkLst>
            <pc:docMk/>
            <pc:sldMk cId="2084532447" sldId="268"/>
            <ac:cxnSpMk id="11" creationId="{753FE100-D0AB-4AE2-824B-60CFA31EC6A2}"/>
          </ac:cxnSpMkLst>
        </pc:cxnChg>
      </pc:sldChg>
      <pc:sldChg chg="addSp delSp modSp new mod setBg">
        <pc:chgData name="Precious Ubi" userId="b7bf30b1b6105304" providerId="LiveId" clId="{1AF8AD56-8264-4B00-A022-A136E5826D71}" dt="2025-09-09T08:23:15.090" v="1779" actId="14100"/>
        <pc:sldMkLst>
          <pc:docMk/>
          <pc:sldMk cId="3018741743" sldId="269"/>
        </pc:sldMkLst>
        <pc:spChg chg="del">
          <ac:chgData name="Precious Ubi" userId="b7bf30b1b6105304" providerId="LiveId" clId="{1AF8AD56-8264-4B00-A022-A136E5826D71}" dt="2025-09-09T08:19:08.534" v="1758" actId="478"/>
          <ac:spMkLst>
            <pc:docMk/>
            <pc:sldMk cId="3018741743" sldId="269"/>
            <ac:spMk id="2" creationId="{F238F971-2D77-F0F5-9643-4292827A3AED}"/>
          </ac:spMkLst>
        </pc:spChg>
        <pc:spChg chg="mod">
          <ac:chgData name="Precious Ubi" userId="b7bf30b1b6105304" providerId="LiveId" clId="{1AF8AD56-8264-4B00-A022-A136E5826D71}" dt="2025-09-09T08:23:15.090" v="1779" actId="14100"/>
          <ac:spMkLst>
            <pc:docMk/>
            <pc:sldMk cId="3018741743" sldId="269"/>
            <ac:spMk id="3" creationId="{FF79561B-B293-81B8-0463-C57EC6A24848}"/>
          </ac:spMkLst>
        </pc:spChg>
        <pc:spChg chg="add del">
          <ac:chgData name="Precious Ubi" userId="b7bf30b1b6105304" providerId="LiveId" clId="{1AF8AD56-8264-4B00-A022-A136E5826D71}" dt="2025-09-09T08:20:26.043" v="1771" actId="26606"/>
          <ac:spMkLst>
            <pc:docMk/>
            <pc:sldMk cId="3018741743" sldId="269"/>
            <ac:spMk id="8" creationId="{EEF92585-7A99-6108-9663-8C59032742EC}"/>
          </ac:spMkLst>
        </pc:spChg>
        <pc:spChg chg="add del">
          <ac:chgData name="Precious Ubi" userId="b7bf30b1b6105304" providerId="LiveId" clId="{1AF8AD56-8264-4B00-A022-A136E5826D71}" dt="2025-09-09T08:22:56.963" v="1777" actId="26606"/>
          <ac:spMkLst>
            <pc:docMk/>
            <pc:sldMk cId="3018741743" sldId="269"/>
            <ac:spMk id="9" creationId="{744CAA32-F237-419C-A2DD-43C28D920D3C}"/>
          </ac:spMkLst>
        </pc:spChg>
        <pc:spChg chg="add">
          <ac:chgData name="Precious Ubi" userId="b7bf30b1b6105304" providerId="LiveId" clId="{1AF8AD56-8264-4B00-A022-A136E5826D71}" dt="2025-09-09T08:22:56.963" v="1777" actId="26606"/>
          <ac:spMkLst>
            <pc:docMk/>
            <pc:sldMk cId="3018741743" sldId="269"/>
            <ac:spMk id="16" creationId="{406BD704-01C2-4341-B99A-116CC7EC56EF}"/>
          </ac:spMkLst>
        </pc:spChg>
        <pc:spChg chg="add">
          <ac:chgData name="Precious Ubi" userId="b7bf30b1b6105304" providerId="LiveId" clId="{1AF8AD56-8264-4B00-A022-A136E5826D71}" dt="2025-09-09T08:22:56.963" v="1777" actId="26606"/>
          <ac:spMkLst>
            <pc:docMk/>
            <pc:sldMk cId="3018741743" sldId="269"/>
            <ac:spMk id="18" creationId="{0225C01B-A296-4FAA-AA46-794F27DF6934}"/>
          </ac:spMkLst>
        </pc:spChg>
        <pc:picChg chg="add mod">
          <ac:chgData name="Precious Ubi" userId="b7bf30b1b6105304" providerId="LiveId" clId="{1AF8AD56-8264-4B00-A022-A136E5826D71}" dt="2025-09-09T08:22:56.963" v="1777" actId="26606"/>
          <ac:picMkLst>
            <pc:docMk/>
            <pc:sldMk cId="3018741743" sldId="269"/>
            <ac:picMk id="5" creationId="{A076B992-E0C6-3FD0-E97F-F25EAF0203E8}"/>
          </ac:picMkLst>
        </pc:picChg>
        <pc:cxnChg chg="add del">
          <ac:chgData name="Precious Ubi" userId="b7bf30b1b6105304" providerId="LiveId" clId="{1AF8AD56-8264-4B00-A022-A136E5826D71}" dt="2025-09-09T08:22:56.963" v="1777" actId="26606"/>
          <ac:cxnSpMkLst>
            <pc:docMk/>
            <pc:sldMk cId="3018741743" sldId="269"/>
            <ac:cxnSpMk id="11" creationId="{02C7985C-B0C3-CC50-E86A-B5EBA40E01DF}"/>
          </ac:cxnSpMkLst>
        </pc:cxnChg>
        <pc:cxnChg chg="add">
          <ac:chgData name="Precious Ubi" userId="b7bf30b1b6105304" providerId="LiveId" clId="{1AF8AD56-8264-4B00-A022-A136E5826D71}" dt="2025-09-09T08:22:56.963" v="1777" actId="26606"/>
          <ac:cxnSpMkLst>
            <pc:docMk/>
            <pc:sldMk cId="3018741743" sldId="269"/>
            <ac:cxnSpMk id="20" creationId="{62713E66-598D-4B8A-9D2A-67C7AF46EF11}"/>
          </ac:cxnSpMkLst>
        </pc:cxnChg>
      </pc:sldChg>
      <pc:sldChg chg="delSp modSp new del mod">
        <pc:chgData name="Precious Ubi" userId="b7bf30b1b6105304" providerId="LiveId" clId="{1AF8AD56-8264-4B00-A022-A136E5826D71}" dt="2025-09-09T08:18:34.332" v="1756" actId="2696"/>
        <pc:sldMkLst>
          <pc:docMk/>
          <pc:sldMk cId="3156959443" sldId="269"/>
        </pc:sldMkLst>
        <pc:spChg chg="del">
          <ac:chgData name="Precious Ubi" userId="b7bf30b1b6105304" providerId="LiveId" clId="{1AF8AD56-8264-4B00-A022-A136E5826D71}" dt="2025-09-09T08:16:06.202" v="1755" actId="478"/>
          <ac:spMkLst>
            <pc:docMk/>
            <pc:sldMk cId="3156959443" sldId="269"/>
            <ac:spMk id="2" creationId="{B14D6D45-7D56-B596-085F-63E72AE8D0C8}"/>
          </ac:spMkLst>
        </pc:spChg>
        <pc:spChg chg="mod">
          <ac:chgData name="Precious Ubi" userId="b7bf30b1b6105304" providerId="LiveId" clId="{1AF8AD56-8264-4B00-A022-A136E5826D71}" dt="2025-09-09T08:15:54.793" v="1754" actId="20577"/>
          <ac:spMkLst>
            <pc:docMk/>
            <pc:sldMk cId="3156959443" sldId="269"/>
            <ac:spMk id="3" creationId="{419D9A3E-A657-5CA2-5709-866150FDC0F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9/9/2025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441654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9/9/2025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653063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9/9/2025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1657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9/9/2025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012252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9/9/2025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4130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9/9/2025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021292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9/9/2025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239872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9/9/2025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116452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9/9/2025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480016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9/9/2025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563015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9/9/2025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840676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9/9/2025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9614410"/>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68" r:id="rId6"/>
    <p:sldLayoutId id="2147483764" r:id="rId7"/>
    <p:sldLayoutId id="2147483765" r:id="rId8"/>
    <p:sldLayoutId id="2147483766" r:id="rId9"/>
    <p:sldLayoutId id="2147483767" r:id="rId10"/>
    <p:sldLayoutId id="2147483769"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983080A-6551-4451-BD82-99B048897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375BE72-D8C3-457F-2DEF-7A307D010531}"/>
              </a:ext>
            </a:extLst>
          </p:cNvPr>
          <p:cNvPicPr>
            <a:picLocks noChangeAspect="1"/>
          </p:cNvPicPr>
          <p:nvPr/>
        </p:nvPicPr>
        <p:blipFill>
          <a:blip r:embed="rId2">
            <a:alphaModFix amt="40000"/>
          </a:blip>
          <a:srcRect t="8205" b="7526"/>
          <a:stretch>
            <a:fillRect/>
          </a:stretch>
        </p:blipFill>
        <p:spPr>
          <a:xfrm>
            <a:off x="20" y="10"/>
            <a:ext cx="12191980" cy="6857985"/>
          </a:xfrm>
          <a:prstGeom prst="rect">
            <a:avLst/>
          </a:prstGeom>
        </p:spPr>
      </p:pic>
      <p:sp>
        <p:nvSpPr>
          <p:cNvPr id="2" name="Title 1">
            <a:extLst>
              <a:ext uri="{FF2B5EF4-FFF2-40B4-BE49-F238E27FC236}">
                <a16:creationId xmlns:a16="http://schemas.microsoft.com/office/drawing/2014/main" id="{6C64D972-565F-9095-26AD-8A3C3C6EC54F}"/>
              </a:ext>
            </a:extLst>
          </p:cNvPr>
          <p:cNvSpPr>
            <a:spLocks noGrp="1"/>
          </p:cNvSpPr>
          <p:nvPr>
            <p:ph type="ctrTitle"/>
          </p:nvPr>
        </p:nvSpPr>
        <p:spPr>
          <a:xfrm>
            <a:off x="914401" y="2909456"/>
            <a:ext cx="7393922" cy="3066469"/>
          </a:xfrm>
        </p:spPr>
        <p:txBody>
          <a:bodyPr anchor="b">
            <a:normAutofit/>
          </a:bodyPr>
          <a:lstStyle/>
          <a:p>
            <a:r>
              <a:rPr lang="en-US">
                <a:solidFill>
                  <a:srgbClr val="FFFFFF"/>
                </a:solidFill>
                <a:latin typeface="Sans Serif Collection" panose="020B0502040504020204" pitchFamily="34" charset="0"/>
                <a:ea typeface="Sans Serif Collection" panose="020B0502040504020204" pitchFamily="34" charset="0"/>
                <a:cs typeface="Sans Serif Collection" panose="020B0502040504020204" pitchFamily="34" charset="0"/>
              </a:rPr>
              <a:t>OBJECT ORIENTED PROGRAMMING: SOLID PRINCIPLES</a:t>
            </a:r>
          </a:p>
        </p:txBody>
      </p:sp>
      <p:sp>
        <p:nvSpPr>
          <p:cNvPr id="3" name="Subtitle 2">
            <a:extLst>
              <a:ext uri="{FF2B5EF4-FFF2-40B4-BE49-F238E27FC236}">
                <a16:creationId xmlns:a16="http://schemas.microsoft.com/office/drawing/2014/main" id="{B75EF857-1AFF-397A-95D6-B4295F7A9BC4}"/>
              </a:ext>
            </a:extLst>
          </p:cNvPr>
          <p:cNvSpPr>
            <a:spLocks noGrp="1"/>
          </p:cNvSpPr>
          <p:nvPr>
            <p:ph type="subTitle" idx="1"/>
          </p:nvPr>
        </p:nvSpPr>
        <p:spPr>
          <a:xfrm>
            <a:off x="914400" y="956113"/>
            <a:ext cx="7393922" cy="1329888"/>
          </a:xfrm>
        </p:spPr>
        <p:txBody>
          <a:bodyPr anchor="t">
            <a:normAutofit/>
          </a:bodyPr>
          <a:lstStyle/>
          <a:p>
            <a:r>
              <a:rPr lang="en-US" dirty="0">
                <a:solidFill>
                  <a:srgbClr val="FFFFFF"/>
                </a:solidFill>
              </a:rPr>
              <a:t>CASE STUDY: TIC-TAC-TOE</a:t>
            </a:r>
          </a:p>
          <a:p>
            <a:r>
              <a:rPr lang="en-US" dirty="0">
                <a:solidFill>
                  <a:srgbClr val="FFFFFF"/>
                </a:solidFill>
              </a:rPr>
              <a:t>PRESENTED BY: Philip and precious</a:t>
            </a:r>
          </a:p>
        </p:txBody>
      </p:sp>
      <p:cxnSp>
        <p:nvCxnSpPr>
          <p:cNvPr id="22" name="Straight Connector 21">
            <a:extLst>
              <a:ext uri="{FF2B5EF4-FFF2-40B4-BE49-F238E27FC236}">
                <a16:creationId xmlns:a16="http://schemas.microsoft.com/office/drawing/2014/main" id="{8A5C8BF2-C035-4BFF-8802-A397238344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6272784"/>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060745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633F4-1646-A9AD-6BB4-601C0A4DC732}"/>
              </a:ext>
            </a:extLst>
          </p:cNvPr>
          <p:cNvSpPr>
            <a:spLocks noGrp="1"/>
          </p:cNvSpPr>
          <p:nvPr>
            <p:ph type="title"/>
          </p:nvPr>
        </p:nvSpPr>
        <p:spPr>
          <a:xfrm>
            <a:off x="640079" y="1076326"/>
            <a:ext cx="1893571" cy="714374"/>
          </a:xfrm>
        </p:spPr>
        <p:txBody>
          <a:bodyPr/>
          <a:lstStyle/>
          <a:p>
            <a:r>
              <a:rPr lang="en-US" dirty="0"/>
              <a:t>Main.py</a:t>
            </a:r>
          </a:p>
        </p:txBody>
      </p:sp>
      <p:pic>
        <p:nvPicPr>
          <p:cNvPr id="5" name="Content Placeholder 4" descr="A screen shot of a computer program&#10;&#10;AI-generated content may be incorrect.">
            <a:extLst>
              <a:ext uri="{FF2B5EF4-FFF2-40B4-BE49-F238E27FC236}">
                <a16:creationId xmlns:a16="http://schemas.microsoft.com/office/drawing/2014/main" id="{088C4FE0-DAA0-AAF2-902F-C4EF6F50A0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0080" y="1790700"/>
            <a:ext cx="6565738" cy="4695825"/>
          </a:xfrm>
        </p:spPr>
      </p:pic>
      <p:sp>
        <p:nvSpPr>
          <p:cNvPr id="6" name="Content Placeholder 2">
            <a:extLst>
              <a:ext uri="{FF2B5EF4-FFF2-40B4-BE49-F238E27FC236}">
                <a16:creationId xmlns:a16="http://schemas.microsoft.com/office/drawing/2014/main" id="{0E71174A-A6C6-065C-8724-3743D289F098}"/>
              </a:ext>
            </a:extLst>
          </p:cNvPr>
          <p:cNvSpPr txBox="1">
            <a:spLocks/>
          </p:cNvSpPr>
          <p:nvPr/>
        </p:nvSpPr>
        <p:spPr>
          <a:xfrm>
            <a:off x="7318212" y="2029782"/>
            <a:ext cx="4873788" cy="3760459"/>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US" sz="1700" dirty="0"/>
              <a:t>SOLUTION</a:t>
            </a:r>
          </a:p>
          <a:p>
            <a:pPr>
              <a:lnSpc>
                <a:spcPct val="110000"/>
              </a:lnSpc>
            </a:pPr>
            <a:r>
              <a:rPr lang="en-GB" dirty="0"/>
              <a:t>main.py</a:t>
            </a:r>
            <a:r>
              <a:rPr lang="en-GB" sz="1800" dirty="0"/>
              <a:t> should only </a:t>
            </a:r>
            <a:r>
              <a:rPr lang="en-GB" sz="1800" b="1" dirty="0"/>
              <a:t>wire dependencies</a:t>
            </a:r>
            <a:r>
              <a:rPr lang="en-GB" sz="1800" dirty="0"/>
              <a:t> and start the game.</a:t>
            </a:r>
          </a:p>
          <a:p>
            <a:pPr>
              <a:lnSpc>
                <a:spcPct val="110000"/>
              </a:lnSpc>
            </a:pPr>
            <a:r>
              <a:rPr lang="en-GB" sz="1800" dirty="0"/>
              <a:t>Offload input/output to </a:t>
            </a:r>
            <a:r>
              <a:rPr lang="en-GB" dirty="0" err="1"/>
              <a:t>ConsoleRenderer</a:t>
            </a:r>
            <a:r>
              <a:rPr lang="en-GB" sz="1800" dirty="0"/>
              <a:t> and </a:t>
            </a:r>
            <a:r>
              <a:rPr lang="en-GB" dirty="0" err="1"/>
              <a:t>ConsoleInputHandler</a:t>
            </a:r>
            <a:r>
              <a:rPr lang="en-GB" sz="1800" dirty="0"/>
              <a:t>.</a:t>
            </a:r>
          </a:p>
          <a:p>
            <a:pPr>
              <a:lnSpc>
                <a:spcPct val="110000"/>
              </a:lnSpc>
            </a:pPr>
            <a:r>
              <a:rPr lang="en-GB" sz="1800" dirty="0"/>
              <a:t>Optionally introduce a </a:t>
            </a:r>
            <a:r>
              <a:rPr lang="en-GB" dirty="0" err="1"/>
              <a:t>GameModeFactory</a:t>
            </a:r>
            <a:r>
              <a:rPr lang="en-GB" sz="1800" dirty="0"/>
              <a:t> for extensibility.</a:t>
            </a:r>
            <a:endParaRPr lang="en-US" sz="1700" dirty="0"/>
          </a:p>
        </p:txBody>
      </p:sp>
    </p:spTree>
    <p:extLst>
      <p:ext uri="{BB962C8B-B14F-4D97-AF65-F5344CB8AC3E}">
        <p14:creationId xmlns:p14="http://schemas.microsoft.com/office/powerpoint/2010/main" val="1347651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37580D-1176-4083-A9A1-BD8ED0899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DA3B4E-4FC1-BF44-92DD-B039B0ED19D8}"/>
              </a:ext>
            </a:extLst>
          </p:cNvPr>
          <p:cNvSpPr>
            <a:spLocks noGrp="1"/>
          </p:cNvSpPr>
          <p:nvPr>
            <p:ph type="title"/>
          </p:nvPr>
        </p:nvSpPr>
        <p:spPr>
          <a:xfrm>
            <a:off x="914400" y="1371600"/>
            <a:ext cx="10360152" cy="1139911"/>
          </a:xfrm>
        </p:spPr>
        <p:txBody>
          <a:bodyPr>
            <a:normAutofit/>
          </a:bodyPr>
          <a:lstStyle/>
          <a:p>
            <a:pPr>
              <a:lnSpc>
                <a:spcPct val="90000"/>
              </a:lnSpc>
            </a:pPr>
            <a:r>
              <a:rPr lang="en-US" sz="3700"/>
              <a:t>COMPARISON  BETWEEN OLD CODE VS NEW CODE</a:t>
            </a:r>
          </a:p>
        </p:txBody>
      </p:sp>
      <p:cxnSp>
        <p:nvCxnSpPr>
          <p:cNvPr id="11" name="Straight Connector 10">
            <a:extLst>
              <a:ext uri="{FF2B5EF4-FFF2-40B4-BE49-F238E27FC236}">
                <a16:creationId xmlns:a16="http://schemas.microsoft.com/office/drawing/2014/main" id="{B9C96FDC-E4C2-7D8A-44BA-572E7CD9E8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1585" y="1027306"/>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C44CDF25-7622-DC6F-4EDE-9F377A10CC95}"/>
              </a:ext>
            </a:extLst>
          </p:cNvPr>
          <p:cNvGraphicFramePr>
            <a:graphicFrameLocks noGrp="1"/>
          </p:cNvGraphicFramePr>
          <p:nvPr>
            <p:ph idx="1"/>
            <p:extLst>
              <p:ext uri="{D42A27DB-BD31-4B8C-83A1-F6EECF244321}">
                <p14:modId xmlns:p14="http://schemas.microsoft.com/office/powerpoint/2010/main" val="1003966829"/>
              </p:ext>
            </p:extLst>
          </p:nvPr>
        </p:nvGraphicFramePr>
        <p:xfrm>
          <a:off x="914400" y="2846107"/>
          <a:ext cx="10363202" cy="3213265"/>
        </p:xfrm>
        <a:graphic>
          <a:graphicData uri="http://schemas.openxmlformats.org/drawingml/2006/table">
            <a:tbl>
              <a:tblPr/>
              <a:tblGrid>
                <a:gridCol w="1644929">
                  <a:extLst>
                    <a:ext uri="{9D8B030D-6E8A-4147-A177-3AD203B41FA5}">
                      <a16:colId xmlns:a16="http://schemas.microsoft.com/office/drawing/2014/main" val="2495863084"/>
                    </a:ext>
                  </a:extLst>
                </a:gridCol>
                <a:gridCol w="3085410">
                  <a:extLst>
                    <a:ext uri="{9D8B030D-6E8A-4147-A177-3AD203B41FA5}">
                      <a16:colId xmlns:a16="http://schemas.microsoft.com/office/drawing/2014/main" val="2626760733"/>
                    </a:ext>
                  </a:extLst>
                </a:gridCol>
                <a:gridCol w="2296383">
                  <a:extLst>
                    <a:ext uri="{9D8B030D-6E8A-4147-A177-3AD203B41FA5}">
                      <a16:colId xmlns:a16="http://schemas.microsoft.com/office/drawing/2014/main" val="1135025383"/>
                    </a:ext>
                  </a:extLst>
                </a:gridCol>
                <a:gridCol w="3336480">
                  <a:extLst>
                    <a:ext uri="{9D8B030D-6E8A-4147-A177-3AD203B41FA5}">
                      <a16:colId xmlns:a16="http://schemas.microsoft.com/office/drawing/2014/main" val="2639436352"/>
                    </a:ext>
                  </a:extLst>
                </a:gridCol>
              </a:tblGrid>
              <a:tr h="382118">
                <a:tc>
                  <a:txBody>
                    <a:bodyPr/>
                    <a:lstStyle/>
                    <a:p>
                      <a:pPr>
                        <a:buNone/>
                      </a:pPr>
                      <a:r>
                        <a:rPr lang="en-US" sz="1700"/>
                        <a:t>File</a:t>
                      </a:r>
                    </a:p>
                  </a:txBody>
                  <a:tcPr marL="86845" marR="86845" marT="43422" marB="43422" anchor="ctr">
                    <a:lnL>
                      <a:noFill/>
                    </a:lnL>
                    <a:lnR>
                      <a:noFill/>
                    </a:lnR>
                    <a:lnT>
                      <a:noFill/>
                    </a:lnT>
                    <a:lnB>
                      <a:noFill/>
                    </a:lnB>
                    <a:noFill/>
                  </a:tcPr>
                </a:tc>
                <a:tc>
                  <a:txBody>
                    <a:bodyPr/>
                    <a:lstStyle/>
                    <a:p>
                      <a:pPr>
                        <a:buNone/>
                      </a:pPr>
                      <a:r>
                        <a:rPr lang="en-US" sz="1700"/>
                        <a:t>Current State</a:t>
                      </a:r>
                    </a:p>
                  </a:txBody>
                  <a:tcPr marL="86845" marR="86845" marT="43422" marB="43422" anchor="ctr">
                    <a:lnL>
                      <a:noFill/>
                    </a:lnL>
                    <a:lnR>
                      <a:noFill/>
                    </a:lnR>
                    <a:lnT>
                      <a:noFill/>
                    </a:lnT>
                    <a:lnB>
                      <a:noFill/>
                    </a:lnB>
                    <a:noFill/>
                  </a:tcPr>
                </a:tc>
                <a:tc>
                  <a:txBody>
                    <a:bodyPr/>
                    <a:lstStyle/>
                    <a:p>
                      <a:pPr>
                        <a:buNone/>
                      </a:pPr>
                      <a:r>
                        <a:rPr lang="en-US" sz="1700"/>
                        <a:t>SOLID Violations</a:t>
                      </a:r>
                    </a:p>
                  </a:txBody>
                  <a:tcPr marL="86845" marR="86845" marT="43422" marB="43422" anchor="ctr">
                    <a:lnL>
                      <a:noFill/>
                    </a:lnL>
                    <a:lnR>
                      <a:noFill/>
                    </a:lnR>
                    <a:lnT>
                      <a:noFill/>
                    </a:lnT>
                    <a:lnB>
                      <a:noFill/>
                    </a:lnB>
                    <a:noFill/>
                  </a:tcPr>
                </a:tc>
                <a:tc>
                  <a:txBody>
                    <a:bodyPr/>
                    <a:lstStyle/>
                    <a:p>
                      <a:pPr>
                        <a:buNone/>
                      </a:pPr>
                      <a:r>
                        <a:rPr lang="en-US" sz="1700"/>
                        <a:t>Refactored Fix</a:t>
                      </a:r>
                    </a:p>
                  </a:txBody>
                  <a:tcPr marL="86845" marR="86845" marT="43422" marB="43422" anchor="ctr">
                    <a:lnL>
                      <a:noFill/>
                    </a:lnL>
                    <a:lnR>
                      <a:noFill/>
                    </a:lnR>
                    <a:lnT>
                      <a:noFill/>
                    </a:lnT>
                    <a:lnB>
                      <a:noFill/>
                    </a:lnB>
                    <a:noFill/>
                  </a:tcPr>
                </a:tc>
                <a:extLst>
                  <a:ext uri="{0D108BD9-81ED-4DB2-BD59-A6C34878D82A}">
                    <a16:rowId xmlns:a16="http://schemas.microsoft.com/office/drawing/2014/main" val="2901166408"/>
                  </a:ext>
                </a:extLst>
              </a:tr>
              <a:tr h="642653">
                <a:tc>
                  <a:txBody>
                    <a:bodyPr/>
                    <a:lstStyle/>
                    <a:p>
                      <a:pPr>
                        <a:buNone/>
                      </a:pPr>
                      <a:r>
                        <a:rPr lang="en-US" sz="1700" b="1"/>
                        <a:t>table.py</a:t>
                      </a:r>
                      <a:endParaRPr lang="en-US" sz="1700"/>
                    </a:p>
                  </a:txBody>
                  <a:tcPr marL="86845" marR="86845" marT="43422" marB="43422" anchor="ctr">
                    <a:lnL>
                      <a:noFill/>
                    </a:lnL>
                    <a:lnR>
                      <a:noFill/>
                    </a:lnR>
                    <a:lnT>
                      <a:noFill/>
                    </a:lnT>
                    <a:lnB>
                      <a:noFill/>
                    </a:lnB>
                    <a:noFill/>
                  </a:tcPr>
                </a:tc>
                <a:tc>
                  <a:txBody>
                    <a:bodyPr/>
                    <a:lstStyle/>
                    <a:p>
                      <a:pPr>
                        <a:buNone/>
                      </a:pPr>
                      <a:r>
                        <a:rPr lang="en-US" sz="1700"/>
                        <a:t>Board + printing mixed</a:t>
                      </a:r>
                    </a:p>
                  </a:txBody>
                  <a:tcPr marL="86845" marR="86845" marT="43422" marB="43422" anchor="ctr">
                    <a:lnL>
                      <a:noFill/>
                    </a:lnL>
                    <a:lnR>
                      <a:noFill/>
                    </a:lnR>
                    <a:lnT>
                      <a:noFill/>
                    </a:lnT>
                    <a:lnB>
                      <a:noFill/>
                    </a:lnB>
                    <a:noFill/>
                  </a:tcPr>
                </a:tc>
                <a:tc>
                  <a:txBody>
                    <a:bodyPr/>
                    <a:lstStyle/>
                    <a:p>
                      <a:pPr>
                        <a:buNone/>
                      </a:pPr>
                      <a:r>
                        <a:rPr lang="en-US" sz="1700"/>
                        <a:t>SRP, DIP, OCP</a:t>
                      </a:r>
                    </a:p>
                  </a:txBody>
                  <a:tcPr marL="86845" marR="86845" marT="43422" marB="43422" anchor="ctr">
                    <a:lnL>
                      <a:noFill/>
                    </a:lnL>
                    <a:lnR>
                      <a:noFill/>
                    </a:lnR>
                    <a:lnT>
                      <a:noFill/>
                    </a:lnT>
                    <a:lnB>
                      <a:noFill/>
                    </a:lnB>
                    <a:noFill/>
                  </a:tcPr>
                </a:tc>
                <a:tc>
                  <a:txBody>
                    <a:bodyPr/>
                    <a:lstStyle/>
                    <a:p>
                      <a:pPr>
                        <a:buNone/>
                      </a:pPr>
                      <a:r>
                        <a:rPr lang="en-US" sz="1700"/>
                        <a:t>Pure data model, rendering removed, size-configurable</a:t>
                      </a:r>
                    </a:p>
                  </a:txBody>
                  <a:tcPr marL="86845" marR="86845" marT="43422" marB="43422" anchor="ctr">
                    <a:lnL>
                      <a:noFill/>
                    </a:lnL>
                    <a:lnR>
                      <a:noFill/>
                    </a:lnR>
                    <a:lnT>
                      <a:noFill/>
                    </a:lnT>
                    <a:lnB>
                      <a:noFill/>
                    </a:lnB>
                    <a:noFill/>
                  </a:tcPr>
                </a:tc>
                <a:extLst>
                  <a:ext uri="{0D108BD9-81ED-4DB2-BD59-A6C34878D82A}">
                    <a16:rowId xmlns:a16="http://schemas.microsoft.com/office/drawing/2014/main" val="3505689447"/>
                  </a:ext>
                </a:extLst>
              </a:tr>
              <a:tr h="642653">
                <a:tc>
                  <a:txBody>
                    <a:bodyPr/>
                    <a:lstStyle/>
                    <a:p>
                      <a:pPr>
                        <a:buNone/>
                      </a:pPr>
                      <a:r>
                        <a:rPr lang="en-US" sz="1700" b="1"/>
                        <a:t>player.py</a:t>
                      </a:r>
                      <a:endParaRPr lang="en-US" sz="1700"/>
                    </a:p>
                  </a:txBody>
                  <a:tcPr marL="86845" marR="86845" marT="43422" marB="43422" anchor="ctr">
                    <a:lnL>
                      <a:noFill/>
                    </a:lnL>
                    <a:lnR>
                      <a:noFill/>
                    </a:lnR>
                    <a:lnT>
                      <a:noFill/>
                    </a:lnT>
                    <a:lnB>
                      <a:noFill/>
                    </a:lnB>
                    <a:noFill/>
                  </a:tcPr>
                </a:tc>
                <a:tc>
                  <a:txBody>
                    <a:bodyPr/>
                    <a:lstStyle/>
                    <a:p>
                      <a:pPr>
                        <a:buNone/>
                      </a:pPr>
                      <a:r>
                        <a:rPr lang="en-GB" sz="1700"/>
                        <a:t>Human uses </a:t>
                      </a:r>
                      <a:r>
                        <a:rPr lang="en-GB" sz="1700">
                          <a:latin typeface="Courier New" panose="02070309020205020404" pitchFamily="49" charset="0"/>
                        </a:rPr>
                        <a:t>input()</a:t>
                      </a:r>
                      <a:r>
                        <a:rPr lang="en-GB" sz="1700"/>
                        <a:t>, AI inline</a:t>
                      </a:r>
                    </a:p>
                  </a:txBody>
                  <a:tcPr marL="86845" marR="86845" marT="43422" marB="43422" anchor="ctr">
                    <a:lnL>
                      <a:noFill/>
                    </a:lnL>
                    <a:lnR>
                      <a:noFill/>
                    </a:lnR>
                    <a:lnT>
                      <a:noFill/>
                    </a:lnT>
                    <a:lnB>
                      <a:noFill/>
                    </a:lnB>
                    <a:noFill/>
                  </a:tcPr>
                </a:tc>
                <a:tc>
                  <a:txBody>
                    <a:bodyPr/>
                    <a:lstStyle/>
                    <a:p>
                      <a:pPr>
                        <a:buNone/>
                      </a:pPr>
                      <a:r>
                        <a:rPr lang="en-US" sz="1700"/>
                        <a:t>SRP, DIP, OCP</a:t>
                      </a:r>
                    </a:p>
                  </a:txBody>
                  <a:tcPr marL="86845" marR="86845" marT="43422" marB="43422" anchor="ctr">
                    <a:lnL>
                      <a:noFill/>
                    </a:lnL>
                    <a:lnR>
                      <a:noFill/>
                    </a:lnR>
                    <a:lnT>
                      <a:noFill/>
                    </a:lnT>
                    <a:lnB>
                      <a:noFill/>
                    </a:lnB>
                    <a:noFill/>
                  </a:tcPr>
                </a:tc>
                <a:tc>
                  <a:txBody>
                    <a:bodyPr/>
                    <a:lstStyle/>
                    <a:p>
                      <a:pPr>
                        <a:buNone/>
                      </a:pPr>
                      <a:r>
                        <a:rPr lang="en-US" sz="1700"/>
                        <a:t>Injected </a:t>
                      </a:r>
                      <a:r>
                        <a:rPr lang="en-US" sz="1700">
                          <a:latin typeface="Courier New" panose="02070309020205020404" pitchFamily="49" charset="0"/>
                        </a:rPr>
                        <a:t>InputHandler</a:t>
                      </a:r>
                      <a:r>
                        <a:rPr lang="en-US" sz="1700"/>
                        <a:t>, AI strategies separate</a:t>
                      </a:r>
                    </a:p>
                  </a:txBody>
                  <a:tcPr marL="86845" marR="86845" marT="43422" marB="43422" anchor="ctr">
                    <a:lnL>
                      <a:noFill/>
                    </a:lnL>
                    <a:lnR>
                      <a:noFill/>
                    </a:lnR>
                    <a:lnT>
                      <a:noFill/>
                    </a:lnT>
                    <a:lnB>
                      <a:noFill/>
                    </a:lnB>
                    <a:noFill/>
                  </a:tcPr>
                </a:tc>
                <a:extLst>
                  <a:ext uri="{0D108BD9-81ED-4DB2-BD59-A6C34878D82A}">
                    <a16:rowId xmlns:a16="http://schemas.microsoft.com/office/drawing/2014/main" val="2498480057"/>
                  </a:ext>
                </a:extLst>
              </a:tr>
              <a:tr h="642653">
                <a:tc>
                  <a:txBody>
                    <a:bodyPr/>
                    <a:lstStyle/>
                    <a:p>
                      <a:pPr>
                        <a:buNone/>
                      </a:pPr>
                      <a:r>
                        <a:rPr lang="en-US" sz="1700" b="1"/>
                        <a:t>match.py</a:t>
                      </a:r>
                      <a:endParaRPr lang="en-US" sz="1700"/>
                    </a:p>
                  </a:txBody>
                  <a:tcPr marL="86845" marR="86845" marT="43422" marB="43422" anchor="ctr">
                    <a:lnL>
                      <a:noFill/>
                    </a:lnL>
                    <a:lnR>
                      <a:noFill/>
                    </a:lnR>
                    <a:lnT>
                      <a:noFill/>
                    </a:lnT>
                    <a:lnB>
                      <a:noFill/>
                    </a:lnB>
                    <a:noFill/>
                  </a:tcPr>
                </a:tc>
                <a:tc>
                  <a:txBody>
                    <a:bodyPr/>
                    <a:lstStyle/>
                    <a:p>
                      <a:pPr>
                        <a:buNone/>
                      </a:pPr>
                      <a:r>
                        <a:rPr lang="en-US" sz="1700"/>
                        <a:t>Game loop + rendering mixed</a:t>
                      </a:r>
                    </a:p>
                  </a:txBody>
                  <a:tcPr marL="86845" marR="86845" marT="43422" marB="43422" anchor="ctr">
                    <a:lnL>
                      <a:noFill/>
                    </a:lnL>
                    <a:lnR>
                      <a:noFill/>
                    </a:lnR>
                    <a:lnT>
                      <a:noFill/>
                    </a:lnT>
                    <a:lnB>
                      <a:noFill/>
                    </a:lnB>
                    <a:noFill/>
                  </a:tcPr>
                </a:tc>
                <a:tc>
                  <a:txBody>
                    <a:bodyPr/>
                    <a:lstStyle/>
                    <a:p>
                      <a:pPr>
                        <a:buNone/>
                      </a:pPr>
                      <a:r>
                        <a:rPr lang="en-US" sz="1700"/>
                        <a:t>SRP, DIP</a:t>
                      </a:r>
                    </a:p>
                  </a:txBody>
                  <a:tcPr marL="86845" marR="86845" marT="43422" marB="43422" anchor="ctr">
                    <a:lnL>
                      <a:noFill/>
                    </a:lnL>
                    <a:lnR>
                      <a:noFill/>
                    </a:lnR>
                    <a:lnT>
                      <a:noFill/>
                    </a:lnT>
                    <a:lnB>
                      <a:noFill/>
                    </a:lnB>
                    <a:noFill/>
                  </a:tcPr>
                </a:tc>
                <a:tc>
                  <a:txBody>
                    <a:bodyPr/>
                    <a:lstStyle/>
                    <a:p>
                      <a:pPr>
                        <a:buNone/>
                      </a:pPr>
                      <a:r>
                        <a:rPr lang="en-GB" sz="1700"/>
                        <a:t>Match orchestrates only, Renderer injected</a:t>
                      </a:r>
                    </a:p>
                  </a:txBody>
                  <a:tcPr marL="86845" marR="86845" marT="43422" marB="43422" anchor="ctr">
                    <a:lnL>
                      <a:noFill/>
                    </a:lnL>
                    <a:lnR>
                      <a:noFill/>
                    </a:lnR>
                    <a:lnT>
                      <a:noFill/>
                    </a:lnT>
                    <a:lnB>
                      <a:noFill/>
                    </a:lnB>
                    <a:noFill/>
                  </a:tcPr>
                </a:tc>
                <a:extLst>
                  <a:ext uri="{0D108BD9-81ED-4DB2-BD59-A6C34878D82A}">
                    <a16:rowId xmlns:a16="http://schemas.microsoft.com/office/drawing/2014/main" val="4039951188"/>
                  </a:ext>
                </a:extLst>
              </a:tr>
              <a:tr h="903188">
                <a:tc>
                  <a:txBody>
                    <a:bodyPr/>
                    <a:lstStyle/>
                    <a:p>
                      <a:pPr>
                        <a:buNone/>
                      </a:pPr>
                      <a:r>
                        <a:rPr lang="en-US" sz="1700" b="1"/>
                        <a:t>main.py</a:t>
                      </a:r>
                      <a:endParaRPr lang="en-US" sz="1700"/>
                    </a:p>
                  </a:txBody>
                  <a:tcPr marL="86845" marR="86845" marT="43422" marB="43422" anchor="ctr">
                    <a:lnL>
                      <a:noFill/>
                    </a:lnL>
                    <a:lnR>
                      <a:noFill/>
                    </a:lnR>
                    <a:lnT>
                      <a:noFill/>
                    </a:lnT>
                    <a:lnB>
                      <a:noFill/>
                    </a:lnB>
                    <a:noFill/>
                  </a:tcPr>
                </a:tc>
                <a:tc>
                  <a:txBody>
                    <a:bodyPr/>
                    <a:lstStyle/>
                    <a:p>
                      <a:pPr>
                        <a:buNone/>
                      </a:pPr>
                      <a:r>
                        <a:rPr lang="en-US" sz="1700"/>
                        <a:t>Game setup + UI + logic</a:t>
                      </a:r>
                    </a:p>
                  </a:txBody>
                  <a:tcPr marL="86845" marR="86845" marT="43422" marB="43422" anchor="ctr">
                    <a:lnL>
                      <a:noFill/>
                    </a:lnL>
                    <a:lnR>
                      <a:noFill/>
                    </a:lnR>
                    <a:lnT>
                      <a:noFill/>
                    </a:lnT>
                    <a:lnB>
                      <a:noFill/>
                    </a:lnB>
                    <a:noFill/>
                  </a:tcPr>
                </a:tc>
                <a:tc>
                  <a:txBody>
                    <a:bodyPr/>
                    <a:lstStyle/>
                    <a:p>
                      <a:pPr>
                        <a:buNone/>
                      </a:pPr>
                      <a:r>
                        <a:rPr lang="en-US" sz="1700"/>
                        <a:t>SRP, DIP, OCP</a:t>
                      </a:r>
                    </a:p>
                  </a:txBody>
                  <a:tcPr marL="86845" marR="86845" marT="43422" marB="43422" anchor="ctr">
                    <a:lnL>
                      <a:noFill/>
                    </a:lnL>
                    <a:lnR>
                      <a:noFill/>
                    </a:lnR>
                    <a:lnT>
                      <a:noFill/>
                    </a:lnT>
                    <a:lnB>
                      <a:noFill/>
                    </a:lnB>
                    <a:noFill/>
                  </a:tcPr>
                </a:tc>
                <a:tc>
                  <a:txBody>
                    <a:bodyPr/>
                    <a:lstStyle/>
                    <a:p>
                      <a:pPr>
                        <a:buNone/>
                      </a:pPr>
                      <a:r>
                        <a:rPr lang="en-US" sz="1700" dirty="0"/>
                        <a:t>Wires dependencies only, </a:t>
                      </a:r>
                      <a:r>
                        <a:rPr lang="en-US" sz="1700" dirty="0" err="1"/>
                        <a:t>ConsoleRenderer</a:t>
                      </a:r>
                      <a:r>
                        <a:rPr lang="en-US" sz="1700" dirty="0"/>
                        <a:t>/</a:t>
                      </a:r>
                      <a:r>
                        <a:rPr lang="en-US" sz="1700" dirty="0" err="1"/>
                        <a:t>InputHandler</a:t>
                      </a:r>
                      <a:r>
                        <a:rPr lang="en-US" sz="1700" dirty="0"/>
                        <a:t> handle I/O</a:t>
                      </a:r>
                    </a:p>
                  </a:txBody>
                  <a:tcPr marL="86845" marR="86845" marT="43422" marB="43422" anchor="ctr">
                    <a:lnL>
                      <a:noFill/>
                    </a:lnL>
                    <a:lnR>
                      <a:noFill/>
                    </a:lnR>
                    <a:lnT>
                      <a:noFill/>
                    </a:lnT>
                    <a:lnB>
                      <a:noFill/>
                    </a:lnB>
                    <a:noFill/>
                  </a:tcPr>
                </a:tc>
                <a:extLst>
                  <a:ext uri="{0D108BD9-81ED-4DB2-BD59-A6C34878D82A}">
                    <a16:rowId xmlns:a16="http://schemas.microsoft.com/office/drawing/2014/main" val="4220689229"/>
                  </a:ext>
                </a:extLst>
              </a:tr>
            </a:tbl>
          </a:graphicData>
        </a:graphic>
      </p:graphicFrame>
    </p:spTree>
    <p:extLst>
      <p:ext uri="{BB962C8B-B14F-4D97-AF65-F5344CB8AC3E}">
        <p14:creationId xmlns:p14="http://schemas.microsoft.com/office/powerpoint/2010/main" val="460521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0D4ECA-BDED-D0C8-628F-31722B8DE35B}"/>
              </a:ext>
            </a:extLst>
          </p:cNvPr>
          <p:cNvSpPr>
            <a:spLocks noGrp="1"/>
          </p:cNvSpPr>
          <p:nvPr>
            <p:ph type="title"/>
          </p:nvPr>
        </p:nvSpPr>
        <p:spPr>
          <a:xfrm>
            <a:off x="640081" y="786857"/>
            <a:ext cx="6026534" cy="1197384"/>
          </a:xfrm>
        </p:spPr>
        <p:txBody>
          <a:bodyPr vert="horz" lIns="91440" tIns="45720" rIns="91440" bIns="45720" rtlCol="0" anchor="b">
            <a:normAutofit/>
          </a:bodyPr>
          <a:lstStyle/>
          <a:p>
            <a:pPr>
              <a:lnSpc>
                <a:spcPct val="90000"/>
              </a:lnSpc>
            </a:pPr>
            <a:r>
              <a:rPr lang="en-US" sz="3400" dirty="0"/>
              <a:t>renderer.py and input_handler.py</a:t>
            </a:r>
          </a:p>
        </p:txBody>
      </p:sp>
      <p:sp>
        <p:nvSpPr>
          <p:cNvPr id="14" name="Content Placeholder 2">
            <a:extLst>
              <a:ext uri="{FF2B5EF4-FFF2-40B4-BE49-F238E27FC236}">
                <a16:creationId xmlns:a16="http://schemas.microsoft.com/office/drawing/2014/main" id="{47C63A61-0A14-B1D4-6651-FC8DE229775F}"/>
              </a:ext>
            </a:extLst>
          </p:cNvPr>
          <p:cNvSpPr txBox="1">
            <a:spLocks/>
          </p:cNvSpPr>
          <p:nvPr/>
        </p:nvSpPr>
        <p:spPr>
          <a:xfrm>
            <a:off x="640080" y="2182273"/>
            <a:ext cx="5792618" cy="389247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This will help to separate responsibilities, also apply DIP (Dependency Inversion Principle) instead of having Match, Player, and main.py depend directly on print() and input(). They should rather depend on abstractions.</a:t>
            </a:r>
          </a:p>
          <a:p>
            <a:pPr marL="0" indent="0">
              <a:buNone/>
            </a:pPr>
            <a:r>
              <a:rPr lang="en-US" dirty="0"/>
              <a:t>This also allows for the addition of further modules like GUI, web frontend, automated testing </a:t>
            </a:r>
            <a:r>
              <a:rPr lang="en-US" dirty="0" err="1"/>
              <a:t>etc</a:t>
            </a:r>
            <a:r>
              <a:rPr lang="en-US" dirty="0"/>
              <a:t> without touching the Match, Player and main.py files (Open/Closed Principle).</a:t>
            </a:r>
          </a:p>
        </p:txBody>
      </p:sp>
      <p:pic>
        <p:nvPicPr>
          <p:cNvPr id="13" name="Picture 12" descr="A screenshot of a computer&#10;&#10;AI-generated content may be incorrect.">
            <a:extLst>
              <a:ext uri="{FF2B5EF4-FFF2-40B4-BE49-F238E27FC236}">
                <a16:creationId xmlns:a16="http://schemas.microsoft.com/office/drawing/2014/main" id="{D5B68E8E-8648-663A-21FC-B8625ADA0A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5583" y="1474464"/>
            <a:ext cx="4724165" cy="2222341"/>
          </a:xfrm>
          <a:prstGeom prst="rect">
            <a:avLst/>
          </a:prstGeom>
        </p:spPr>
      </p:pic>
      <p:pic>
        <p:nvPicPr>
          <p:cNvPr id="11" name="Content Placeholder 10" descr="A screenshot of a computer&#10;&#10;AI-generated content may be incorrect.">
            <a:extLst>
              <a:ext uri="{FF2B5EF4-FFF2-40B4-BE49-F238E27FC236}">
                <a16:creationId xmlns:a16="http://schemas.microsoft.com/office/drawing/2014/main" id="{D7847757-1849-D4F8-4A22-DD1307BA52B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95583" y="3795823"/>
            <a:ext cx="4724165" cy="2377945"/>
          </a:xfrm>
          <a:prstGeom prst="rect">
            <a:avLst/>
          </a:prstGeom>
        </p:spPr>
      </p:pic>
      <p:cxnSp>
        <p:nvCxnSpPr>
          <p:cNvPr id="24" name="Straight Connector 23">
            <a:extLst>
              <a:ext uri="{FF2B5EF4-FFF2-40B4-BE49-F238E27FC236}">
                <a16:creationId xmlns:a16="http://schemas.microsoft.com/office/drawing/2014/main" id="{0D7F0166-5104-70BA-EFEB-5271B630FD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8973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9D01F7-253B-B442-CCBD-CA56D2692D82}"/>
              </a:ext>
            </a:extLst>
          </p:cNvPr>
          <p:cNvSpPr>
            <a:spLocks noGrp="1"/>
          </p:cNvSpPr>
          <p:nvPr>
            <p:ph type="title"/>
          </p:nvPr>
        </p:nvSpPr>
        <p:spPr>
          <a:xfrm>
            <a:off x="640080" y="1371600"/>
            <a:ext cx="5852160" cy="1097280"/>
          </a:xfrm>
        </p:spPr>
        <p:txBody>
          <a:bodyPr anchor="t">
            <a:normAutofit/>
          </a:bodyPr>
          <a:lstStyle/>
          <a:p>
            <a:r>
              <a:rPr lang="en-US" dirty="0"/>
              <a:t>Summary</a:t>
            </a:r>
          </a:p>
        </p:txBody>
      </p:sp>
      <p:cxnSp>
        <p:nvCxnSpPr>
          <p:cNvPr id="11" name="Straight Connector 10">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6281"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5754BFC-CAB4-639C-2C4A-0BA3ACCDE727}"/>
              </a:ext>
            </a:extLst>
          </p:cNvPr>
          <p:cNvSpPr>
            <a:spLocks noGrp="1"/>
          </p:cNvSpPr>
          <p:nvPr>
            <p:ph idx="1"/>
          </p:nvPr>
        </p:nvSpPr>
        <p:spPr>
          <a:xfrm>
            <a:off x="640080" y="2633236"/>
            <a:ext cx="5852160" cy="3664685"/>
          </a:xfrm>
        </p:spPr>
        <p:txBody>
          <a:bodyPr>
            <a:normAutofit/>
          </a:bodyPr>
          <a:lstStyle/>
          <a:p>
            <a:pPr marL="0" indent="0">
              <a:lnSpc>
                <a:spcPct val="110000"/>
              </a:lnSpc>
              <a:buNone/>
            </a:pPr>
            <a:r>
              <a:rPr lang="en-US" sz="1700" dirty="0"/>
              <a:t>In summary, it was observed that in the old tic-tac-toe program there were several violations of the SOLID principles, we have been able to restructure the code base to correct and fix these violations.</a:t>
            </a:r>
          </a:p>
          <a:p>
            <a:pPr marL="0" indent="0">
              <a:lnSpc>
                <a:spcPct val="110000"/>
              </a:lnSpc>
              <a:buNone/>
            </a:pPr>
            <a:r>
              <a:rPr lang="en-GB" sz="1700" b="1" dirty="0"/>
              <a:t>SRP</a:t>
            </a:r>
            <a:r>
              <a:rPr lang="en-GB" sz="1700" dirty="0"/>
              <a:t>: Each class has one reason to change.</a:t>
            </a:r>
          </a:p>
          <a:p>
            <a:pPr marL="0" indent="0">
              <a:lnSpc>
                <a:spcPct val="110000"/>
              </a:lnSpc>
              <a:buNone/>
            </a:pPr>
            <a:r>
              <a:rPr lang="en-GB" sz="1700" b="1" dirty="0"/>
              <a:t>OCP</a:t>
            </a:r>
            <a:r>
              <a:rPr lang="en-GB" sz="1700" dirty="0"/>
              <a:t>: Easy to add new players, modes, renderers.</a:t>
            </a:r>
          </a:p>
          <a:p>
            <a:pPr marL="0" indent="0">
              <a:lnSpc>
                <a:spcPct val="110000"/>
              </a:lnSpc>
              <a:buNone/>
            </a:pPr>
            <a:r>
              <a:rPr lang="en-GB" sz="1700" b="1" dirty="0"/>
              <a:t>LSP</a:t>
            </a:r>
            <a:r>
              <a:rPr lang="en-GB" sz="1700" dirty="0"/>
              <a:t>: Already fine (Player subclasses interchangeable).</a:t>
            </a:r>
          </a:p>
          <a:p>
            <a:pPr marL="0" indent="0">
              <a:lnSpc>
                <a:spcPct val="110000"/>
              </a:lnSpc>
              <a:buNone/>
            </a:pPr>
            <a:r>
              <a:rPr lang="it-IT" sz="1700" b="1" dirty="0"/>
              <a:t>ISP</a:t>
            </a:r>
            <a:r>
              <a:rPr lang="it-IT" sz="1700" dirty="0"/>
              <a:t>: Console vs GUI separated.</a:t>
            </a:r>
          </a:p>
          <a:p>
            <a:pPr marL="0" indent="0">
              <a:lnSpc>
                <a:spcPct val="110000"/>
              </a:lnSpc>
              <a:buNone/>
            </a:pPr>
            <a:r>
              <a:rPr lang="en-GB" sz="1700" b="1" dirty="0"/>
              <a:t>DIP</a:t>
            </a:r>
            <a:r>
              <a:rPr lang="en-GB" sz="1700" dirty="0"/>
              <a:t>: High-level code depends on abstractions, not details.</a:t>
            </a:r>
            <a:endParaRPr lang="en-US" sz="1700" dirty="0"/>
          </a:p>
        </p:txBody>
      </p:sp>
      <p:pic>
        <p:nvPicPr>
          <p:cNvPr id="5" name="Picture 4" descr="A hand holding a pen and shading circles on a sheet">
            <a:extLst>
              <a:ext uri="{FF2B5EF4-FFF2-40B4-BE49-F238E27FC236}">
                <a16:creationId xmlns:a16="http://schemas.microsoft.com/office/drawing/2014/main" id="{5FE9691F-BBFD-192F-DE1C-4E9245648D5A}"/>
              </a:ext>
            </a:extLst>
          </p:cNvPr>
          <p:cNvPicPr>
            <a:picLocks noChangeAspect="1"/>
          </p:cNvPicPr>
          <p:nvPr/>
        </p:nvPicPr>
        <p:blipFill>
          <a:blip r:embed="rId2"/>
          <a:srcRect l="41654" r="17182" b="-1"/>
          <a:stretch>
            <a:fillRect/>
          </a:stretch>
        </p:blipFill>
        <p:spPr>
          <a:xfrm>
            <a:off x="7345680" y="10"/>
            <a:ext cx="4846320" cy="6857990"/>
          </a:xfrm>
          <a:prstGeom prst="rect">
            <a:avLst/>
          </a:prstGeom>
        </p:spPr>
      </p:pic>
    </p:spTree>
    <p:extLst>
      <p:ext uri="{BB962C8B-B14F-4D97-AF65-F5344CB8AC3E}">
        <p14:creationId xmlns:p14="http://schemas.microsoft.com/office/powerpoint/2010/main" val="2084532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06BD704-01C2-4341-B99A-116CC7EC5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oat in a river">
            <a:extLst>
              <a:ext uri="{FF2B5EF4-FFF2-40B4-BE49-F238E27FC236}">
                <a16:creationId xmlns:a16="http://schemas.microsoft.com/office/drawing/2014/main" id="{A076B992-E0C6-3FD0-E97F-F25EAF0203E8}"/>
              </a:ext>
            </a:extLst>
          </p:cNvPr>
          <p:cNvPicPr>
            <a:picLocks noChangeAspect="1"/>
          </p:cNvPicPr>
          <p:nvPr/>
        </p:nvPicPr>
        <p:blipFill>
          <a:blip r:embed="rId2"/>
          <a:srcRect/>
          <a:stretch>
            <a:fillRect/>
          </a:stretch>
        </p:blipFill>
        <p:spPr>
          <a:xfrm>
            <a:off x="20" y="10"/>
            <a:ext cx="12191980" cy="6857990"/>
          </a:xfrm>
          <a:prstGeom prst="rect">
            <a:avLst/>
          </a:prstGeom>
        </p:spPr>
      </p:pic>
      <p:sp useBgFill="1">
        <p:nvSpPr>
          <p:cNvPr id="18" name="Rectangle 17">
            <a:extLst>
              <a:ext uri="{FF2B5EF4-FFF2-40B4-BE49-F238E27FC236}">
                <a16:creationId xmlns:a16="http://schemas.microsoft.com/office/drawing/2014/main" id="{0225C01B-A296-4FAA-AA46-794F27DF6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894" y="979075"/>
            <a:ext cx="5777024" cy="5074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62713E66-598D-4B8A-9D2A-67C7AF46EF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85673" y="979075"/>
            <a:ext cx="0" cy="50749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F79561B-B293-81B8-0463-C57EC6A24848}"/>
              </a:ext>
            </a:extLst>
          </p:cNvPr>
          <p:cNvSpPr>
            <a:spLocks noGrp="1"/>
          </p:cNvSpPr>
          <p:nvPr>
            <p:ph idx="1"/>
          </p:nvPr>
        </p:nvSpPr>
        <p:spPr>
          <a:xfrm>
            <a:off x="1049454" y="2662356"/>
            <a:ext cx="4665546" cy="1356751"/>
          </a:xfrm>
        </p:spPr>
        <p:txBody>
          <a:bodyPr>
            <a:normAutofit/>
          </a:bodyPr>
          <a:lstStyle/>
          <a:p>
            <a:pPr marL="0" indent="0">
              <a:buNone/>
            </a:pPr>
            <a:r>
              <a:rPr lang="en-US" sz="6600">
                <a:latin typeface="Amasis MT Pro Medium" panose="02040604050005020304" pitchFamily="18" charset="0"/>
              </a:rPr>
              <a:t>Thank You.</a:t>
            </a:r>
          </a:p>
        </p:txBody>
      </p:sp>
    </p:spTree>
    <p:extLst>
      <p:ext uri="{BB962C8B-B14F-4D97-AF65-F5344CB8AC3E}">
        <p14:creationId xmlns:p14="http://schemas.microsoft.com/office/powerpoint/2010/main" val="3018741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E531B-D4E8-7EF0-7E7E-08C67AD89A4E}"/>
              </a:ext>
            </a:extLst>
          </p:cNvPr>
          <p:cNvSpPr>
            <a:spLocks noGrp="1"/>
          </p:cNvSpPr>
          <p:nvPr>
            <p:ph type="title"/>
          </p:nvPr>
        </p:nvSpPr>
        <p:spPr/>
        <p:txBody>
          <a:bodyPr/>
          <a:lstStyle/>
          <a:p>
            <a:r>
              <a:rPr lang="en-US" dirty="0"/>
              <a:t>DEFINITION</a:t>
            </a:r>
          </a:p>
        </p:txBody>
      </p:sp>
      <p:sp>
        <p:nvSpPr>
          <p:cNvPr id="3" name="Content Placeholder 2">
            <a:extLst>
              <a:ext uri="{FF2B5EF4-FFF2-40B4-BE49-F238E27FC236}">
                <a16:creationId xmlns:a16="http://schemas.microsoft.com/office/drawing/2014/main" id="{B4405C72-4751-04D7-E1A3-93C8874DF844}"/>
              </a:ext>
            </a:extLst>
          </p:cNvPr>
          <p:cNvSpPr>
            <a:spLocks noGrp="1"/>
          </p:cNvSpPr>
          <p:nvPr>
            <p:ph idx="1"/>
          </p:nvPr>
        </p:nvSpPr>
        <p:spPr>
          <a:xfrm>
            <a:off x="640080" y="2171248"/>
            <a:ext cx="10890928" cy="4460664"/>
          </a:xfrm>
        </p:spPr>
        <p:txBody>
          <a:bodyPr>
            <a:normAutofit fontScale="85000" lnSpcReduction="10000"/>
          </a:bodyPr>
          <a:lstStyle/>
          <a:p>
            <a:pPr marL="0" indent="0">
              <a:buNone/>
            </a:pPr>
            <a:r>
              <a:rPr lang="en-US" dirty="0"/>
              <a:t>SOLID in object-oriented programming can be defined as a set of five design principles used in the building of software/application in a more scalable, maintainable, flexible and understandable manner/way.</a:t>
            </a:r>
          </a:p>
          <a:p>
            <a:pPr marL="0" indent="0">
              <a:buNone/>
            </a:pPr>
            <a:r>
              <a:rPr lang="en-US" dirty="0"/>
              <a:t>SOLID is a mnemonic acronym that stands for:</a:t>
            </a:r>
          </a:p>
          <a:p>
            <a:pPr marL="0" indent="0">
              <a:buNone/>
            </a:pPr>
            <a:r>
              <a:rPr lang="en-US" b="1" dirty="0"/>
              <a:t>S</a:t>
            </a:r>
            <a:r>
              <a:rPr lang="en-US" dirty="0"/>
              <a:t> – </a:t>
            </a:r>
            <a:r>
              <a:rPr lang="en-US" i="1" dirty="0"/>
              <a:t>Single Responsibility Principle (SRP):</a:t>
            </a:r>
            <a:r>
              <a:rPr lang="en-US" dirty="0"/>
              <a:t> A class should have no reason to change, it should only do one job or responsibility.</a:t>
            </a:r>
          </a:p>
          <a:p>
            <a:pPr marL="0" indent="0">
              <a:buNone/>
            </a:pPr>
            <a:r>
              <a:rPr lang="en-US" b="1" dirty="0"/>
              <a:t>O</a:t>
            </a:r>
            <a:r>
              <a:rPr lang="en-US" dirty="0"/>
              <a:t> – </a:t>
            </a:r>
            <a:r>
              <a:rPr lang="en-US" i="1" dirty="0"/>
              <a:t>Open-Closed Principle (OCP):</a:t>
            </a:r>
            <a:r>
              <a:rPr lang="en-US" dirty="0"/>
              <a:t> A class should be open for extension but closed for modification.</a:t>
            </a:r>
          </a:p>
          <a:p>
            <a:pPr marL="0" indent="0">
              <a:buNone/>
            </a:pPr>
            <a:r>
              <a:rPr lang="en-US" b="1" dirty="0"/>
              <a:t>L</a:t>
            </a:r>
            <a:r>
              <a:rPr lang="en-US" dirty="0"/>
              <a:t> – </a:t>
            </a:r>
            <a:r>
              <a:rPr lang="en-US" i="1" dirty="0" err="1"/>
              <a:t>Liskov</a:t>
            </a:r>
            <a:r>
              <a:rPr lang="en-US" i="1" dirty="0"/>
              <a:t> Substitution Principle (LSP):</a:t>
            </a:r>
            <a:r>
              <a:rPr lang="en-US" dirty="0"/>
              <a:t> </a:t>
            </a:r>
            <a:r>
              <a:rPr lang="en-GB" dirty="0"/>
              <a:t>Objects of a </a:t>
            </a:r>
            <a:r>
              <a:rPr lang="en-GB" b="1" dirty="0"/>
              <a:t>superclass</a:t>
            </a:r>
            <a:r>
              <a:rPr lang="en-GB" dirty="0"/>
              <a:t> should be replaceable with objects of a </a:t>
            </a:r>
            <a:r>
              <a:rPr lang="en-GB" b="1" dirty="0"/>
              <a:t>subclass</a:t>
            </a:r>
            <a:r>
              <a:rPr lang="en-GB" dirty="0"/>
              <a:t> without breaking the application.</a:t>
            </a:r>
            <a:endParaRPr lang="en-US" dirty="0"/>
          </a:p>
          <a:p>
            <a:pPr marL="0" indent="0">
              <a:buNone/>
            </a:pPr>
            <a:r>
              <a:rPr lang="en-US" b="1" dirty="0"/>
              <a:t>I</a:t>
            </a:r>
            <a:r>
              <a:rPr lang="en-US" dirty="0"/>
              <a:t> – Interface Segregation Principle (ISP): </a:t>
            </a:r>
            <a:r>
              <a:rPr lang="en-GB" dirty="0"/>
              <a:t>Clients should not be forced to depend on methods they </a:t>
            </a:r>
            <a:r>
              <a:rPr lang="en-GB" b="1" dirty="0"/>
              <a:t>do not use</a:t>
            </a:r>
            <a:r>
              <a:rPr lang="en-GB" dirty="0"/>
              <a:t>.</a:t>
            </a:r>
            <a:endParaRPr lang="en-US" dirty="0"/>
          </a:p>
          <a:p>
            <a:pPr marL="0" indent="0">
              <a:buNone/>
            </a:pPr>
            <a:r>
              <a:rPr lang="en-US" b="1" dirty="0"/>
              <a:t>D </a:t>
            </a:r>
            <a:r>
              <a:rPr lang="en-US" dirty="0"/>
              <a:t>– Dependency Injection Principle (DIP): </a:t>
            </a:r>
            <a:r>
              <a:rPr lang="en-GB" dirty="0"/>
              <a:t>High-level modules should not depend on low-level modules; both should depend on </a:t>
            </a:r>
            <a:r>
              <a:rPr lang="en-GB" b="1" dirty="0"/>
              <a:t>abstractions</a:t>
            </a:r>
            <a:r>
              <a:rPr lang="en-GB" dirty="0"/>
              <a:t>.</a:t>
            </a:r>
            <a:br>
              <a:rPr lang="en-GB" dirty="0"/>
            </a:br>
            <a:r>
              <a:rPr lang="en-GB" dirty="0"/>
              <a:t>Abstractions should not depend on details; details should depend on abstractions.</a:t>
            </a:r>
            <a:endParaRPr lang="en-US" dirty="0"/>
          </a:p>
        </p:txBody>
      </p:sp>
    </p:spTree>
    <p:extLst>
      <p:ext uri="{BB962C8B-B14F-4D97-AF65-F5344CB8AC3E}">
        <p14:creationId xmlns:p14="http://schemas.microsoft.com/office/powerpoint/2010/main" val="3693124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32B9E9-10E2-FBBA-545A-44AAA110CFD6}"/>
              </a:ext>
            </a:extLst>
          </p:cNvPr>
          <p:cNvSpPr>
            <a:spLocks noGrp="1"/>
          </p:cNvSpPr>
          <p:nvPr>
            <p:ph type="title"/>
          </p:nvPr>
        </p:nvSpPr>
        <p:spPr>
          <a:xfrm>
            <a:off x="640080" y="914400"/>
            <a:ext cx="2168434" cy="811764"/>
          </a:xfrm>
        </p:spPr>
        <p:txBody>
          <a:bodyPr vert="horz" lIns="91440" tIns="45720" rIns="91440" bIns="45720" rtlCol="0" anchor="t">
            <a:normAutofit/>
          </a:bodyPr>
          <a:lstStyle/>
          <a:p>
            <a:r>
              <a:rPr lang="en-US" dirty="0"/>
              <a:t>table.py</a:t>
            </a:r>
          </a:p>
        </p:txBody>
      </p:sp>
      <p:pic>
        <p:nvPicPr>
          <p:cNvPr id="5" name="Content Placeholder 4" descr="A screen shot of a computer&#10;&#10;AI-generated content may be incorrect.">
            <a:extLst>
              <a:ext uri="{FF2B5EF4-FFF2-40B4-BE49-F238E27FC236}">
                <a16:creationId xmlns:a16="http://schemas.microsoft.com/office/drawing/2014/main" id="{776DE730-64AD-B812-BD15-6B90E8A799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3232" y="1884784"/>
            <a:ext cx="5648193" cy="3840287"/>
          </a:xfrm>
          <a:prstGeom prst="rect">
            <a:avLst/>
          </a:prstGeom>
        </p:spPr>
      </p:pic>
      <p:sp>
        <p:nvSpPr>
          <p:cNvPr id="3" name="Content Placeholder 2">
            <a:extLst>
              <a:ext uri="{FF2B5EF4-FFF2-40B4-BE49-F238E27FC236}">
                <a16:creationId xmlns:a16="http://schemas.microsoft.com/office/drawing/2014/main" id="{77A9D8B0-5B99-0610-E7C6-CC72826FB1AE}"/>
              </a:ext>
            </a:extLst>
          </p:cNvPr>
          <p:cNvSpPr txBox="1">
            <a:spLocks/>
          </p:cNvSpPr>
          <p:nvPr/>
        </p:nvSpPr>
        <p:spPr>
          <a:xfrm>
            <a:off x="6642690" y="2085468"/>
            <a:ext cx="4563618" cy="3760459"/>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US" sz="1700" b="1" dirty="0"/>
              <a:t>VIOLATIONS.</a:t>
            </a:r>
          </a:p>
          <a:p>
            <a:pPr>
              <a:lnSpc>
                <a:spcPct val="110000"/>
              </a:lnSpc>
            </a:pPr>
            <a:r>
              <a:rPr lang="en-US" sz="1700" b="1" dirty="0"/>
              <a:t>SRP violation</a:t>
            </a:r>
            <a:r>
              <a:rPr lang="en-US" sz="1700" dirty="0"/>
              <a:t>: Table handles multiple responsibilities: data storage, validation, winner-checking, and rendering (display()).</a:t>
            </a:r>
          </a:p>
          <a:p>
            <a:pPr>
              <a:lnSpc>
                <a:spcPct val="110000"/>
              </a:lnSpc>
            </a:pPr>
            <a:r>
              <a:rPr lang="en-US" sz="1700" b="1" dirty="0"/>
              <a:t>OCP violation</a:t>
            </a:r>
            <a:r>
              <a:rPr lang="en-US" sz="1700" dirty="0"/>
              <a:t>: For different win conditions (</a:t>
            </a:r>
            <a:r>
              <a:rPr lang="en-US" sz="1700" dirty="0" err="1"/>
              <a:t>e.g</a:t>
            </a:r>
            <a:r>
              <a:rPr lang="en-US" sz="1700" dirty="0"/>
              <a:t> larger board), the logic inside table must be rewritten.</a:t>
            </a:r>
          </a:p>
          <a:p>
            <a:pPr>
              <a:lnSpc>
                <a:spcPct val="110000"/>
              </a:lnSpc>
            </a:pPr>
            <a:r>
              <a:rPr lang="en-US" sz="1700" b="1" dirty="0"/>
              <a:t>ISP/DIP violation</a:t>
            </a:r>
            <a:r>
              <a:rPr lang="en-US" sz="1700" dirty="0"/>
              <a:t>: Tied to console output (print() in display()), making it impossible to reuse in GUI/Web.</a:t>
            </a:r>
          </a:p>
        </p:txBody>
      </p:sp>
      <p:cxnSp>
        <p:nvCxnSpPr>
          <p:cNvPr id="12" name="Straight Connector 11">
            <a:extLst>
              <a:ext uri="{FF2B5EF4-FFF2-40B4-BE49-F238E27FC236}">
                <a16:creationId xmlns:a16="http://schemas.microsoft.com/office/drawing/2014/main" id="{2EA0F4A6-3CC9-C9E2-BA02-58FA29F7DD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5508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97946-D7FF-5B7F-68A0-15061BEB8B32}"/>
              </a:ext>
            </a:extLst>
          </p:cNvPr>
          <p:cNvSpPr>
            <a:spLocks noGrp="1"/>
          </p:cNvSpPr>
          <p:nvPr>
            <p:ph type="title"/>
          </p:nvPr>
        </p:nvSpPr>
        <p:spPr>
          <a:xfrm>
            <a:off x="640080" y="1080199"/>
            <a:ext cx="1907178" cy="737117"/>
          </a:xfrm>
        </p:spPr>
        <p:txBody>
          <a:bodyPr/>
          <a:lstStyle/>
          <a:p>
            <a:r>
              <a:rPr lang="en-US" dirty="0"/>
              <a:t>table.py</a:t>
            </a:r>
          </a:p>
        </p:txBody>
      </p:sp>
      <p:pic>
        <p:nvPicPr>
          <p:cNvPr id="5" name="Content Placeholder 4">
            <a:extLst>
              <a:ext uri="{FF2B5EF4-FFF2-40B4-BE49-F238E27FC236}">
                <a16:creationId xmlns:a16="http://schemas.microsoft.com/office/drawing/2014/main" id="{D5E3CC92-5046-C5D0-2384-0B665EF715E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40080" y="1949380"/>
            <a:ext cx="6338711" cy="4712678"/>
          </a:xfrm>
        </p:spPr>
      </p:pic>
      <p:sp>
        <p:nvSpPr>
          <p:cNvPr id="6" name="Content Placeholder 2">
            <a:extLst>
              <a:ext uri="{FF2B5EF4-FFF2-40B4-BE49-F238E27FC236}">
                <a16:creationId xmlns:a16="http://schemas.microsoft.com/office/drawing/2014/main" id="{535F33F1-EF5E-46EB-6EA9-D64DE0E03B41}"/>
              </a:ext>
            </a:extLst>
          </p:cNvPr>
          <p:cNvSpPr txBox="1">
            <a:spLocks/>
          </p:cNvSpPr>
          <p:nvPr/>
        </p:nvSpPr>
        <p:spPr>
          <a:xfrm>
            <a:off x="7205817" y="2210757"/>
            <a:ext cx="4233708" cy="3760459"/>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US" sz="1700" dirty="0"/>
              <a:t>SOLUTION</a:t>
            </a:r>
          </a:p>
          <a:p>
            <a:pPr>
              <a:lnSpc>
                <a:spcPct val="110000"/>
              </a:lnSpc>
            </a:pPr>
            <a:r>
              <a:rPr lang="en-US" sz="1700" dirty="0"/>
              <a:t>Extract rendering into a Renderer.</a:t>
            </a:r>
          </a:p>
          <a:p>
            <a:pPr>
              <a:lnSpc>
                <a:spcPct val="110000"/>
              </a:lnSpc>
            </a:pPr>
            <a:r>
              <a:rPr lang="en-US" sz="1700" dirty="0"/>
              <a:t>Keep Table as a pure data model (board states, updates, validations).</a:t>
            </a:r>
          </a:p>
          <a:p>
            <a:pPr>
              <a:lnSpc>
                <a:spcPct val="110000"/>
              </a:lnSpc>
            </a:pPr>
            <a:r>
              <a:rPr lang="en-US" sz="1700" dirty="0"/>
              <a:t>Allow board size to be configurable.</a:t>
            </a:r>
          </a:p>
          <a:p>
            <a:pPr>
              <a:lnSpc>
                <a:spcPct val="110000"/>
              </a:lnSpc>
            </a:pPr>
            <a:endParaRPr lang="en-US" sz="1700" dirty="0"/>
          </a:p>
        </p:txBody>
      </p:sp>
    </p:spTree>
    <p:extLst>
      <p:ext uri="{BB962C8B-B14F-4D97-AF65-F5344CB8AC3E}">
        <p14:creationId xmlns:p14="http://schemas.microsoft.com/office/powerpoint/2010/main" val="2141517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001DD5A-1DCA-F783-CB88-37BB35BEB71B}"/>
              </a:ext>
            </a:extLst>
          </p:cNvPr>
          <p:cNvSpPr>
            <a:spLocks noGrp="1"/>
          </p:cNvSpPr>
          <p:nvPr>
            <p:ph type="title"/>
          </p:nvPr>
        </p:nvSpPr>
        <p:spPr>
          <a:xfrm>
            <a:off x="640080" y="914399"/>
            <a:ext cx="10847494" cy="1171069"/>
          </a:xfrm>
        </p:spPr>
        <p:txBody>
          <a:bodyPr vert="horz" lIns="91440" tIns="45720" rIns="91440" bIns="45720" rtlCol="0" anchor="t">
            <a:normAutofit/>
          </a:bodyPr>
          <a:lstStyle/>
          <a:p>
            <a:r>
              <a:rPr lang="en-US" dirty="0"/>
              <a:t>player.py</a:t>
            </a:r>
          </a:p>
        </p:txBody>
      </p:sp>
      <p:pic>
        <p:nvPicPr>
          <p:cNvPr id="5" name="Content Placeholder 4" descr="A screen shot of a computer program&#10;&#10;AI-generated content may be incorrect.">
            <a:extLst>
              <a:ext uri="{FF2B5EF4-FFF2-40B4-BE49-F238E27FC236}">
                <a16:creationId xmlns:a16="http://schemas.microsoft.com/office/drawing/2014/main" id="{F9980089-ED9D-152E-2A8D-F7049D540A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3232" y="1708221"/>
            <a:ext cx="5648193" cy="4016849"/>
          </a:xfrm>
          <a:prstGeom prst="rect">
            <a:avLst/>
          </a:prstGeom>
        </p:spPr>
      </p:pic>
      <p:sp>
        <p:nvSpPr>
          <p:cNvPr id="6" name="Content Placeholder 2">
            <a:extLst>
              <a:ext uri="{FF2B5EF4-FFF2-40B4-BE49-F238E27FC236}">
                <a16:creationId xmlns:a16="http://schemas.microsoft.com/office/drawing/2014/main" id="{32CF293F-94D0-6F52-9828-350F98B8866A}"/>
              </a:ext>
            </a:extLst>
          </p:cNvPr>
          <p:cNvSpPr txBox="1">
            <a:spLocks/>
          </p:cNvSpPr>
          <p:nvPr/>
        </p:nvSpPr>
        <p:spPr>
          <a:xfrm>
            <a:off x="6915150" y="2256287"/>
            <a:ext cx="4563618" cy="3760459"/>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US" sz="1700" b="1" dirty="0"/>
              <a:t>VIOLATIONS.</a:t>
            </a:r>
          </a:p>
          <a:p>
            <a:pPr>
              <a:lnSpc>
                <a:spcPct val="110000"/>
              </a:lnSpc>
            </a:pPr>
            <a:r>
              <a:rPr lang="en-GB" sz="1800" b="1" dirty="0"/>
              <a:t>SRP violation</a:t>
            </a:r>
            <a:r>
              <a:rPr lang="en-GB" sz="1800" dirty="0"/>
              <a:t>: </a:t>
            </a:r>
            <a:r>
              <a:rPr lang="en-GB" dirty="0" err="1"/>
              <a:t>HumanPlayer</a:t>
            </a:r>
            <a:r>
              <a:rPr lang="en-GB" sz="1800" dirty="0"/>
              <a:t> handles both move logic </a:t>
            </a:r>
            <a:r>
              <a:rPr lang="en-GB" sz="1800" i="1" dirty="0"/>
              <a:t>and</a:t>
            </a:r>
            <a:r>
              <a:rPr lang="en-GB" sz="1800" dirty="0"/>
              <a:t> console input.</a:t>
            </a:r>
          </a:p>
          <a:p>
            <a:pPr>
              <a:lnSpc>
                <a:spcPct val="110000"/>
              </a:lnSpc>
            </a:pPr>
            <a:r>
              <a:rPr lang="en-GB" sz="1800" b="1" dirty="0"/>
              <a:t>DIP violation</a:t>
            </a:r>
            <a:r>
              <a:rPr lang="en-GB" sz="1800" dirty="0"/>
              <a:t>: </a:t>
            </a:r>
            <a:r>
              <a:rPr lang="en-GB" dirty="0" err="1"/>
              <a:t>HumanPlayer</a:t>
            </a:r>
            <a:r>
              <a:rPr lang="en-GB" sz="1800" dirty="0"/>
              <a:t> depends directly on </a:t>
            </a:r>
            <a:r>
              <a:rPr lang="en-GB" dirty="0"/>
              <a:t>input()</a:t>
            </a:r>
            <a:r>
              <a:rPr lang="en-GB" sz="1800" dirty="0"/>
              <a:t>.</a:t>
            </a:r>
          </a:p>
          <a:p>
            <a:pPr>
              <a:lnSpc>
                <a:spcPct val="110000"/>
              </a:lnSpc>
            </a:pPr>
            <a:r>
              <a:rPr lang="en-GB" sz="1800" b="1" dirty="0"/>
              <a:t>OCP violation</a:t>
            </a:r>
            <a:r>
              <a:rPr lang="en-GB" sz="1800" dirty="0"/>
              <a:t>: Adding another AI strategy requires editing this file</a:t>
            </a:r>
            <a:endParaRPr lang="en-US" sz="1700" b="1" dirty="0"/>
          </a:p>
          <a:p>
            <a:pPr marL="0" indent="0">
              <a:lnSpc>
                <a:spcPct val="110000"/>
              </a:lnSpc>
              <a:buNone/>
            </a:pPr>
            <a:endParaRPr lang="en-US" sz="1700" b="1" dirty="0"/>
          </a:p>
        </p:txBody>
      </p:sp>
      <p:cxnSp>
        <p:nvCxnSpPr>
          <p:cNvPr id="13" name="Straight Connector 12">
            <a:extLst>
              <a:ext uri="{FF2B5EF4-FFF2-40B4-BE49-F238E27FC236}">
                <a16:creationId xmlns:a16="http://schemas.microsoft.com/office/drawing/2014/main" id="{2EA0F4A6-3CC9-C9E2-BA02-58FA29F7DD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4079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C90F8-F2DB-ECB6-A0C1-063189397FB2}"/>
              </a:ext>
            </a:extLst>
          </p:cNvPr>
          <p:cNvSpPr>
            <a:spLocks noGrp="1"/>
          </p:cNvSpPr>
          <p:nvPr>
            <p:ph type="title"/>
          </p:nvPr>
        </p:nvSpPr>
        <p:spPr>
          <a:xfrm>
            <a:off x="640080" y="1066801"/>
            <a:ext cx="2226946" cy="790574"/>
          </a:xfrm>
        </p:spPr>
        <p:txBody>
          <a:bodyPr/>
          <a:lstStyle/>
          <a:p>
            <a:r>
              <a:rPr lang="en-US" dirty="0"/>
              <a:t>player.py</a:t>
            </a:r>
          </a:p>
        </p:txBody>
      </p:sp>
      <p:pic>
        <p:nvPicPr>
          <p:cNvPr id="5" name="Content Placeholder 4" descr="A screen shot of a computer&#10;&#10;AI-generated content may be incorrect.">
            <a:extLst>
              <a:ext uri="{FF2B5EF4-FFF2-40B4-BE49-F238E27FC236}">
                <a16:creationId xmlns:a16="http://schemas.microsoft.com/office/drawing/2014/main" id="{3A17C3E1-9E15-B49E-8C4D-A144EF35C3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0080" y="1857376"/>
            <a:ext cx="6338711" cy="4857750"/>
          </a:xfrm>
        </p:spPr>
      </p:pic>
      <p:sp>
        <p:nvSpPr>
          <p:cNvPr id="6" name="Content Placeholder 2">
            <a:extLst>
              <a:ext uri="{FF2B5EF4-FFF2-40B4-BE49-F238E27FC236}">
                <a16:creationId xmlns:a16="http://schemas.microsoft.com/office/drawing/2014/main" id="{254945DB-3FAF-C397-A30A-FB76267F52D3}"/>
              </a:ext>
            </a:extLst>
          </p:cNvPr>
          <p:cNvSpPr txBox="1">
            <a:spLocks/>
          </p:cNvSpPr>
          <p:nvPr/>
        </p:nvSpPr>
        <p:spPr>
          <a:xfrm>
            <a:off x="7205817" y="2210757"/>
            <a:ext cx="4233708" cy="3760459"/>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US" sz="1700" dirty="0"/>
              <a:t>SOLUTION</a:t>
            </a:r>
          </a:p>
          <a:p>
            <a:pPr>
              <a:lnSpc>
                <a:spcPct val="110000"/>
              </a:lnSpc>
            </a:pPr>
            <a:r>
              <a:rPr lang="en-GB" sz="1800" dirty="0"/>
              <a:t>Abstract input/output behind an </a:t>
            </a:r>
            <a:r>
              <a:rPr lang="en-GB" dirty="0" err="1"/>
              <a:t>InputHandler</a:t>
            </a:r>
            <a:r>
              <a:rPr lang="en-GB" sz="1800" dirty="0"/>
              <a:t>.</a:t>
            </a:r>
            <a:endParaRPr lang="en-US" sz="1700" dirty="0"/>
          </a:p>
          <a:p>
            <a:pPr>
              <a:lnSpc>
                <a:spcPct val="110000"/>
              </a:lnSpc>
            </a:pPr>
            <a:r>
              <a:rPr lang="en-GB" sz="1800" dirty="0"/>
              <a:t>Make </a:t>
            </a:r>
            <a:r>
              <a:rPr lang="en-GB" dirty="0"/>
              <a:t>Player</a:t>
            </a:r>
            <a:r>
              <a:rPr lang="en-GB" sz="1800" dirty="0"/>
              <a:t> depend only on abstractions.</a:t>
            </a:r>
          </a:p>
          <a:p>
            <a:pPr>
              <a:lnSpc>
                <a:spcPct val="110000"/>
              </a:lnSpc>
            </a:pPr>
            <a:r>
              <a:rPr lang="en-GB" sz="1800" dirty="0"/>
              <a:t>Each AI strategy becomes its own class (open for extension).</a:t>
            </a:r>
            <a:endParaRPr lang="en-US" sz="1700" dirty="0"/>
          </a:p>
          <a:p>
            <a:pPr>
              <a:lnSpc>
                <a:spcPct val="110000"/>
              </a:lnSpc>
            </a:pPr>
            <a:endParaRPr lang="en-US" sz="1700" dirty="0"/>
          </a:p>
        </p:txBody>
      </p:sp>
    </p:spTree>
    <p:extLst>
      <p:ext uri="{BB962C8B-B14F-4D97-AF65-F5344CB8AC3E}">
        <p14:creationId xmlns:p14="http://schemas.microsoft.com/office/powerpoint/2010/main" val="3793060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54BDED0-D96C-F9CB-1CAB-28B5F3D3FBE2}"/>
              </a:ext>
            </a:extLst>
          </p:cNvPr>
          <p:cNvSpPr>
            <a:spLocks noGrp="1"/>
          </p:cNvSpPr>
          <p:nvPr>
            <p:ph type="title"/>
          </p:nvPr>
        </p:nvSpPr>
        <p:spPr>
          <a:xfrm>
            <a:off x="640080" y="914399"/>
            <a:ext cx="10847494" cy="1171069"/>
          </a:xfrm>
        </p:spPr>
        <p:txBody>
          <a:bodyPr vert="horz" lIns="91440" tIns="45720" rIns="91440" bIns="45720" rtlCol="0" anchor="t">
            <a:normAutofit/>
          </a:bodyPr>
          <a:lstStyle/>
          <a:p>
            <a:r>
              <a:rPr lang="en-US" dirty="0"/>
              <a:t>match.py</a:t>
            </a:r>
          </a:p>
        </p:txBody>
      </p:sp>
      <p:pic>
        <p:nvPicPr>
          <p:cNvPr id="5" name="Content Placeholder 4" descr="A screen shot of a computer&#10;&#10;AI-generated content may be incorrect.">
            <a:extLst>
              <a:ext uri="{FF2B5EF4-FFF2-40B4-BE49-F238E27FC236}">
                <a16:creationId xmlns:a16="http://schemas.microsoft.com/office/drawing/2014/main" id="{562A4C79-6516-67F4-7552-BAAE3BFD1C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3232" y="1752609"/>
            <a:ext cx="5648193" cy="4058188"/>
          </a:xfrm>
          <a:prstGeom prst="rect">
            <a:avLst/>
          </a:prstGeom>
        </p:spPr>
      </p:pic>
      <p:sp>
        <p:nvSpPr>
          <p:cNvPr id="6" name="Content Placeholder 2">
            <a:extLst>
              <a:ext uri="{FF2B5EF4-FFF2-40B4-BE49-F238E27FC236}">
                <a16:creationId xmlns:a16="http://schemas.microsoft.com/office/drawing/2014/main" id="{731F5E42-D047-07CD-C622-43312C3C4A69}"/>
              </a:ext>
            </a:extLst>
          </p:cNvPr>
          <p:cNvSpPr txBox="1">
            <a:spLocks/>
          </p:cNvSpPr>
          <p:nvPr/>
        </p:nvSpPr>
        <p:spPr>
          <a:xfrm>
            <a:off x="6915150" y="2256287"/>
            <a:ext cx="4563618" cy="3760459"/>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US" sz="1700" b="1" dirty="0"/>
              <a:t>VIOLATIONS.</a:t>
            </a:r>
          </a:p>
          <a:p>
            <a:pPr>
              <a:lnSpc>
                <a:spcPct val="110000"/>
              </a:lnSpc>
            </a:pPr>
            <a:r>
              <a:rPr lang="en-GB" sz="1800" b="1" dirty="0"/>
              <a:t>SRP violation</a:t>
            </a:r>
            <a:r>
              <a:rPr lang="en-GB" sz="1800" dirty="0"/>
              <a:t>: Handles </a:t>
            </a:r>
            <a:r>
              <a:rPr lang="en-GB" sz="1800" b="1" dirty="0"/>
              <a:t>game loop + rendering + rules</a:t>
            </a:r>
          </a:p>
          <a:p>
            <a:pPr>
              <a:lnSpc>
                <a:spcPct val="110000"/>
              </a:lnSpc>
            </a:pPr>
            <a:r>
              <a:rPr lang="en-GB" sz="1800" b="1" dirty="0"/>
              <a:t>OCP violation</a:t>
            </a:r>
            <a:r>
              <a:rPr lang="en-GB" sz="1800" dirty="0"/>
              <a:t>: Hardwired to 3x3 and console prints.</a:t>
            </a:r>
          </a:p>
          <a:p>
            <a:r>
              <a:rPr lang="en-GB" sz="1800" b="1" dirty="0"/>
              <a:t>DIP violation</a:t>
            </a:r>
            <a:r>
              <a:rPr lang="en-GB" sz="1800" dirty="0"/>
              <a:t>: Depends on concrete </a:t>
            </a:r>
            <a:r>
              <a:rPr lang="en-GB" dirty="0"/>
              <a:t>Table</a:t>
            </a:r>
            <a:r>
              <a:rPr lang="en-GB" sz="1800" dirty="0"/>
              <a:t> and </a:t>
            </a:r>
            <a:r>
              <a:rPr lang="en-GB" dirty="0"/>
              <a:t>print()</a:t>
            </a:r>
            <a:r>
              <a:rPr lang="en-GB" sz="1800" dirty="0"/>
              <a:t>.</a:t>
            </a:r>
          </a:p>
        </p:txBody>
      </p:sp>
      <p:cxnSp>
        <p:nvCxnSpPr>
          <p:cNvPr id="13" name="Straight Connector 12">
            <a:extLst>
              <a:ext uri="{FF2B5EF4-FFF2-40B4-BE49-F238E27FC236}">
                <a16:creationId xmlns:a16="http://schemas.microsoft.com/office/drawing/2014/main" id="{2EA0F4A6-3CC9-C9E2-BA02-58FA29F7DD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6196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3ACD6-7A44-5C0F-0D64-E5CAEEED8624}"/>
              </a:ext>
            </a:extLst>
          </p:cNvPr>
          <p:cNvSpPr>
            <a:spLocks noGrp="1"/>
          </p:cNvSpPr>
          <p:nvPr>
            <p:ph type="title"/>
          </p:nvPr>
        </p:nvSpPr>
        <p:spPr>
          <a:xfrm>
            <a:off x="640080" y="1085851"/>
            <a:ext cx="2150746" cy="761999"/>
          </a:xfrm>
        </p:spPr>
        <p:txBody>
          <a:bodyPr>
            <a:normAutofit fontScale="90000"/>
          </a:bodyPr>
          <a:lstStyle/>
          <a:p>
            <a:r>
              <a:rPr lang="en-US" dirty="0"/>
              <a:t>match.py</a:t>
            </a:r>
          </a:p>
        </p:txBody>
      </p:sp>
      <p:pic>
        <p:nvPicPr>
          <p:cNvPr id="5" name="Content Placeholder 4" descr="A screenshot of a computer program&#10;&#10;AI-generated content may be incorrect.">
            <a:extLst>
              <a:ext uri="{FF2B5EF4-FFF2-40B4-BE49-F238E27FC236}">
                <a16:creationId xmlns:a16="http://schemas.microsoft.com/office/drawing/2014/main" id="{979F1A30-C057-6EAC-F86A-B14192474D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0080" y="1847851"/>
            <a:ext cx="6338711" cy="4667250"/>
          </a:xfrm>
        </p:spPr>
      </p:pic>
      <p:sp>
        <p:nvSpPr>
          <p:cNvPr id="6" name="Content Placeholder 2">
            <a:extLst>
              <a:ext uri="{FF2B5EF4-FFF2-40B4-BE49-F238E27FC236}">
                <a16:creationId xmlns:a16="http://schemas.microsoft.com/office/drawing/2014/main" id="{53CA63DD-B0D6-BBA0-E9BB-4BC6548A4515}"/>
              </a:ext>
            </a:extLst>
          </p:cNvPr>
          <p:cNvSpPr txBox="1">
            <a:spLocks/>
          </p:cNvSpPr>
          <p:nvPr/>
        </p:nvSpPr>
        <p:spPr>
          <a:xfrm>
            <a:off x="7205817" y="2210757"/>
            <a:ext cx="4233708" cy="3760459"/>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US" sz="1700" dirty="0"/>
              <a:t>SOLUTION</a:t>
            </a:r>
          </a:p>
          <a:p>
            <a:pPr>
              <a:lnSpc>
                <a:spcPct val="110000"/>
              </a:lnSpc>
            </a:pPr>
            <a:r>
              <a:rPr lang="en-GB" dirty="0"/>
              <a:t>Match</a:t>
            </a:r>
            <a:r>
              <a:rPr lang="en-GB" sz="1800" dirty="0"/>
              <a:t> should orchestrate the game, not render.</a:t>
            </a:r>
          </a:p>
          <a:p>
            <a:pPr>
              <a:lnSpc>
                <a:spcPct val="110000"/>
              </a:lnSpc>
            </a:pPr>
            <a:r>
              <a:rPr lang="en-GB" sz="1800" dirty="0"/>
              <a:t>Inject </a:t>
            </a:r>
            <a:r>
              <a:rPr lang="en-GB" dirty="0"/>
              <a:t>Renderer</a:t>
            </a:r>
            <a:r>
              <a:rPr lang="en-GB" sz="1800" dirty="0"/>
              <a:t> to show messages/board.</a:t>
            </a:r>
          </a:p>
          <a:p>
            <a:pPr>
              <a:lnSpc>
                <a:spcPct val="110000"/>
              </a:lnSpc>
            </a:pPr>
            <a:r>
              <a:rPr lang="en-US" sz="1800" dirty="0"/>
              <a:t>Inject </a:t>
            </a:r>
            <a:r>
              <a:rPr lang="en-US" dirty="0"/>
              <a:t>Board</a:t>
            </a:r>
            <a:r>
              <a:rPr lang="en-US" sz="1800" dirty="0"/>
              <a:t> (size-configurable).</a:t>
            </a:r>
            <a:endParaRPr lang="en-US" sz="1700" dirty="0"/>
          </a:p>
        </p:txBody>
      </p:sp>
    </p:spTree>
    <p:extLst>
      <p:ext uri="{BB962C8B-B14F-4D97-AF65-F5344CB8AC3E}">
        <p14:creationId xmlns:p14="http://schemas.microsoft.com/office/powerpoint/2010/main" val="3025093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998ECAD-2534-E6CC-4F53-6C85BDFC73AD}"/>
              </a:ext>
            </a:extLst>
          </p:cNvPr>
          <p:cNvSpPr>
            <a:spLocks noGrp="1"/>
          </p:cNvSpPr>
          <p:nvPr>
            <p:ph type="title"/>
          </p:nvPr>
        </p:nvSpPr>
        <p:spPr>
          <a:xfrm>
            <a:off x="640080" y="914399"/>
            <a:ext cx="10847494" cy="1171069"/>
          </a:xfrm>
        </p:spPr>
        <p:txBody>
          <a:bodyPr vert="horz" lIns="91440" tIns="45720" rIns="91440" bIns="45720" rtlCol="0" anchor="t">
            <a:normAutofit/>
          </a:bodyPr>
          <a:lstStyle/>
          <a:p>
            <a:r>
              <a:rPr lang="en-US" dirty="0"/>
              <a:t>main.py</a:t>
            </a:r>
          </a:p>
        </p:txBody>
      </p:sp>
      <p:pic>
        <p:nvPicPr>
          <p:cNvPr id="5" name="Content Placeholder 4" descr="A screen shot of a computer program&#10;&#10;AI-generated content may be incorrect.">
            <a:extLst>
              <a:ext uri="{FF2B5EF4-FFF2-40B4-BE49-F238E27FC236}">
                <a16:creationId xmlns:a16="http://schemas.microsoft.com/office/drawing/2014/main" id="{D393C8EA-23A4-884C-47AB-0A2677E3A4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3232" y="1724030"/>
            <a:ext cx="5648193" cy="4001042"/>
          </a:xfrm>
          <a:prstGeom prst="rect">
            <a:avLst/>
          </a:prstGeom>
        </p:spPr>
      </p:pic>
      <p:sp>
        <p:nvSpPr>
          <p:cNvPr id="6" name="Content Placeholder 2">
            <a:extLst>
              <a:ext uri="{FF2B5EF4-FFF2-40B4-BE49-F238E27FC236}">
                <a16:creationId xmlns:a16="http://schemas.microsoft.com/office/drawing/2014/main" id="{D72808A1-445E-548F-7929-593AC615325B}"/>
              </a:ext>
            </a:extLst>
          </p:cNvPr>
          <p:cNvSpPr txBox="1">
            <a:spLocks/>
          </p:cNvSpPr>
          <p:nvPr/>
        </p:nvSpPr>
        <p:spPr>
          <a:xfrm>
            <a:off x="6848475" y="1964613"/>
            <a:ext cx="4563618" cy="3760459"/>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US" sz="1700" b="1" dirty="0"/>
              <a:t>VIOLATIONS.</a:t>
            </a:r>
          </a:p>
          <a:p>
            <a:pPr>
              <a:lnSpc>
                <a:spcPct val="110000"/>
              </a:lnSpc>
            </a:pPr>
            <a:r>
              <a:rPr lang="en-US" sz="1700" b="1" dirty="0"/>
              <a:t>SRP violation</a:t>
            </a:r>
            <a:r>
              <a:rPr lang="en-US" sz="1700" dirty="0"/>
              <a:t>: </a:t>
            </a:r>
            <a:r>
              <a:rPr lang="en-US" sz="1800" dirty="0"/>
              <a:t>Mixes </a:t>
            </a:r>
            <a:r>
              <a:rPr lang="en-US" sz="1800" b="1" dirty="0"/>
              <a:t>UI rendering</a:t>
            </a:r>
            <a:r>
              <a:rPr lang="en-US" sz="1800" dirty="0"/>
              <a:t>, </a:t>
            </a:r>
            <a:r>
              <a:rPr lang="en-US" sz="1800" b="1" dirty="0"/>
              <a:t>input handling</a:t>
            </a:r>
            <a:r>
              <a:rPr lang="en-US" sz="1800" dirty="0"/>
              <a:t>, and </a:t>
            </a:r>
            <a:r>
              <a:rPr lang="en-US" sz="1800" b="1" dirty="0"/>
              <a:t>game setup</a:t>
            </a:r>
            <a:r>
              <a:rPr lang="en-US" sz="1800" dirty="0"/>
              <a:t>.</a:t>
            </a:r>
            <a:endParaRPr lang="en-US" sz="1700" dirty="0"/>
          </a:p>
          <a:p>
            <a:pPr>
              <a:lnSpc>
                <a:spcPct val="110000"/>
              </a:lnSpc>
            </a:pPr>
            <a:r>
              <a:rPr lang="en-US" sz="1700" b="1" dirty="0"/>
              <a:t>OCP violation</a:t>
            </a:r>
            <a:r>
              <a:rPr lang="en-US" sz="1700" dirty="0"/>
              <a:t>: </a:t>
            </a:r>
            <a:r>
              <a:rPr lang="en-GB" sz="1800" dirty="0"/>
              <a:t>Adding a new game mode requires editing this file.</a:t>
            </a:r>
            <a:endParaRPr lang="en-US" sz="1700" dirty="0"/>
          </a:p>
          <a:p>
            <a:pPr>
              <a:lnSpc>
                <a:spcPct val="110000"/>
              </a:lnSpc>
            </a:pPr>
            <a:r>
              <a:rPr lang="en-US" sz="1700" b="1" dirty="0"/>
              <a:t>DIP violation</a:t>
            </a:r>
            <a:r>
              <a:rPr lang="en-US" sz="1700" dirty="0"/>
              <a:t>: </a:t>
            </a:r>
            <a:r>
              <a:rPr lang="en-GB" sz="1800" dirty="0"/>
              <a:t>Tied to console input/print and concrete players.</a:t>
            </a:r>
            <a:endParaRPr lang="en-US" sz="1700" dirty="0"/>
          </a:p>
        </p:txBody>
      </p:sp>
      <p:cxnSp>
        <p:nvCxnSpPr>
          <p:cNvPr id="13" name="Straight Connector 12">
            <a:extLst>
              <a:ext uri="{FF2B5EF4-FFF2-40B4-BE49-F238E27FC236}">
                <a16:creationId xmlns:a16="http://schemas.microsoft.com/office/drawing/2014/main" id="{2EA0F4A6-3CC9-C9E2-BA02-58FA29F7DD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7829603"/>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otalTime>678</TotalTime>
  <Words>772</Words>
  <Application>Microsoft Office PowerPoint</Application>
  <PresentationFormat>Widescreen</PresentationFormat>
  <Paragraphs>83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Amasis MT Pro Medium</vt:lpstr>
      <vt:lpstr>Arial</vt:lpstr>
      <vt:lpstr>Courier New</vt:lpstr>
      <vt:lpstr>Grandview Display</vt:lpstr>
      <vt:lpstr>Sans Serif Collection</vt:lpstr>
      <vt:lpstr>DashVTI</vt:lpstr>
      <vt:lpstr>OBJECT ORIENTED PROGRAMMING: SOLID PRINCIPLES</vt:lpstr>
      <vt:lpstr>DEFINITION</vt:lpstr>
      <vt:lpstr>table.py</vt:lpstr>
      <vt:lpstr>table.py</vt:lpstr>
      <vt:lpstr>player.py</vt:lpstr>
      <vt:lpstr>player.py</vt:lpstr>
      <vt:lpstr>match.py</vt:lpstr>
      <vt:lpstr>match.py</vt:lpstr>
      <vt:lpstr>main.py</vt:lpstr>
      <vt:lpstr>Main.py</vt:lpstr>
      <vt:lpstr>COMPARISON  BETWEEN OLD CODE VS NEW CODE</vt:lpstr>
      <vt:lpstr>renderer.py and input_handler.py</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Precious Ubi</dc:creator>
  <cp:lastModifiedBy>Precious Ubi</cp:lastModifiedBy>
  <cp:revision>1</cp:revision>
  <dcterms:created xsi:type="dcterms:W3CDTF">2025-09-08T06:45:10Z</dcterms:created>
  <dcterms:modified xsi:type="dcterms:W3CDTF">2025-09-09T08:23:21Z</dcterms:modified>
</cp:coreProperties>
</file>