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M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88" d="100"/>
          <a:sy n="88" d="100"/>
        </p:scale>
        <p:origin x="494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F1C0-DECE-4244-A9C3-70B4B7A79B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A9AE45-1100-459D-A5F2-50A6C7195A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5165BC-6AB8-404B-ADCD-5425A4E98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1BF42-0648-426C-B3ED-5E9924F7C4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3C48D-0439-4235-843A-7E73D982E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549737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414C56-D632-4DF5-9698-9AFE48D09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7EB1F5-CE1D-4335-A6E7-B4D5BDF09B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639A5-ECF5-4307-875E-9174383C9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FD6B3-C7AC-4BA3-9A0B-81DCC7B0B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B92C-8DAD-4BCE-B6B4-8E8201D95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613331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9B17BA-FE77-42A0-BAAF-C535FBA48F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0E8067-897A-4E49-BA1F-1982B2A971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72080-7E1D-490A-A467-EB8C6937F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6A01D3-B5C0-4A58-B050-36DF51383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BE6D86-4F96-47AC-9EA5-84A6B1C9C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181146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4E4751-E455-411B-8F91-217BB951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4CC74-DF8A-45CF-A2EF-BB130C9294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BF1D7B-8F46-43F9-BA89-71F200D4D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FC27C5-EA45-4C30-ACDF-3A5EC5001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A9D9A5-52E9-4368-8D2E-19A021205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80323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7660F9-EC20-4C60-841F-14FE0E16B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6EAD6C-BA88-41B6-8303-0BAE26682C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560870-2DCE-484F-8588-358D22F1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8DACDC-DCB3-43EC-9790-5A2A7CF63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2B1EAC-8F86-471B-B5E4-C581B442B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295567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F3EC3-C8E8-4962-B828-021073179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2D7EAC-3113-4230-89FA-5BC906F642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3099D7-268B-4662-A2BE-8EE8C91FD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22D003-0086-4B45-A451-618567B19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CD41E-9DD5-40F5-B53B-574DF8ED1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232FAB-3359-4615-AC7A-E2A588B65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426840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61F1B-CEB9-4494-A02A-4445CA6307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0776C1-2D26-43E7-BAFF-5D3AE154BC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4A1B20-4175-4975-A906-37E13BCEFA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41972D-CB48-4790-B326-1C00631D1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E30B0-E4A0-484D-A47D-A144F82A53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2EE3D1-ED5C-4F0C-B2D9-244CBE18FC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A9745-B435-4F32-8DC4-6BE14A9D1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584EB-77BF-4D4C-A7F1-09B5FACC8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5923144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80430-DF99-4CA8-BC96-C074DD25E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1A9EC56-E6F9-42A5-9434-1285E24CD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3F08F1-4CE8-4915-9D93-F8ACA85ED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097B5E-A6F7-414B-9399-61C101FD79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3867927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75AD14-3518-4AD6-B8B7-5D01D8AAA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2715ADA-D03C-4A46-AA01-146B2EB82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1EB0B2-C8B0-4A0F-A3A5-4FA9C1254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169119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66ED6-DB07-4384-91BD-183E3E6D1B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351A8-02FA-4082-8593-9FE133C61D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29BC04-E29B-46C1-B24B-4A999F2CC9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5A251D-4AB5-4F4A-AB55-DFBBB8A93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7D3ED3-53AC-455D-9A44-A34B3E56F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7B4FF4-893D-41D3-BC03-F0CC96EFE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582147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E7114-8537-499A-8FAE-689183FF17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21F26E-7120-4252-8861-486F11FB19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DD1362-711F-4732-82F3-CBB0397B89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93943A-99BB-4D38-A952-3E0B4D349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481BC-39EA-48EA-8C80-85F331A2B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21F81-C21C-4D72-A99A-A02F70514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1454925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4F66A-E4A8-4787-B634-C9D5C9EA1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EA0137-748C-497F-AEC1-FC6726F603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C3E029-DC9E-42E9-B4FA-D49DBD66F3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D1C24F-5B58-4500-A2EF-63F33CBE5E29}" type="datetimeFigureOut">
              <a:rPr lang="en-MT" smtClean="0"/>
              <a:t>09/01/2025</a:t>
            </a:fld>
            <a:endParaRPr lang="en-M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F5AC9-9D3A-4B41-AFE9-482DF25046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F14B4D-CB9E-4280-9745-E93E461D30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73B0AE-8E13-4F09-BDFC-3D5C9F27C8CD}" type="slidenum">
              <a:rPr lang="en-MT" smtClean="0"/>
              <a:t>‹#›</a:t>
            </a:fld>
            <a:endParaRPr lang="en-MT"/>
          </a:p>
        </p:txBody>
      </p:sp>
    </p:spTree>
    <p:extLst>
      <p:ext uri="{BB962C8B-B14F-4D97-AF65-F5344CB8AC3E}">
        <p14:creationId xmlns:p14="http://schemas.microsoft.com/office/powerpoint/2010/main" val="29835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M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E397CF7-4C72-40E5-B9A6-FB0F02B90D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r>
              <a:rPr lang="en-US" sz="5200">
                <a:solidFill>
                  <a:schemeClr val="tx2"/>
                </a:solidFill>
              </a:rPr>
              <a:t>MEMENTO METHOD </a:t>
            </a:r>
            <a:endParaRPr lang="en-MT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4CD53F-54B6-493F-BF57-2449C87272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r>
              <a:rPr lang="en-US">
                <a:solidFill>
                  <a:schemeClr val="tx2"/>
                </a:solidFill>
              </a:rPr>
              <a:t>PRECIOUS UBI AND YUSRA ADEYERI</a:t>
            </a:r>
            <a:endParaRPr lang="en-MT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99179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B04545F-3A3E-3A77-F2FC-C650E2C65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8892" y="2867297"/>
            <a:ext cx="4637340" cy="1123406"/>
          </a:xfrm>
        </p:spPr>
        <p:txBody>
          <a:bodyPr>
            <a:noAutofit/>
          </a:bodyPr>
          <a:lstStyle/>
          <a:p>
            <a:pPr algn="ctr"/>
            <a:r>
              <a:rPr lang="en-US" sz="5400" dirty="0">
                <a:solidFill>
                  <a:schemeClr val="tx2"/>
                </a:solidFill>
              </a:rPr>
              <a:t>THANK YOU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264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9E0F36-62F8-49F2-9AE7-7DB7F31D9B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MEMENTO METHOD </a:t>
            </a:r>
            <a:endParaRPr lang="en-MT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B4E673-A7A7-484B-8BC8-5F7DEFF549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Memento is a behavioral design pattern that allows you to preserve and restore an object’s former state without  exposing the specifics of how it was implemented.</a:t>
            </a:r>
          </a:p>
          <a:p>
            <a:r>
              <a:rPr lang="en-US" sz="2000">
                <a:solidFill>
                  <a:schemeClr val="tx2"/>
                </a:solidFill>
              </a:rPr>
              <a:t>It is often used to implement functions like “rollback” and “undo”</a:t>
            </a:r>
            <a:endParaRPr lang="en-MT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72375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3D900C5-FFBF-4916-AB43-F8FF1963F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PROBLEM IT SOLVES </a:t>
            </a:r>
            <a:endParaRPr lang="en-MT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C780-70D6-4A12-8EC0-025D9A7D39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2000">
                <a:solidFill>
                  <a:schemeClr val="tx2"/>
                </a:solidFill>
              </a:rPr>
              <a:t>Memento design pattern solves the problem of saving and restoring an object's state to a previous version without violating encapsulation. </a:t>
            </a:r>
            <a:endParaRPr lang="en-MT" sz="20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666048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561AEE4-4E38-4BAC-976D-E0DE523FC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BC676B-D19A-44DB-910A-0C0E6D433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24431" y="3985"/>
            <a:ext cx="9772765" cy="6858000"/>
            <a:chOff x="1303402" y="3985"/>
            <a:chExt cx="9772765" cy="6858000"/>
          </a:xfrm>
        </p:grpSpPr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999AA485-A13F-4455-814E-C116AD7E04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C90D55F-0AFB-45E5-8815-A4701774CE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D476B6C1-4A41-48E6-8540-FC48FCD769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3347F445-D2CA-4FEB-AB8E-7A47AB57CD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2F1B3D8-301E-4A54-9284-EB14E9056B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CE4B9C67-860A-4569-AC84-3ADE433D1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1175B763-A6E6-4AD1-9138-9B1164A7A8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C6B3FE7-592B-43D4-8F6F-E9F1682A2F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3466" y="991261"/>
            <a:ext cx="5754696" cy="1837349"/>
          </a:xfrm>
        </p:spPr>
        <p:txBody>
          <a:bodyPr anchor="ctr"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HOW IT SOLVES THE PROBLEM </a:t>
            </a:r>
            <a:endParaRPr lang="en-MT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C09B0-93D5-432F-8425-B46D08714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5954" y="2979336"/>
            <a:ext cx="5709721" cy="2430864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1400">
                <a:solidFill>
                  <a:schemeClr val="tx2"/>
                </a:solidFill>
              </a:rPr>
              <a:t>The Memento pattern achieves this by using a three-part structure:</a:t>
            </a:r>
          </a:p>
          <a:p>
            <a:pPr marL="0" indent="0">
              <a:buNone/>
            </a:pPr>
            <a:endParaRPr lang="en-US" sz="1400">
              <a:solidFill>
                <a:schemeClr val="tx2"/>
              </a:solidFill>
            </a:endParaRPr>
          </a:p>
          <a:p>
            <a:r>
              <a:rPr lang="en-US" sz="1400" b="1">
                <a:solidFill>
                  <a:schemeClr val="tx2"/>
                </a:solidFill>
              </a:rPr>
              <a:t>Originator</a:t>
            </a:r>
            <a:r>
              <a:rPr lang="en-US" sz="1400">
                <a:solidFill>
                  <a:schemeClr val="tx2"/>
                </a:solidFill>
              </a:rPr>
              <a:t>: The object whose state you want to save. It creates a snapshot of its state and can restore itself from one.</a:t>
            </a:r>
          </a:p>
          <a:p>
            <a:r>
              <a:rPr lang="en-US" sz="1400" b="1">
                <a:solidFill>
                  <a:schemeClr val="tx2"/>
                </a:solidFill>
              </a:rPr>
              <a:t>Memento</a:t>
            </a:r>
            <a:r>
              <a:rPr lang="en-US" sz="1400">
                <a:solidFill>
                  <a:schemeClr val="tx2"/>
                </a:solidFill>
              </a:rPr>
              <a:t>: A simple, opaque object that holds the saved state. It's like a black box; the caretaker knows it exists, but not what's inside.</a:t>
            </a:r>
          </a:p>
          <a:p>
            <a:r>
              <a:rPr lang="en-US" sz="1400" b="1">
                <a:solidFill>
                  <a:schemeClr val="tx2"/>
                </a:solidFill>
              </a:rPr>
              <a:t>Caretaker</a:t>
            </a:r>
            <a:r>
              <a:rPr lang="en-US" sz="1400">
                <a:solidFill>
                  <a:schemeClr val="tx2"/>
                </a:solidFill>
              </a:rPr>
              <a:t>: An object that manages the mementos. It stores the history of saved states but never directly accesses or modifies the originator's state.</a:t>
            </a:r>
            <a:endParaRPr lang="en-MT" sz="140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6301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77AD29F-B8AA-45FC-A674-DE6D31002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PROS</a:t>
            </a:r>
            <a:endParaRPr lang="en-MT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FA39A-06CC-4D33-94A5-DD9AE05FA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1400" b="1">
                <a:solidFill>
                  <a:schemeClr val="tx2"/>
                </a:solidFill>
              </a:rPr>
              <a:t>Encapsulation</a:t>
            </a:r>
            <a:r>
              <a:rPr lang="en-US" sz="1400">
                <a:solidFill>
                  <a:schemeClr val="tx2"/>
                </a:solidFill>
              </a:rPr>
              <a:t>: It protects the originator's internal state. The memento stores the state without letting other objects access or modify it directly, thus maintaining encapsulation.</a:t>
            </a:r>
          </a:p>
          <a:p>
            <a:r>
              <a:rPr lang="en-US" sz="1400" b="1">
                <a:solidFill>
                  <a:schemeClr val="tx2"/>
                </a:solidFill>
              </a:rPr>
              <a:t>Undo/Redo Functionality</a:t>
            </a:r>
            <a:r>
              <a:rPr lang="en-US" sz="1400">
                <a:solidFill>
                  <a:schemeClr val="tx2"/>
                </a:solidFill>
              </a:rPr>
              <a:t>: It's the classic use case. You can store a history of mementos to allow users to undo or redo actions.</a:t>
            </a:r>
          </a:p>
          <a:p>
            <a:r>
              <a:rPr lang="en-US" sz="1400" b="1">
                <a:solidFill>
                  <a:schemeClr val="tx2"/>
                </a:solidFill>
              </a:rPr>
              <a:t>Transaction Management</a:t>
            </a:r>
            <a:r>
              <a:rPr lang="en-US" sz="1400">
                <a:solidFill>
                  <a:schemeClr val="tx2"/>
                </a:solidFill>
              </a:rPr>
              <a:t>: You can use it to roll back to a previous state if a series of operations fail.</a:t>
            </a:r>
          </a:p>
          <a:p>
            <a:r>
              <a:rPr lang="en-US" sz="1400" b="1">
                <a:solidFill>
                  <a:schemeClr val="tx2"/>
                </a:solidFill>
              </a:rPr>
              <a:t>Promotes Cohesion:</a:t>
            </a:r>
            <a:r>
              <a:rPr lang="en-US" sz="1400">
                <a:solidFill>
                  <a:schemeClr val="tx2"/>
                </a:solidFill>
              </a:rPr>
              <a:t> By keeping the state-saving logic separate from the main object, the originator's code remains focused on its core responsibilities, leading to a cleaner design.</a:t>
            </a:r>
            <a:endParaRPr lang="en-MT" sz="1400">
              <a:solidFill>
                <a:schemeClr val="tx2"/>
              </a:solidFill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03830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4BC99CB9-DDAD-44A2-8A1C-E3AF4E72DF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4053CBF-3932-45FF-8285-EE5146085F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2E751C04-BEA6-446B-A678-9C74819EBD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-18230" y="-8167"/>
            <a:ext cx="4834070" cy="2488150"/>
            <a:chOff x="6867015" y="-1"/>
            <a:chExt cx="5324985" cy="3251912"/>
          </a:xfrm>
          <a:solidFill>
            <a:schemeClr val="bg1">
              <a:alpha val="30000"/>
            </a:schemeClr>
          </a:solidFill>
        </p:grpSpPr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2625A013-D9BE-43C4-AF21-6F2B003EFB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867015" y="-1"/>
              <a:ext cx="5324985" cy="3251912"/>
            </a:xfrm>
            <a:custGeom>
              <a:avLst/>
              <a:gdLst>
                <a:gd name="connsiteX0" fmla="*/ 0 w 5324985"/>
                <a:gd name="connsiteY0" fmla="*/ 0 h 3251912"/>
                <a:gd name="connsiteX1" fmla="*/ 36826 w 5324985"/>
                <a:gd name="connsiteY1" fmla="*/ 0 h 3251912"/>
                <a:gd name="connsiteX2" fmla="*/ 45003 w 5324985"/>
                <a:gd name="connsiteY2" fmla="*/ 152909 h 3251912"/>
                <a:gd name="connsiteX3" fmla="*/ 68956 w 5324985"/>
                <a:gd name="connsiteY3" fmla="*/ 308600 h 3251912"/>
                <a:gd name="connsiteX4" fmla="*/ 167774 w 5324985"/>
                <a:gd name="connsiteY4" fmla="*/ 607968 h 3251912"/>
                <a:gd name="connsiteX5" fmla="*/ 201857 w 5324985"/>
                <a:gd name="connsiteY5" fmla="*/ 679539 h 3251912"/>
                <a:gd name="connsiteX6" fmla="*/ 239741 w 5324985"/>
                <a:gd name="connsiteY6" fmla="*/ 749488 h 3251912"/>
                <a:gd name="connsiteX7" fmla="*/ 323724 w 5324985"/>
                <a:gd name="connsiteY7" fmla="*/ 885101 h 3251912"/>
                <a:gd name="connsiteX8" fmla="*/ 416412 w 5324985"/>
                <a:gd name="connsiteY8" fmla="*/ 1016081 h 3251912"/>
                <a:gd name="connsiteX9" fmla="*/ 515719 w 5324985"/>
                <a:gd name="connsiteY9" fmla="*/ 1143356 h 3251912"/>
                <a:gd name="connsiteX10" fmla="*/ 722427 w 5324985"/>
                <a:gd name="connsiteY10" fmla="*/ 1395127 h 3251912"/>
                <a:gd name="connsiteX11" fmla="*/ 825780 w 5324985"/>
                <a:gd name="connsiteY11" fmla="*/ 1522749 h 3251912"/>
                <a:gd name="connsiteX12" fmla="*/ 926314 w 5324985"/>
                <a:gd name="connsiteY12" fmla="*/ 1651992 h 3251912"/>
                <a:gd name="connsiteX13" fmla="*/ 1026848 w 5324985"/>
                <a:gd name="connsiteY13" fmla="*/ 1776836 h 3251912"/>
                <a:gd name="connsiteX14" fmla="*/ 1131918 w 5324985"/>
                <a:gd name="connsiteY14" fmla="*/ 1897393 h 3251912"/>
                <a:gd name="connsiteX15" fmla="*/ 1354688 w 5324985"/>
                <a:gd name="connsiteY15" fmla="*/ 2124728 h 3251912"/>
                <a:gd name="connsiteX16" fmla="*/ 1855027 w 5324985"/>
                <a:gd name="connsiteY16" fmla="*/ 2504236 h 3251912"/>
                <a:gd name="connsiteX17" fmla="*/ 2131618 w 5324985"/>
                <a:gd name="connsiteY17" fmla="*/ 2646913 h 3251912"/>
                <a:gd name="connsiteX18" fmla="*/ 2423534 w 5324985"/>
                <a:gd name="connsiteY18" fmla="*/ 2754732 h 3251912"/>
                <a:gd name="connsiteX19" fmla="*/ 2727588 w 5324985"/>
                <a:gd name="connsiteY19" fmla="*/ 2829197 h 3251912"/>
                <a:gd name="connsiteX20" fmla="*/ 3041083 w 5324985"/>
                <a:gd name="connsiteY20" fmla="*/ 2870890 h 3251912"/>
                <a:gd name="connsiteX21" fmla="*/ 3360340 w 5324985"/>
                <a:gd name="connsiteY21" fmla="*/ 2883976 h 3251912"/>
                <a:gd name="connsiteX22" fmla="*/ 3439663 w 5324985"/>
                <a:gd name="connsiteY22" fmla="*/ 2883396 h 3251912"/>
                <a:gd name="connsiteX23" fmla="*/ 3478529 w 5324985"/>
                <a:gd name="connsiteY23" fmla="*/ 2882471 h 3251912"/>
                <a:gd name="connsiteX24" fmla="*/ 3517271 w 5324985"/>
                <a:gd name="connsiteY24" fmla="*/ 2880616 h 3251912"/>
                <a:gd name="connsiteX25" fmla="*/ 3671260 w 5324985"/>
                <a:gd name="connsiteY25" fmla="*/ 2867878 h 3251912"/>
                <a:gd name="connsiteX26" fmla="*/ 4265268 w 5324985"/>
                <a:gd name="connsiteY26" fmla="*/ 2716283 h 3251912"/>
                <a:gd name="connsiteX27" fmla="*/ 4546395 w 5324985"/>
                <a:gd name="connsiteY27" fmla="*/ 2584724 h 3251912"/>
                <a:gd name="connsiteX28" fmla="*/ 4817837 w 5324985"/>
                <a:gd name="connsiteY28" fmla="*/ 2424674 h 3251912"/>
                <a:gd name="connsiteX29" fmla="*/ 5081677 w 5324985"/>
                <a:gd name="connsiteY29" fmla="*/ 2243548 h 3251912"/>
                <a:gd name="connsiteX30" fmla="*/ 5211881 w 5324985"/>
                <a:gd name="connsiteY30" fmla="*/ 2147658 h 3251912"/>
                <a:gd name="connsiteX31" fmla="*/ 5324985 w 5324985"/>
                <a:gd name="connsiteY31" fmla="*/ 2062128 h 3251912"/>
                <a:gd name="connsiteX32" fmla="*/ 5324985 w 5324985"/>
                <a:gd name="connsiteY32" fmla="*/ 2514993 h 3251912"/>
                <a:gd name="connsiteX33" fmla="*/ 5314867 w 5324985"/>
                <a:gd name="connsiteY33" fmla="*/ 2522881 h 3251912"/>
                <a:gd name="connsiteX34" fmla="*/ 5038276 w 5324985"/>
                <a:gd name="connsiteY34" fmla="*/ 2722421 h 3251912"/>
                <a:gd name="connsiteX35" fmla="*/ 4741701 w 5324985"/>
                <a:gd name="connsiteY35" fmla="*/ 2904937 h 3251912"/>
                <a:gd name="connsiteX36" fmla="*/ 4420728 w 5324985"/>
                <a:gd name="connsiteY36" fmla="*/ 3058848 h 3251912"/>
                <a:gd name="connsiteX37" fmla="*/ 3717481 w 5324985"/>
                <a:gd name="connsiteY37" fmla="*/ 3237079 h 3251912"/>
                <a:gd name="connsiteX38" fmla="*/ 3535661 w 5324985"/>
                <a:gd name="connsiteY38" fmla="*/ 3249934 h 3251912"/>
                <a:gd name="connsiteX39" fmla="*/ 3490175 w 5324985"/>
                <a:gd name="connsiteY39" fmla="*/ 3251555 h 3251912"/>
                <a:gd name="connsiteX40" fmla="*/ 3444813 w 5324985"/>
                <a:gd name="connsiteY40" fmla="*/ 3251787 h 3251912"/>
                <a:gd name="connsiteX41" fmla="*/ 3355681 w 5324985"/>
                <a:gd name="connsiteY41" fmla="*/ 3250745 h 3251912"/>
                <a:gd name="connsiteX42" fmla="*/ 3179011 w 5324985"/>
                <a:gd name="connsiteY42" fmla="*/ 3243795 h 3251912"/>
                <a:gd name="connsiteX43" fmla="*/ 3002217 w 5324985"/>
                <a:gd name="connsiteY43" fmla="*/ 3227814 h 3251912"/>
                <a:gd name="connsiteX44" fmla="*/ 2650103 w 5324985"/>
                <a:gd name="connsiteY44" fmla="*/ 3170836 h 3251912"/>
                <a:gd name="connsiteX45" fmla="*/ 2305836 w 5324985"/>
                <a:gd name="connsiteY45" fmla="*/ 3072514 h 3251912"/>
                <a:gd name="connsiteX46" fmla="*/ 1978611 w 5324985"/>
                <a:gd name="connsiteY46" fmla="*/ 2929952 h 3251912"/>
                <a:gd name="connsiteX47" fmla="*/ 1678235 w 5324985"/>
                <a:gd name="connsiteY47" fmla="*/ 2744424 h 3251912"/>
                <a:gd name="connsiteX48" fmla="*/ 1175688 w 5324985"/>
                <a:gd name="connsiteY48" fmla="*/ 2277018 h 3251912"/>
                <a:gd name="connsiteX49" fmla="*/ 971310 w 5324985"/>
                <a:gd name="connsiteY49" fmla="*/ 2012044 h 3251912"/>
                <a:gd name="connsiteX50" fmla="*/ 790717 w 5324985"/>
                <a:gd name="connsiteY50" fmla="*/ 1735723 h 3251912"/>
                <a:gd name="connsiteX51" fmla="*/ 706488 w 5324985"/>
                <a:gd name="connsiteY51" fmla="*/ 1598604 h 3251912"/>
                <a:gd name="connsiteX52" fmla="*/ 618951 w 5324985"/>
                <a:gd name="connsiteY52" fmla="*/ 1463802 h 3251912"/>
                <a:gd name="connsiteX53" fmla="*/ 436273 w 5324985"/>
                <a:gd name="connsiteY53" fmla="*/ 1195355 h 3251912"/>
                <a:gd name="connsiteX54" fmla="*/ 346896 w 5324985"/>
                <a:gd name="connsiteY54" fmla="*/ 1058816 h 3251912"/>
                <a:gd name="connsiteX55" fmla="*/ 261809 w 5324985"/>
                <a:gd name="connsiteY55" fmla="*/ 919264 h 3251912"/>
                <a:gd name="connsiteX56" fmla="*/ 118487 w 5324985"/>
                <a:gd name="connsiteY56" fmla="*/ 626498 h 3251912"/>
                <a:gd name="connsiteX57" fmla="*/ 28130 w 5324985"/>
                <a:gd name="connsiteY57" fmla="*/ 315781 h 3251912"/>
                <a:gd name="connsiteX58" fmla="*/ 6751 w 5324985"/>
                <a:gd name="connsiteY58" fmla="*/ 156195 h 32519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</a:cxnLst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F7875715-EC2E-457F-851D-F6C817685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16467" y="-1"/>
              <a:ext cx="5275533" cy="2980757"/>
            </a:xfrm>
            <a:custGeom>
              <a:avLst/>
              <a:gdLst>
                <a:gd name="connsiteX0" fmla="*/ 0 w 5275533"/>
                <a:gd name="connsiteY0" fmla="*/ 0 h 2980757"/>
                <a:gd name="connsiteX1" fmla="*/ 201166 w 5275533"/>
                <a:gd name="connsiteY1" fmla="*/ 0 h 2980757"/>
                <a:gd name="connsiteX2" fmla="*/ 206734 w 5275533"/>
                <a:gd name="connsiteY2" fmla="*/ 89286 h 2980757"/>
                <a:gd name="connsiteX3" fmla="*/ 232051 w 5275533"/>
                <a:gd name="connsiteY3" fmla="*/ 226897 h 2980757"/>
                <a:gd name="connsiteX4" fmla="*/ 332707 w 5275533"/>
                <a:gd name="connsiteY4" fmla="*/ 487120 h 2980757"/>
                <a:gd name="connsiteX5" fmla="*/ 402959 w 5275533"/>
                <a:gd name="connsiteY5" fmla="*/ 609647 h 2980757"/>
                <a:gd name="connsiteX6" fmla="*/ 483631 w 5275533"/>
                <a:gd name="connsiteY6" fmla="*/ 728236 h 2980757"/>
                <a:gd name="connsiteX7" fmla="*/ 669986 w 5275533"/>
                <a:gd name="connsiteY7" fmla="*/ 957424 h 2980757"/>
                <a:gd name="connsiteX8" fmla="*/ 871667 w 5275533"/>
                <a:gd name="connsiteY8" fmla="*/ 1188348 h 2980757"/>
                <a:gd name="connsiteX9" fmla="*/ 971956 w 5275533"/>
                <a:gd name="connsiteY9" fmla="*/ 1308905 h 2980757"/>
                <a:gd name="connsiteX10" fmla="*/ 1020139 w 5275533"/>
                <a:gd name="connsiteY10" fmla="*/ 1368084 h 2980757"/>
                <a:gd name="connsiteX11" fmla="*/ 1067340 w 5275533"/>
                <a:gd name="connsiteY11" fmla="*/ 1424715 h 2980757"/>
                <a:gd name="connsiteX12" fmla="*/ 1472909 w 5275533"/>
                <a:gd name="connsiteY12" fmla="*/ 1843252 h 2980757"/>
                <a:gd name="connsiteX13" fmla="*/ 1688567 w 5275533"/>
                <a:gd name="connsiteY13" fmla="*/ 2031559 h 2980757"/>
                <a:gd name="connsiteX14" fmla="*/ 1914401 w 5275533"/>
                <a:gd name="connsiteY14" fmla="*/ 2205156 h 2980757"/>
                <a:gd name="connsiteX15" fmla="*/ 2418909 w 5275533"/>
                <a:gd name="connsiteY15" fmla="*/ 2479741 h 2980757"/>
                <a:gd name="connsiteX16" fmla="*/ 2701141 w 5275533"/>
                <a:gd name="connsiteY16" fmla="*/ 2557333 h 2980757"/>
                <a:gd name="connsiteX17" fmla="*/ 2773475 w 5275533"/>
                <a:gd name="connsiteY17" fmla="*/ 2570999 h 2980757"/>
                <a:gd name="connsiteX18" fmla="*/ 2846424 w 5275533"/>
                <a:gd name="connsiteY18" fmla="*/ 2582465 h 2980757"/>
                <a:gd name="connsiteX19" fmla="*/ 2993669 w 5275533"/>
                <a:gd name="connsiteY19" fmla="*/ 2598909 h 2980757"/>
                <a:gd name="connsiteX20" fmla="*/ 3067721 w 5275533"/>
                <a:gd name="connsiteY20" fmla="*/ 2604237 h 2980757"/>
                <a:gd name="connsiteX21" fmla="*/ 3142019 w 5275533"/>
                <a:gd name="connsiteY21" fmla="*/ 2607943 h 2980757"/>
                <a:gd name="connsiteX22" fmla="*/ 3216561 w 5275533"/>
                <a:gd name="connsiteY22" fmla="*/ 2609564 h 2980757"/>
                <a:gd name="connsiteX23" fmla="*/ 3291225 w 5275533"/>
                <a:gd name="connsiteY23" fmla="*/ 2609217 h 2980757"/>
                <a:gd name="connsiteX24" fmla="*/ 3328619 w 5275533"/>
                <a:gd name="connsiteY24" fmla="*/ 2608869 h 2980757"/>
                <a:gd name="connsiteX25" fmla="*/ 3364665 w 5275533"/>
                <a:gd name="connsiteY25" fmla="*/ 2607363 h 2980757"/>
                <a:gd name="connsiteX26" fmla="*/ 3400587 w 5275533"/>
                <a:gd name="connsiteY26" fmla="*/ 2605627 h 2980757"/>
                <a:gd name="connsiteX27" fmla="*/ 3436387 w 5275533"/>
                <a:gd name="connsiteY27" fmla="*/ 2602847 h 2980757"/>
                <a:gd name="connsiteX28" fmla="*/ 3578361 w 5275533"/>
                <a:gd name="connsiteY28" fmla="*/ 2586286 h 2980757"/>
                <a:gd name="connsiteX29" fmla="*/ 4119159 w 5275533"/>
                <a:gd name="connsiteY29" fmla="*/ 2418594 h 2980757"/>
                <a:gd name="connsiteX30" fmla="*/ 4618765 w 5275533"/>
                <a:gd name="connsiteY30" fmla="*/ 2124668 h 2980757"/>
                <a:gd name="connsiteX31" fmla="*/ 4739895 w 5275533"/>
                <a:gd name="connsiteY31" fmla="*/ 2038275 h 2980757"/>
                <a:gd name="connsiteX32" fmla="*/ 4861027 w 5275533"/>
                <a:gd name="connsiteY32" fmla="*/ 1948986 h 2980757"/>
                <a:gd name="connsiteX33" fmla="*/ 5106354 w 5275533"/>
                <a:gd name="connsiteY33" fmla="*/ 1763690 h 2980757"/>
                <a:gd name="connsiteX34" fmla="*/ 5275533 w 5275533"/>
                <a:gd name="connsiteY34" fmla="*/ 1641017 h 2980757"/>
                <a:gd name="connsiteX35" fmla="*/ 5275533 w 5275533"/>
                <a:gd name="connsiteY35" fmla="*/ 2257481 h 2980757"/>
                <a:gd name="connsiteX36" fmla="*/ 5168881 w 5275533"/>
                <a:gd name="connsiteY36" fmla="*/ 2332084 h 2980757"/>
                <a:gd name="connsiteX37" fmla="*/ 5036225 w 5275533"/>
                <a:gd name="connsiteY37" fmla="*/ 2421489 h 2980757"/>
                <a:gd name="connsiteX38" fmla="*/ 4899401 w 5275533"/>
                <a:gd name="connsiteY38" fmla="*/ 2508347 h 2980757"/>
                <a:gd name="connsiteX39" fmla="*/ 4612145 w 5275533"/>
                <a:gd name="connsiteY39" fmla="*/ 2671407 h 2980757"/>
                <a:gd name="connsiteX40" fmla="*/ 4303187 w 5275533"/>
                <a:gd name="connsiteY40" fmla="*/ 2810030 h 2980757"/>
                <a:gd name="connsiteX41" fmla="*/ 3630835 w 5275533"/>
                <a:gd name="connsiteY41" fmla="*/ 2969500 h 2980757"/>
                <a:gd name="connsiteX42" fmla="*/ 3457719 w 5275533"/>
                <a:gd name="connsiteY42" fmla="*/ 2979808 h 2980757"/>
                <a:gd name="connsiteX43" fmla="*/ 3414441 w 5275533"/>
                <a:gd name="connsiteY43" fmla="*/ 2980733 h 2980757"/>
                <a:gd name="connsiteX44" fmla="*/ 3371285 w 5275533"/>
                <a:gd name="connsiteY44" fmla="*/ 2980502 h 2980757"/>
                <a:gd name="connsiteX45" fmla="*/ 3328252 w 5275533"/>
                <a:gd name="connsiteY45" fmla="*/ 2980039 h 2980757"/>
                <a:gd name="connsiteX46" fmla="*/ 3286445 w 5275533"/>
                <a:gd name="connsiteY46" fmla="*/ 2978534 h 2980757"/>
                <a:gd name="connsiteX47" fmla="*/ 2952475 w 5275533"/>
                <a:gd name="connsiteY47" fmla="*/ 2953402 h 2980757"/>
                <a:gd name="connsiteX48" fmla="*/ 2620591 w 5275533"/>
                <a:gd name="connsiteY48" fmla="*/ 2898046 h 2980757"/>
                <a:gd name="connsiteX49" fmla="*/ 2294591 w 5275533"/>
                <a:gd name="connsiteY49" fmla="*/ 2811305 h 2980757"/>
                <a:gd name="connsiteX50" fmla="*/ 1670544 w 5275533"/>
                <a:gd name="connsiteY50" fmla="*/ 2550501 h 2980757"/>
                <a:gd name="connsiteX51" fmla="*/ 1144703 w 5275533"/>
                <a:gd name="connsiteY51" fmla="*/ 2144472 h 2980757"/>
                <a:gd name="connsiteX52" fmla="*/ 931497 w 5275533"/>
                <a:gd name="connsiteY52" fmla="*/ 1900114 h 2980757"/>
                <a:gd name="connsiteX53" fmla="*/ 745265 w 5275533"/>
                <a:gd name="connsiteY53" fmla="*/ 1641395 h 2980757"/>
                <a:gd name="connsiteX54" fmla="*/ 701741 w 5275533"/>
                <a:gd name="connsiteY54" fmla="*/ 1575500 h 2980757"/>
                <a:gd name="connsiteX55" fmla="*/ 660178 w 5275533"/>
                <a:gd name="connsiteY55" fmla="*/ 1511573 h 2980757"/>
                <a:gd name="connsiteX56" fmla="*/ 578158 w 5275533"/>
                <a:gd name="connsiteY56" fmla="*/ 1387656 h 2980757"/>
                <a:gd name="connsiteX57" fmla="*/ 408230 w 5275533"/>
                <a:gd name="connsiteY57" fmla="*/ 1134497 h 2980757"/>
                <a:gd name="connsiteX58" fmla="*/ 242349 w 5275533"/>
                <a:gd name="connsiteY58" fmla="*/ 866860 h 2980757"/>
                <a:gd name="connsiteX59" fmla="*/ 167562 w 5275533"/>
                <a:gd name="connsiteY59" fmla="*/ 724994 h 2980757"/>
                <a:gd name="connsiteX60" fmla="*/ 104054 w 5275533"/>
                <a:gd name="connsiteY60" fmla="*/ 576525 h 2980757"/>
                <a:gd name="connsiteX61" fmla="*/ 55381 w 5275533"/>
                <a:gd name="connsiteY61" fmla="*/ 422499 h 2980757"/>
                <a:gd name="connsiteX62" fmla="*/ 37236 w 5275533"/>
                <a:gd name="connsiteY62" fmla="*/ 343980 h 2980757"/>
                <a:gd name="connsiteX63" fmla="*/ 29267 w 5275533"/>
                <a:gd name="connsiteY63" fmla="*/ 304604 h 2980757"/>
                <a:gd name="connsiteX64" fmla="*/ 22646 w 5275533"/>
                <a:gd name="connsiteY64" fmla="*/ 265113 h 2980757"/>
                <a:gd name="connsiteX65" fmla="*/ 3903 w 5275533"/>
                <a:gd name="connsiteY65" fmla="*/ 106787 h 29807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</a:cxnLst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F7E41CC6-0C83-40EE-80BB-79394D9E9B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613805 w 5270786"/>
                <a:gd name="connsiteY1" fmla="*/ 0 h 2927775"/>
                <a:gd name="connsiteX2" fmla="*/ 618487 w 5270786"/>
                <a:gd name="connsiteY2" fmla="*/ 85404 h 2927775"/>
                <a:gd name="connsiteX3" fmla="*/ 1054084 w 5270786"/>
                <a:gd name="connsiteY3" fmla="*/ 895200 h 2927775"/>
                <a:gd name="connsiteX4" fmla="*/ 1276976 w 5270786"/>
                <a:gd name="connsiteY4" fmla="*/ 1191325 h 2927775"/>
                <a:gd name="connsiteX5" fmla="*/ 3368450 w 5270786"/>
                <a:gd name="connsiteY5" fmla="*/ 2348843 h 2927775"/>
                <a:gd name="connsiteX6" fmla="*/ 4956151 w 5270786"/>
                <a:gd name="connsiteY6" fmla="*/ 1636730 h 2927775"/>
                <a:gd name="connsiteX7" fmla="*/ 5149372 w 5270786"/>
                <a:gd name="connsiteY7" fmla="*/ 1495325 h 2927775"/>
                <a:gd name="connsiteX8" fmla="*/ 5270786 w 5270786"/>
                <a:gd name="connsiteY8" fmla="*/ 1406110 h 2927775"/>
                <a:gd name="connsiteX9" fmla="*/ 5270786 w 5270786"/>
                <a:gd name="connsiteY9" fmla="*/ 2138641 h 2927775"/>
                <a:gd name="connsiteX10" fmla="*/ 5112925 w 5270786"/>
                <a:gd name="connsiteY10" fmla="*/ 2253730 h 2927775"/>
                <a:gd name="connsiteX11" fmla="*/ 3368327 w 5270786"/>
                <a:gd name="connsiteY11" fmla="*/ 2927775 h 2927775"/>
                <a:gd name="connsiteX12" fmla="*/ 769646 w 5270786"/>
                <a:gd name="connsiteY12" fmla="*/ 1516288 h 2927775"/>
                <a:gd name="connsiteX13" fmla="*/ 3149 w 5270786"/>
                <a:gd name="connsiteY13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0603498-5DFE-4D26-BFB5-C9269C9BDB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21214" y="-1"/>
              <a:ext cx="5270786" cy="2927775"/>
            </a:xfrm>
            <a:custGeom>
              <a:avLst/>
              <a:gdLst>
                <a:gd name="connsiteX0" fmla="*/ 0 w 5270786"/>
                <a:gd name="connsiteY0" fmla="*/ 0 h 2927775"/>
                <a:gd name="connsiteX1" fmla="*/ 736294 w 5270786"/>
                <a:gd name="connsiteY1" fmla="*/ 0 h 2927775"/>
                <a:gd name="connsiteX2" fmla="*/ 740298 w 5270786"/>
                <a:gd name="connsiteY2" fmla="*/ 72745 h 2927775"/>
                <a:gd name="connsiteX3" fmla="*/ 1153024 w 5270786"/>
                <a:gd name="connsiteY3" fmla="*/ 826989 h 2927775"/>
                <a:gd name="connsiteX4" fmla="*/ 1378368 w 5270786"/>
                <a:gd name="connsiteY4" fmla="*/ 1126356 h 2927775"/>
                <a:gd name="connsiteX5" fmla="*/ 2238056 w 5270786"/>
                <a:gd name="connsiteY5" fmla="*/ 1955322 h 2927775"/>
                <a:gd name="connsiteX6" fmla="*/ 3368327 w 5270786"/>
                <a:gd name="connsiteY6" fmla="*/ 2233033 h 2927775"/>
                <a:gd name="connsiteX7" fmla="*/ 4095360 w 5270786"/>
                <a:gd name="connsiteY7" fmla="*/ 2056192 h 2927775"/>
                <a:gd name="connsiteX8" fmla="*/ 4880506 w 5270786"/>
                <a:gd name="connsiteY8" fmla="*/ 1545587 h 2927775"/>
                <a:gd name="connsiteX9" fmla="*/ 5074340 w 5270786"/>
                <a:gd name="connsiteY9" fmla="*/ 1403721 h 2927775"/>
                <a:gd name="connsiteX10" fmla="*/ 5270786 w 5270786"/>
                <a:gd name="connsiteY10" fmla="*/ 1259367 h 2927775"/>
                <a:gd name="connsiteX11" fmla="*/ 5270786 w 5270786"/>
                <a:gd name="connsiteY11" fmla="*/ 2138641 h 2927775"/>
                <a:gd name="connsiteX12" fmla="*/ 5112925 w 5270786"/>
                <a:gd name="connsiteY12" fmla="*/ 2253730 h 2927775"/>
                <a:gd name="connsiteX13" fmla="*/ 3368327 w 5270786"/>
                <a:gd name="connsiteY13" fmla="*/ 2927775 h 2927775"/>
                <a:gd name="connsiteX14" fmla="*/ 769646 w 5270786"/>
                <a:gd name="connsiteY14" fmla="*/ 1516288 h 2927775"/>
                <a:gd name="connsiteX15" fmla="*/ 3149 w 5270786"/>
                <a:gd name="connsiteY15" fmla="*/ 85252 h 2927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191430-D8EE-44F1-B67B-F43281A1A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27924" y="991261"/>
            <a:ext cx="5754696" cy="1837349"/>
          </a:xfrm>
        </p:spPr>
        <p:txBody>
          <a:bodyPr>
            <a:normAutofit/>
          </a:bodyPr>
          <a:lstStyle/>
          <a:p>
            <a:pPr algn="ctr"/>
            <a:r>
              <a:rPr lang="en-US" sz="3600">
                <a:solidFill>
                  <a:schemeClr val="tx2"/>
                </a:solidFill>
              </a:rPr>
              <a:t>CONS</a:t>
            </a:r>
            <a:endParaRPr lang="en-MT" sz="3600">
              <a:solidFill>
                <a:schemeClr val="tx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2CF88-F312-46A5-BCE9-1771438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50412" y="2979336"/>
            <a:ext cx="5709721" cy="2430864"/>
          </a:xfrm>
        </p:spPr>
        <p:txBody>
          <a:bodyPr anchor="t">
            <a:normAutofit/>
          </a:bodyPr>
          <a:lstStyle/>
          <a:p>
            <a:r>
              <a:rPr lang="en-US" sz="1600" b="1">
                <a:solidFill>
                  <a:schemeClr val="tx2"/>
                </a:solidFill>
              </a:rPr>
              <a:t>High Memory Consumption</a:t>
            </a:r>
            <a:r>
              <a:rPr lang="en-US" sz="1600">
                <a:solidFill>
                  <a:schemeClr val="tx2"/>
                </a:solidFill>
              </a:rPr>
              <a:t>: Storing a complete copy of an object's state for every change can consume a significant amount of memory, especially for large or complex objects.</a:t>
            </a:r>
          </a:p>
          <a:p>
            <a:r>
              <a:rPr lang="en-US" sz="1600" b="1">
                <a:solidFill>
                  <a:schemeClr val="tx2"/>
                </a:solidFill>
              </a:rPr>
              <a:t>Performance Overhead</a:t>
            </a:r>
            <a:r>
              <a:rPr lang="en-US" sz="1600">
                <a:solidFill>
                  <a:schemeClr val="tx2"/>
                </a:solidFill>
              </a:rPr>
              <a:t>: Creating a snapshot of a complex state can be computationally expensive, potentially impacting application performance.</a:t>
            </a:r>
          </a:p>
          <a:p>
            <a:r>
              <a:rPr lang="en-US" sz="1600" b="1">
                <a:solidFill>
                  <a:schemeClr val="tx2"/>
                </a:solidFill>
              </a:rPr>
              <a:t>Scalability Issues</a:t>
            </a:r>
            <a:r>
              <a:rPr lang="en-US" sz="1600">
                <a:solidFill>
                  <a:schemeClr val="tx2"/>
                </a:solidFill>
              </a:rPr>
              <a:t>: It may not be well-suited for applications that need to manage the state of numerous objects or objects with very large states due to the memory and performance costs.</a:t>
            </a:r>
            <a:endParaRPr lang="en-MT" sz="1600">
              <a:solidFill>
                <a:schemeClr val="tx2"/>
              </a:solidFill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B63ACBA3-DEFD-4C6D-BBA0-64468FA99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0800000">
            <a:off x="9058275" y="4146310"/>
            <a:ext cx="3142400" cy="2716805"/>
            <a:chOff x="-305" y="-4155"/>
            <a:chExt cx="2514948" cy="2174333"/>
          </a:xfrm>
          <a:solidFill>
            <a:schemeClr val="bg1">
              <a:alpha val="30000"/>
            </a:schemeClr>
          </a:solidFill>
        </p:grpSpPr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2F7819D-2B89-4D80-A1C3-8B318116BA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14948" cy="2170178"/>
            </a:xfrm>
            <a:custGeom>
              <a:avLst/>
              <a:gdLst>
                <a:gd name="connsiteX0" fmla="*/ 2466091 w 2514948"/>
                <a:gd name="connsiteY0" fmla="*/ 0 h 2170178"/>
                <a:gd name="connsiteX1" fmla="*/ 2514948 w 2514948"/>
                <a:gd name="connsiteY1" fmla="*/ 0 h 2170178"/>
                <a:gd name="connsiteX2" fmla="*/ 2512286 w 2514948"/>
                <a:gd name="connsiteY2" fmla="*/ 12375 h 2170178"/>
                <a:gd name="connsiteX3" fmla="*/ 2394961 w 2514948"/>
                <a:gd name="connsiteY3" fmla="*/ 368660 h 2170178"/>
                <a:gd name="connsiteX4" fmla="*/ 2289734 w 2514948"/>
                <a:gd name="connsiteY4" fmla="*/ 598078 h 2170178"/>
                <a:gd name="connsiteX5" fmla="*/ 2163747 w 2514948"/>
                <a:gd name="connsiteY5" fmla="*/ 819078 h 2170178"/>
                <a:gd name="connsiteX6" fmla="*/ 1852241 w 2514948"/>
                <a:gd name="connsiteY6" fmla="*/ 1228932 h 2170178"/>
                <a:gd name="connsiteX7" fmla="*/ 1668235 w 2514948"/>
                <a:gd name="connsiteY7" fmla="*/ 1413844 h 2170178"/>
                <a:gd name="connsiteX8" fmla="*/ 1619510 w 2514948"/>
                <a:gd name="connsiteY8" fmla="*/ 1457722 h 2170178"/>
                <a:gd name="connsiteX9" fmla="*/ 1569835 w 2514948"/>
                <a:gd name="connsiteY9" fmla="*/ 1500704 h 2170178"/>
                <a:gd name="connsiteX10" fmla="*/ 1467169 w 2514948"/>
                <a:gd name="connsiteY10" fmla="*/ 1583266 h 2170178"/>
                <a:gd name="connsiteX11" fmla="*/ 1018393 w 2514948"/>
                <a:gd name="connsiteY11" fmla="*/ 1867576 h 2170178"/>
                <a:gd name="connsiteX12" fmla="*/ 255857 w 2514948"/>
                <a:gd name="connsiteY12" fmla="*/ 2133049 h 2170178"/>
                <a:gd name="connsiteX13" fmla="*/ 0 w 2514948"/>
                <a:gd name="connsiteY13" fmla="*/ 2170178 h 2170178"/>
                <a:gd name="connsiteX14" fmla="*/ 0 w 2514948"/>
                <a:gd name="connsiteY14" fmla="*/ 1940056 h 2170178"/>
                <a:gd name="connsiteX15" fmla="*/ 201609 w 2514948"/>
                <a:gd name="connsiteY15" fmla="*/ 1902856 h 2170178"/>
                <a:gd name="connsiteX16" fmla="*/ 440974 w 2514948"/>
                <a:gd name="connsiteY16" fmla="*/ 1838472 h 2170178"/>
                <a:gd name="connsiteX17" fmla="*/ 674558 w 2514948"/>
                <a:gd name="connsiteY17" fmla="*/ 1756359 h 2170178"/>
                <a:gd name="connsiteX18" fmla="*/ 901222 w 2514948"/>
                <a:gd name="connsiteY18" fmla="*/ 1657142 h 2170178"/>
                <a:gd name="connsiteX19" fmla="*/ 1330943 w 2514948"/>
                <a:gd name="connsiteY19" fmla="*/ 1413396 h 2170178"/>
                <a:gd name="connsiteX20" fmla="*/ 1432566 w 2514948"/>
                <a:gd name="connsiteY20" fmla="*/ 1343193 h 2170178"/>
                <a:gd name="connsiteX21" fmla="*/ 1482527 w 2514948"/>
                <a:gd name="connsiteY21" fmla="*/ 1306926 h 2170178"/>
                <a:gd name="connsiteX22" fmla="*/ 1531821 w 2514948"/>
                <a:gd name="connsiteY22" fmla="*/ 1269765 h 2170178"/>
                <a:gd name="connsiteX23" fmla="*/ 1721986 w 2514948"/>
                <a:gd name="connsiteY23" fmla="*/ 1112073 h 2170178"/>
                <a:gd name="connsiteX24" fmla="*/ 2061460 w 2514948"/>
                <a:gd name="connsiteY24" fmla="*/ 754336 h 2170178"/>
                <a:gd name="connsiteX25" fmla="*/ 2206218 w 2514948"/>
                <a:gd name="connsiteY25" fmla="*/ 554827 h 2170178"/>
                <a:gd name="connsiteX26" fmla="*/ 2329455 w 2514948"/>
                <a:gd name="connsiteY26" fmla="*/ 341886 h 2170178"/>
                <a:gd name="connsiteX27" fmla="*/ 2356757 w 2514948"/>
                <a:gd name="connsiteY27" fmla="*/ 286815 h 2170178"/>
                <a:gd name="connsiteX28" fmla="*/ 2370030 w 2514948"/>
                <a:gd name="connsiteY28" fmla="*/ 259056 h 2170178"/>
                <a:gd name="connsiteX29" fmla="*/ 2382637 w 2514948"/>
                <a:gd name="connsiteY29" fmla="*/ 231028 h 2170178"/>
                <a:gd name="connsiteX30" fmla="*/ 2406716 w 2514948"/>
                <a:gd name="connsiteY30" fmla="*/ 174525 h 2170178"/>
                <a:gd name="connsiteX31" fmla="*/ 2429278 w 2514948"/>
                <a:gd name="connsiteY31" fmla="*/ 117393 h 21701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</a:cxnLst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7065990-2350-41B3-858B-20EF8744F2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-4155"/>
              <a:ext cx="2493062" cy="1947896"/>
            </a:xfrm>
            <a:custGeom>
              <a:avLst/>
              <a:gdLst>
                <a:gd name="connsiteX0" fmla="*/ 1896911 w 2493062"/>
                <a:gd name="connsiteY0" fmla="*/ 0 h 1947896"/>
                <a:gd name="connsiteX1" fmla="*/ 2493062 w 2493062"/>
                <a:gd name="connsiteY1" fmla="*/ 0 h 1947896"/>
                <a:gd name="connsiteX2" fmla="*/ 2435315 w 2493062"/>
                <a:gd name="connsiteY2" fmla="*/ 178165 h 1947896"/>
                <a:gd name="connsiteX3" fmla="*/ 93066 w 2493062"/>
                <a:gd name="connsiteY3" fmla="*/ 1935859 h 1947896"/>
                <a:gd name="connsiteX4" fmla="*/ 0 w 2493062"/>
                <a:gd name="connsiteY4" fmla="*/ 1947896 h 1947896"/>
                <a:gd name="connsiteX5" fmla="*/ 0 w 2493062"/>
                <a:gd name="connsiteY5" fmla="*/ 1404756 h 1947896"/>
                <a:gd name="connsiteX6" fmla="*/ 17392 w 2493062"/>
                <a:gd name="connsiteY6" fmla="*/ 1402364 h 1947896"/>
                <a:gd name="connsiteX7" fmla="*/ 464249 w 2493062"/>
                <a:gd name="connsiteY7" fmla="*/ 1281208 h 1947896"/>
                <a:gd name="connsiteX8" fmla="*/ 1260556 w 2493062"/>
                <a:gd name="connsiteY8" fmla="*/ 833835 h 1947896"/>
                <a:gd name="connsiteX9" fmla="*/ 1807924 w 2493062"/>
                <a:gd name="connsiteY9" fmla="*/ 193222 h 1947896"/>
                <a:gd name="connsiteX10" fmla="*/ 1874357 w 2493062"/>
                <a:gd name="connsiteY10" fmla="*/ 58333 h 1947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58DA7EC7-CAA0-4665-AA29-BFBA806ECA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0"/>
              <a:ext cx="2501089" cy="1972702"/>
            </a:xfrm>
            <a:custGeom>
              <a:avLst/>
              <a:gdLst>
                <a:gd name="connsiteX0" fmla="*/ 2318728 w 2501089"/>
                <a:gd name="connsiteY0" fmla="*/ 0 h 1972702"/>
                <a:gd name="connsiteX1" fmla="*/ 2501089 w 2501089"/>
                <a:gd name="connsiteY1" fmla="*/ 0 h 1972702"/>
                <a:gd name="connsiteX2" fmla="*/ 2453909 w 2501089"/>
                <a:gd name="connsiteY2" fmla="*/ 167837 h 1972702"/>
                <a:gd name="connsiteX3" fmla="*/ 2361125 w 2501089"/>
                <a:gd name="connsiteY3" fmla="*/ 392084 h 1972702"/>
                <a:gd name="connsiteX4" fmla="*/ 1768255 w 2501089"/>
                <a:gd name="connsiteY4" fmla="*/ 1167644 h 1972702"/>
                <a:gd name="connsiteX5" fmla="*/ 1375125 w 2501089"/>
                <a:gd name="connsiteY5" fmla="*/ 1471474 h 1972702"/>
                <a:gd name="connsiteX6" fmla="*/ 935735 w 2501089"/>
                <a:gd name="connsiteY6" fmla="*/ 1712713 h 1972702"/>
                <a:gd name="connsiteX7" fmla="*/ 212353 w 2501089"/>
                <a:gd name="connsiteY7" fmla="*/ 1940294 h 1972702"/>
                <a:gd name="connsiteX8" fmla="*/ 0 w 2501089"/>
                <a:gd name="connsiteY8" fmla="*/ 1972702 h 1972702"/>
                <a:gd name="connsiteX9" fmla="*/ 0 w 2501089"/>
                <a:gd name="connsiteY9" fmla="*/ 1732181 h 1972702"/>
                <a:gd name="connsiteX10" fmla="*/ 161195 w 2501089"/>
                <a:gd name="connsiteY10" fmla="*/ 1706590 h 1972702"/>
                <a:gd name="connsiteX11" fmla="*/ 388463 w 2501089"/>
                <a:gd name="connsiteY11" fmla="*/ 1652268 h 1972702"/>
                <a:gd name="connsiteX12" fmla="*/ 826716 w 2501089"/>
                <a:gd name="connsiteY12" fmla="*/ 1493950 h 1972702"/>
                <a:gd name="connsiteX13" fmla="*/ 1609847 w 2501089"/>
                <a:gd name="connsiteY13" fmla="*/ 1007535 h 1972702"/>
                <a:gd name="connsiteX14" fmla="*/ 1929982 w 2501089"/>
                <a:gd name="connsiteY14" fmla="*/ 682930 h 1972702"/>
                <a:gd name="connsiteX15" fmla="*/ 2183093 w 2501089"/>
                <a:gd name="connsiteY15" fmla="*/ 310149 h 1972702"/>
                <a:gd name="connsiteX16" fmla="*/ 2280286 w 2501089"/>
                <a:gd name="connsiteY16" fmla="*/ 108435 h 1972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800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B1132A14-489F-4CED-B626-2A1711C987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05" y="1"/>
              <a:ext cx="2491105" cy="1943661"/>
            </a:xfrm>
            <a:custGeom>
              <a:avLst/>
              <a:gdLst>
                <a:gd name="connsiteX0" fmla="*/ 1995408 w 2491105"/>
                <a:gd name="connsiteY0" fmla="*/ 0 h 1943661"/>
                <a:gd name="connsiteX1" fmla="*/ 2491105 w 2491105"/>
                <a:gd name="connsiteY1" fmla="*/ 0 h 1943661"/>
                <a:gd name="connsiteX2" fmla="*/ 2434705 w 2491105"/>
                <a:gd name="connsiteY2" fmla="*/ 174009 h 1943661"/>
                <a:gd name="connsiteX3" fmla="*/ 92457 w 2491105"/>
                <a:gd name="connsiteY3" fmla="*/ 1931703 h 1943661"/>
                <a:gd name="connsiteX4" fmla="*/ 0 w 2491105"/>
                <a:gd name="connsiteY4" fmla="*/ 1943661 h 1943661"/>
                <a:gd name="connsiteX5" fmla="*/ 0 w 2491105"/>
                <a:gd name="connsiteY5" fmla="*/ 1491489 h 1943661"/>
                <a:gd name="connsiteX6" fmla="*/ 34107 w 2491105"/>
                <a:gd name="connsiteY6" fmla="*/ 1486836 h 1943661"/>
                <a:gd name="connsiteX7" fmla="*/ 497577 w 2491105"/>
                <a:gd name="connsiteY7" fmla="*/ 1360598 h 1943661"/>
                <a:gd name="connsiteX8" fmla="*/ 1321566 w 2491105"/>
                <a:gd name="connsiteY8" fmla="*/ 897645 h 1943661"/>
                <a:gd name="connsiteX9" fmla="*/ 1891495 w 2491105"/>
                <a:gd name="connsiteY9" fmla="*/ 230078 h 1943661"/>
                <a:gd name="connsiteX10" fmla="*/ 1961469 w 2491105"/>
                <a:gd name="connsiteY10" fmla="*/ 87885 h 1943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49769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F6E7402-754D-4B11-80F4-9D4A92C68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SNIPPET</a:t>
            </a:r>
            <a:b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  <a:t>PROBLEM:</a:t>
            </a:r>
          </a:p>
        </p:txBody>
      </p:sp>
      <p:pic>
        <p:nvPicPr>
          <p:cNvPr id="5" name="Content Placeholder 4" descr="A computer screen shot of a program&#10;&#10;Description automatically generated">
            <a:extLst>
              <a:ext uri="{FF2B5EF4-FFF2-40B4-BE49-F238E27FC236}">
                <a16:creationId xmlns:a16="http://schemas.microsoft.com/office/drawing/2014/main" id="{E9F56326-8E8F-4EBC-A2C0-A28CEAE234A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8624" y="755468"/>
            <a:ext cx="5889554" cy="5347063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5119194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8AC8E79-ECD6-4F34-BE5A-9F5E850E85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2BE1BB-2AB2-4D7E-9E27-8D245181B5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2A1615C-2156-4B15-BF3E-39794B3790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97691"/>
            <a:ext cx="5378624" cy="6402614"/>
            <a:chOff x="-19221" y="197691"/>
            <a:chExt cx="5378624" cy="6402614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0AAA4B8-4E08-4663-9835-BA403F0061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B4869D1-3E13-4881-A292-2F38ECC07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FEDB7CE-BB3D-4A0D-A73F-3117044F32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A6E0C6E1-7FBF-471E-849C-A54AF1D41F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B2BFAA38-D910-41AD-BBED-0608E4AE71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197691"/>
              <a:ext cx="5378623" cy="6402614"/>
            </a:xfrm>
            <a:custGeom>
              <a:avLst/>
              <a:gdLst>
                <a:gd name="connsiteX0" fmla="*/ 2220349 w 5378623"/>
                <a:gd name="connsiteY0" fmla="*/ 67 h 6402614"/>
                <a:gd name="connsiteX1" fmla="*/ 3018161 w 5378623"/>
                <a:gd name="connsiteY1" fmla="*/ 108191 h 6402614"/>
                <a:gd name="connsiteX2" fmla="*/ 5265831 w 5378623"/>
                <a:gd name="connsiteY2" fmla="*/ 4066338 h 6402614"/>
                <a:gd name="connsiteX3" fmla="*/ 2912752 w 5378623"/>
                <a:gd name="connsiteY3" fmla="*/ 6386691 h 6402614"/>
                <a:gd name="connsiteX4" fmla="*/ 2840648 w 5378623"/>
                <a:gd name="connsiteY4" fmla="*/ 6402614 h 6402614"/>
                <a:gd name="connsiteX5" fmla="*/ 1474249 w 5378623"/>
                <a:gd name="connsiteY5" fmla="*/ 6402614 h 6402614"/>
                <a:gd name="connsiteX6" fmla="*/ 1340218 w 5378623"/>
                <a:gd name="connsiteY6" fmla="*/ 6370360 h 6402614"/>
                <a:gd name="connsiteX7" fmla="*/ 204687 w 5378623"/>
                <a:gd name="connsiteY7" fmla="*/ 5802379 h 6402614"/>
                <a:gd name="connsiteX8" fmla="*/ 0 w 5378623"/>
                <a:gd name="connsiteY8" fmla="*/ 5624181 h 6402614"/>
                <a:gd name="connsiteX9" fmla="*/ 0 w 5378623"/>
                <a:gd name="connsiteY9" fmla="*/ 5197118 h 6402614"/>
                <a:gd name="connsiteX10" fmla="*/ 120950 w 5378623"/>
                <a:gd name="connsiteY10" fmla="*/ 5327736 h 6402614"/>
                <a:gd name="connsiteX11" fmla="*/ 553277 w 5378623"/>
                <a:gd name="connsiteY11" fmla="*/ 5674143 h 6402614"/>
                <a:gd name="connsiteX12" fmla="*/ 1048951 w 5378623"/>
                <a:gd name="connsiteY12" fmla="*/ 5913372 h 6402614"/>
                <a:gd name="connsiteX13" fmla="*/ 1114406 w 5378623"/>
                <a:gd name="connsiteY13" fmla="*/ 5935664 h 6402614"/>
                <a:gd name="connsiteX14" fmla="*/ 1180375 w 5378623"/>
                <a:gd name="connsiteY14" fmla="*/ 5956470 h 6402614"/>
                <a:gd name="connsiteX15" fmla="*/ 1247107 w 5378623"/>
                <a:gd name="connsiteY15" fmla="*/ 5975278 h 6402614"/>
                <a:gd name="connsiteX16" fmla="*/ 1313053 w 5378623"/>
                <a:gd name="connsiteY16" fmla="*/ 5991905 h 6402614"/>
                <a:gd name="connsiteX17" fmla="*/ 1578771 w 5378623"/>
                <a:gd name="connsiteY17" fmla="*/ 6035400 h 6402614"/>
                <a:gd name="connsiteX18" fmla="*/ 2116969 w 5378623"/>
                <a:gd name="connsiteY18" fmla="*/ 6005033 h 6402614"/>
                <a:gd name="connsiteX19" fmla="*/ 2648341 w 5378623"/>
                <a:gd name="connsiteY19" fmla="*/ 5837212 h 6402614"/>
                <a:gd name="connsiteX20" fmla="*/ 3166862 w 5378623"/>
                <a:gd name="connsiteY20" fmla="*/ 5582136 h 6402614"/>
                <a:gd name="connsiteX21" fmla="*/ 3295551 w 5378623"/>
                <a:gd name="connsiteY21" fmla="*/ 5510900 h 6402614"/>
                <a:gd name="connsiteX22" fmla="*/ 3426292 w 5378623"/>
                <a:gd name="connsiteY22" fmla="*/ 5437546 h 6402614"/>
                <a:gd name="connsiteX23" fmla="*/ 3693498 w 5378623"/>
                <a:gd name="connsiteY23" fmla="*/ 5296779 h 6402614"/>
                <a:gd name="connsiteX24" fmla="*/ 3957511 w 5378623"/>
                <a:gd name="connsiteY24" fmla="*/ 5162806 h 6402614"/>
                <a:gd name="connsiteX25" fmla="*/ 4212170 w 5378623"/>
                <a:gd name="connsiteY25" fmla="*/ 5024936 h 6402614"/>
                <a:gd name="connsiteX26" fmla="*/ 4449651 w 5378623"/>
                <a:gd name="connsiteY26" fmla="*/ 4870986 h 6402614"/>
                <a:gd name="connsiteX27" fmla="*/ 4659728 w 5378623"/>
                <a:gd name="connsiteY27" fmla="*/ 4689640 h 6402614"/>
                <a:gd name="connsiteX28" fmla="*/ 4830457 w 5378623"/>
                <a:gd name="connsiteY28" fmla="*/ 4472596 h 6402614"/>
                <a:gd name="connsiteX29" fmla="*/ 4955705 w 5378623"/>
                <a:gd name="connsiteY29" fmla="*/ 4222268 h 6402614"/>
                <a:gd name="connsiteX30" fmla="*/ 4968352 w 5378623"/>
                <a:gd name="connsiteY30" fmla="*/ 4189141 h 6402614"/>
                <a:gd name="connsiteX31" fmla="*/ 4979564 w 5378623"/>
                <a:gd name="connsiteY31" fmla="*/ 4155400 h 6402614"/>
                <a:gd name="connsiteX32" fmla="*/ 4990913 w 5378623"/>
                <a:gd name="connsiteY32" fmla="*/ 4121577 h 6402614"/>
                <a:gd name="connsiteX33" fmla="*/ 5000865 w 5378623"/>
                <a:gd name="connsiteY33" fmla="*/ 4086570 h 6402614"/>
                <a:gd name="connsiteX34" fmla="*/ 5020612 w 5378623"/>
                <a:gd name="connsiteY34" fmla="*/ 4016281 h 6402614"/>
                <a:gd name="connsiteX35" fmla="*/ 5030486 w 5378623"/>
                <a:gd name="connsiteY35" fmla="*/ 3981137 h 6402614"/>
                <a:gd name="connsiteX36" fmla="*/ 5035423 w 5378623"/>
                <a:gd name="connsiteY36" fmla="*/ 3963565 h 6402614"/>
                <a:gd name="connsiteX37" fmla="*/ 5039507 w 5378623"/>
                <a:gd name="connsiteY37" fmla="*/ 3945765 h 6402614"/>
                <a:gd name="connsiteX38" fmla="*/ 5071597 w 5378623"/>
                <a:gd name="connsiteY38" fmla="*/ 3802972 h 6402614"/>
                <a:gd name="connsiteX39" fmla="*/ 5096108 w 5378623"/>
                <a:gd name="connsiteY39" fmla="*/ 3658610 h 6402614"/>
                <a:gd name="connsiteX40" fmla="*/ 5113299 w 5378623"/>
                <a:gd name="connsiteY40" fmla="*/ 3512985 h 6402614"/>
                <a:gd name="connsiteX41" fmla="*/ 5115328 w 5378623"/>
                <a:gd name="connsiteY41" fmla="*/ 3494749 h 6402614"/>
                <a:gd name="connsiteX42" fmla="*/ 5116446 w 5378623"/>
                <a:gd name="connsiteY42" fmla="*/ 3476502 h 6402614"/>
                <a:gd name="connsiteX43" fmla="*/ 5118711 w 5378623"/>
                <a:gd name="connsiteY43" fmla="*/ 3439898 h 6402614"/>
                <a:gd name="connsiteX44" fmla="*/ 5123270 w 5378623"/>
                <a:gd name="connsiteY44" fmla="*/ 3366583 h 6402614"/>
                <a:gd name="connsiteX45" fmla="*/ 5121172 w 5378623"/>
                <a:gd name="connsiteY45" fmla="*/ 3072860 h 6402614"/>
                <a:gd name="connsiteX46" fmla="*/ 5119473 w 5378623"/>
                <a:gd name="connsiteY46" fmla="*/ 3036121 h 6402614"/>
                <a:gd name="connsiteX47" fmla="*/ 5116244 w 5378623"/>
                <a:gd name="connsiteY47" fmla="*/ 2999552 h 6402614"/>
                <a:gd name="connsiteX48" fmla="*/ 5109221 w 5378623"/>
                <a:gd name="connsiteY48" fmla="*/ 2926379 h 6402614"/>
                <a:gd name="connsiteX49" fmla="*/ 5089643 w 5378623"/>
                <a:gd name="connsiteY49" fmla="*/ 2780639 h 6402614"/>
                <a:gd name="connsiteX50" fmla="*/ 5084078 w 5378623"/>
                <a:gd name="connsiteY50" fmla="*/ 2744255 h 6402614"/>
                <a:gd name="connsiteX51" fmla="*/ 5077785 w 5378623"/>
                <a:gd name="connsiteY51" fmla="*/ 2708026 h 6402614"/>
                <a:gd name="connsiteX52" fmla="*/ 5063128 w 5378623"/>
                <a:gd name="connsiteY52" fmla="*/ 2636053 h 6402614"/>
                <a:gd name="connsiteX53" fmla="*/ 5047530 w 5378623"/>
                <a:gd name="connsiteY53" fmla="*/ 2564176 h 6402614"/>
                <a:gd name="connsiteX54" fmla="*/ 5028967 w 5378623"/>
                <a:gd name="connsiteY54" fmla="*/ 2493127 h 6402614"/>
                <a:gd name="connsiteX55" fmla="*/ 4822623 w 5378623"/>
                <a:gd name="connsiteY55" fmla="*/ 1944830 h 6402614"/>
                <a:gd name="connsiteX56" fmla="*/ 4108183 w 5378623"/>
                <a:gd name="connsiteY56" fmla="*/ 1038170 h 6402614"/>
                <a:gd name="connsiteX57" fmla="*/ 3638213 w 5378623"/>
                <a:gd name="connsiteY57" fmla="*/ 712395 h 6402614"/>
                <a:gd name="connsiteX58" fmla="*/ 3575480 w 5378623"/>
                <a:gd name="connsiteY58" fmla="*/ 678662 h 6402614"/>
                <a:gd name="connsiteX59" fmla="*/ 3512574 w 5378623"/>
                <a:gd name="connsiteY59" fmla="*/ 645577 h 6402614"/>
                <a:gd name="connsiteX60" fmla="*/ 3448603 w 5378623"/>
                <a:gd name="connsiteY60" fmla="*/ 614757 h 6402614"/>
                <a:gd name="connsiteX61" fmla="*/ 3416617 w 5378623"/>
                <a:gd name="connsiteY61" fmla="*/ 599347 h 6402614"/>
                <a:gd name="connsiteX62" fmla="*/ 3384352 w 5378623"/>
                <a:gd name="connsiteY62" fmla="*/ 584559 h 6402614"/>
                <a:gd name="connsiteX63" fmla="*/ 3254088 w 5378623"/>
                <a:gd name="connsiteY63" fmla="*/ 529021 h 6402614"/>
                <a:gd name="connsiteX64" fmla="*/ 3121640 w 5378623"/>
                <a:gd name="connsiteY64" fmla="*/ 479505 h 6402614"/>
                <a:gd name="connsiteX65" fmla="*/ 2987193 w 5378623"/>
                <a:gd name="connsiteY65" fmla="*/ 436176 h 6402614"/>
                <a:gd name="connsiteX66" fmla="*/ 2851296 w 5378623"/>
                <a:gd name="connsiteY66" fmla="*/ 398256 h 6402614"/>
                <a:gd name="connsiteX67" fmla="*/ 2573611 w 5378623"/>
                <a:gd name="connsiteY67" fmla="*/ 336717 h 6402614"/>
                <a:gd name="connsiteX68" fmla="*/ 2014208 w 5378623"/>
                <a:gd name="connsiteY68" fmla="*/ 276896 h 6402614"/>
                <a:gd name="connsiteX69" fmla="*/ 1457097 w 5378623"/>
                <a:gd name="connsiteY69" fmla="*/ 322828 h 6402614"/>
                <a:gd name="connsiteX70" fmla="*/ 914684 w 5378623"/>
                <a:gd name="connsiteY70" fmla="*/ 486648 h 6402614"/>
                <a:gd name="connsiteX71" fmla="*/ 848661 w 5378623"/>
                <a:gd name="connsiteY71" fmla="*/ 515093 h 6402614"/>
                <a:gd name="connsiteX72" fmla="*/ 782834 w 5378623"/>
                <a:gd name="connsiteY72" fmla="*/ 544519 h 6402614"/>
                <a:gd name="connsiteX73" fmla="*/ 717715 w 5378623"/>
                <a:gd name="connsiteY73" fmla="*/ 575988 h 6402614"/>
                <a:gd name="connsiteX74" fmla="*/ 653112 w 5378623"/>
                <a:gd name="connsiteY74" fmla="*/ 608523 h 6402614"/>
                <a:gd name="connsiteX75" fmla="*/ 406671 w 5378623"/>
                <a:gd name="connsiteY75" fmla="*/ 756246 h 6402614"/>
                <a:gd name="connsiteX76" fmla="*/ 191033 w 5378623"/>
                <a:gd name="connsiteY76" fmla="*/ 942131 h 6402614"/>
                <a:gd name="connsiteX77" fmla="*/ 143339 w 5378623"/>
                <a:gd name="connsiteY77" fmla="*/ 996006 h 6402614"/>
                <a:gd name="connsiteX78" fmla="*/ 98848 w 5378623"/>
                <a:gd name="connsiteY78" fmla="*/ 1053288 h 6402614"/>
                <a:gd name="connsiteX79" fmla="*/ 56083 w 5378623"/>
                <a:gd name="connsiteY79" fmla="*/ 1112657 h 6402614"/>
                <a:gd name="connsiteX80" fmla="*/ 14889 w 5378623"/>
                <a:gd name="connsiteY80" fmla="*/ 1173837 h 6402614"/>
                <a:gd name="connsiteX81" fmla="*/ 0 w 5378623"/>
                <a:gd name="connsiteY81" fmla="*/ 1198088 h 6402614"/>
                <a:gd name="connsiteX82" fmla="*/ 0 w 5378623"/>
                <a:gd name="connsiteY82" fmla="*/ 888809 h 6402614"/>
                <a:gd name="connsiteX83" fmla="*/ 88781 w 5378623"/>
                <a:gd name="connsiteY83" fmla="*/ 802825 h 6402614"/>
                <a:gd name="connsiteX84" fmla="*/ 2220349 w 5378623"/>
                <a:gd name="connsiteY84" fmla="*/ 67 h 64026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5378623" h="6402614">
                  <a:moveTo>
                    <a:pt x="2220349" y="67"/>
                  </a:moveTo>
                  <a:cubicBezTo>
                    <a:pt x="2484151" y="1784"/>
                    <a:pt x="2751801" y="36820"/>
                    <a:pt x="3018161" y="108191"/>
                  </a:cubicBezTo>
                  <a:cubicBezTo>
                    <a:pt x="4722867" y="564965"/>
                    <a:pt x="5729192" y="2337049"/>
                    <a:pt x="5265831" y="4066338"/>
                  </a:cubicBezTo>
                  <a:cubicBezTo>
                    <a:pt x="4947269" y="5255224"/>
                    <a:pt x="4017004" y="6114300"/>
                    <a:pt x="2912752" y="6386691"/>
                  </a:cubicBezTo>
                  <a:lnTo>
                    <a:pt x="2840648" y="6402614"/>
                  </a:lnTo>
                  <a:lnTo>
                    <a:pt x="1474249" y="6402614"/>
                  </a:lnTo>
                  <a:lnTo>
                    <a:pt x="1340218" y="6370360"/>
                  </a:lnTo>
                  <a:cubicBezTo>
                    <a:pt x="914042" y="6256167"/>
                    <a:pt x="531514" y="6059766"/>
                    <a:pt x="204687" y="5802379"/>
                  </a:cubicBezTo>
                  <a:lnTo>
                    <a:pt x="0" y="5624181"/>
                  </a:lnTo>
                  <a:lnTo>
                    <a:pt x="0" y="5197118"/>
                  </a:lnTo>
                  <a:lnTo>
                    <a:pt x="120950" y="5327736"/>
                  </a:lnTo>
                  <a:cubicBezTo>
                    <a:pt x="253827" y="5458395"/>
                    <a:pt x="397634" y="5575985"/>
                    <a:pt x="553277" y="5674143"/>
                  </a:cubicBezTo>
                  <a:cubicBezTo>
                    <a:pt x="708978" y="5772084"/>
                    <a:pt x="875421" y="5851690"/>
                    <a:pt x="1048951" y="5913372"/>
                  </a:cubicBezTo>
                  <a:cubicBezTo>
                    <a:pt x="1070860" y="5920750"/>
                    <a:pt x="1092382" y="5928719"/>
                    <a:pt x="1114406" y="5935664"/>
                  </a:cubicBezTo>
                  <a:lnTo>
                    <a:pt x="1180375" y="5956470"/>
                  </a:lnTo>
                  <a:lnTo>
                    <a:pt x="1247107" y="5975278"/>
                  </a:lnTo>
                  <a:cubicBezTo>
                    <a:pt x="1269462" y="5981848"/>
                    <a:pt x="1291029" y="5986236"/>
                    <a:pt x="1313053" y="5991905"/>
                  </a:cubicBezTo>
                  <a:cubicBezTo>
                    <a:pt x="1400808" y="6012869"/>
                    <a:pt x="1489584" y="6027036"/>
                    <a:pt x="1578771" y="6035400"/>
                  </a:cubicBezTo>
                  <a:cubicBezTo>
                    <a:pt x="1757312" y="6051941"/>
                    <a:pt x="1937844" y="6040152"/>
                    <a:pt x="2116969" y="6005033"/>
                  </a:cubicBezTo>
                  <a:cubicBezTo>
                    <a:pt x="2296104" y="5969454"/>
                    <a:pt x="2473717" y="5910978"/>
                    <a:pt x="2648341" y="5837212"/>
                  </a:cubicBezTo>
                  <a:cubicBezTo>
                    <a:pt x="2823148" y="5763610"/>
                    <a:pt x="2995347" y="5675863"/>
                    <a:pt x="3166862" y="5582136"/>
                  </a:cubicBezTo>
                  <a:cubicBezTo>
                    <a:pt x="3209843" y="5558645"/>
                    <a:pt x="3252667" y="5534880"/>
                    <a:pt x="3295551" y="5510900"/>
                  </a:cubicBezTo>
                  <a:lnTo>
                    <a:pt x="3426292" y="5437546"/>
                  </a:lnTo>
                  <a:cubicBezTo>
                    <a:pt x="3515217" y="5388460"/>
                    <a:pt x="3604599" y="5341930"/>
                    <a:pt x="3693498" y="5296779"/>
                  </a:cubicBezTo>
                  <a:lnTo>
                    <a:pt x="3957511" y="5162806"/>
                  </a:lnTo>
                  <a:cubicBezTo>
                    <a:pt x="4044259" y="5118005"/>
                    <a:pt x="4129592" y="5072941"/>
                    <a:pt x="4212170" y="5024936"/>
                  </a:cubicBezTo>
                  <a:cubicBezTo>
                    <a:pt x="4294563" y="4976766"/>
                    <a:pt x="4374532" y="4926554"/>
                    <a:pt x="4449651" y="4870986"/>
                  </a:cubicBezTo>
                  <a:cubicBezTo>
                    <a:pt x="4524973" y="4815937"/>
                    <a:pt x="4596075" y="4756163"/>
                    <a:pt x="4659728" y="4689640"/>
                  </a:cubicBezTo>
                  <a:cubicBezTo>
                    <a:pt x="4723566" y="4623283"/>
                    <a:pt x="4780828" y="4550758"/>
                    <a:pt x="4830457" y="4472596"/>
                  </a:cubicBezTo>
                  <a:cubicBezTo>
                    <a:pt x="4880087" y="4394434"/>
                    <a:pt x="4921716" y="4310302"/>
                    <a:pt x="4955705" y="4222268"/>
                  </a:cubicBezTo>
                  <a:lnTo>
                    <a:pt x="4968352" y="4189141"/>
                  </a:lnTo>
                  <a:lnTo>
                    <a:pt x="4979564" y="4155400"/>
                  </a:lnTo>
                  <a:lnTo>
                    <a:pt x="4990913" y="4121577"/>
                  </a:lnTo>
                  <a:cubicBezTo>
                    <a:pt x="4994441" y="4110119"/>
                    <a:pt x="4997522" y="4098194"/>
                    <a:pt x="5000865" y="4086570"/>
                  </a:cubicBezTo>
                  <a:lnTo>
                    <a:pt x="5020612" y="4016281"/>
                  </a:lnTo>
                  <a:lnTo>
                    <a:pt x="5030486" y="3981137"/>
                  </a:lnTo>
                  <a:lnTo>
                    <a:pt x="5035423" y="3963565"/>
                  </a:lnTo>
                  <a:lnTo>
                    <a:pt x="5039507" y="3945765"/>
                  </a:lnTo>
                  <a:cubicBezTo>
                    <a:pt x="5050088" y="3898175"/>
                    <a:pt x="5061308" y="3850756"/>
                    <a:pt x="5071597" y="3802972"/>
                  </a:cubicBezTo>
                  <a:lnTo>
                    <a:pt x="5096108" y="3658610"/>
                  </a:lnTo>
                  <a:cubicBezTo>
                    <a:pt x="5102684" y="3610180"/>
                    <a:pt x="5107604" y="3561536"/>
                    <a:pt x="5113299" y="3512985"/>
                  </a:cubicBezTo>
                  <a:lnTo>
                    <a:pt x="5115328" y="3494749"/>
                  </a:lnTo>
                  <a:lnTo>
                    <a:pt x="5116446" y="3476502"/>
                  </a:lnTo>
                  <a:lnTo>
                    <a:pt x="5118711" y="3439898"/>
                  </a:lnTo>
                  <a:lnTo>
                    <a:pt x="5123270" y="3366583"/>
                  </a:lnTo>
                  <a:cubicBezTo>
                    <a:pt x="5126606" y="3268829"/>
                    <a:pt x="5127431" y="3170634"/>
                    <a:pt x="5121172" y="3072860"/>
                  </a:cubicBezTo>
                  <a:lnTo>
                    <a:pt x="5119473" y="3036121"/>
                  </a:lnTo>
                  <a:cubicBezTo>
                    <a:pt x="5118968" y="3023930"/>
                    <a:pt x="5117310" y="3011778"/>
                    <a:pt x="5116244" y="2999552"/>
                  </a:cubicBezTo>
                  <a:lnTo>
                    <a:pt x="5109221" y="2926379"/>
                  </a:lnTo>
                  <a:cubicBezTo>
                    <a:pt x="5105544" y="2877404"/>
                    <a:pt x="5096760" y="2829145"/>
                    <a:pt x="5089643" y="2780639"/>
                  </a:cubicBezTo>
                  <a:lnTo>
                    <a:pt x="5084078" y="2744255"/>
                  </a:lnTo>
                  <a:cubicBezTo>
                    <a:pt x="5082420" y="2732104"/>
                    <a:pt x="5080412" y="2719974"/>
                    <a:pt x="5077785" y="2708026"/>
                  </a:cubicBezTo>
                  <a:lnTo>
                    <a:pt x="5063128" y="2636053"/>
                  </a:lnTo>
                  <a:cubicBezTo>
                    <a:pt x="5057902" y="2612048"/>
                    <a:pt x="5053511" y="2587920"/>
                    <a:pt x="5047530" y="2564176"/>
                  </a:cubicBezTo>
                  <a:lnTo>
                    <a:pt x="5028967" y="2493127"/>
                  </a:lnTo>
                  <a:cubicBezTo>
                    <a:pt x="4979424" y="2303537"/>
                    <a:pt x="4909775" y="2119458"/>
                    <a:pt x="4822623" y="1944830"/>
                  </a:cubicBezTo>
                  <a:cubicBezTo>
                    <a:pt x="4648947" y="1594931"/>
                    <a:pt x="4401749" y="1285261"/>
                    <a:pt x="4108183" y="1038170"/>
                  </a:cubicBezTo>
                  <a:cubicBezTo>
                    <a:pt x="3961444" y="914460"/>
                    <a:pt x="3803854" y="805232"/>
                    <a:pt x="3638213" y="712395"/>
                  </a:cubicBezTo>
                  <a:lnTo>
                    <a:pt x="3575480" y="678662"/>
                  </a:lnTo>
                  <a:cubicBezTo>
                    <a:pt x="3554450" y="667578"/>
                    <a:pt x="3534194" y="655311"/>
                    <a:pt x="3512574" y="645577"/>
                  </a:cubicBezTo>
                  <a:lnTo>
                    <a:pt x="3448603" y="614757"/>
                  </a:lnTo>
                  <a:lnTo>
                    <a:pt x="3416617" y="599347"/>
                  </a:lnTo>
                  <a:cubicBezTo>
                    <a:pt x="3406000" y="594185"/>
                    <a:pt x="3395413" y="588913"/>
                    <a:pt x="3384352" y="584559"/>
                  </a:cubicBezTo>
                  <a:cubicBezTo>
                    <a:pt x="3340850" y="566062"/>
                    <a:pt x="3297707" y="547083"/>
                    <a:pt x="3254088" y="529021"/>
                  </a:cubicBezTo>
                  <a:cubicBezTo>
                    <a:pt x="3209736" y="512847"/>
                    <a:pt x="3165607" y="496270"/>
                    <a:pt x="3121640" y="479505"/>
                  </a:cubicBezTo>
                  <a:lnTo>
                    <a:pt x="2987193" y="436176"/>
                  </a:lnTo>
                  <a:cubicBezTo>
                    <a:pt x="2942116" y="422708"/>
                    <a:pt x="2896575" y="410968"/>
                    <a:pt x="2851296" y="398256"/>
                  </a:cubicBezTo>
                  <a:cubicBezTo>
                    <a:pt x="2759507" y="375285"/>
                    <a:pt x="2666373" y="353923"/>
                    <a:pt x="2573611" y="336717"/>
                  </a:cubicBezTo>
                  <a:cubicBezTo>
                    <a:pt x="2387776" y="301762"/>
                    <a:pt x="2200839" y="280304"/>
                    <a:pt x="2014208" y="276896"/>
                  </a:cubicBezTo>
                  <a:cubicBezTo>
                    <a:pt x="1827605" y="273381"/>
                    <a:pt x="1641223" y="288238"/>
                    <a:pt x="1457097" y="322828"/>
                  </a:cubicBezTo>
                  <a:cubicBezTo>
                    <a:pt x="1272912" y="357634"/>
                    <a:pt x="1091595" y="413727"/>
                    <a:pt x="914684" y="486648"/>
                  </a:cubicBezTo>
                  <a:lnTo>
                    <a:pt x="848661" y="515093"/>
                  </a:lnTo>
                  <a:cubicBezTo>
                    <a:pt x="826573" y="524592"/>
                    <a:pt x="804281" y="533573"/>
                    <a:pt x="782834" y="544519"/>
                  </a:cubicBezTo>
                  <a:lnTo>
                    <a:pt x="717715" y="575988"/>
                  </a:lnTo>
                  <a:cubicBezTo>
                    <a:pt x="696005" y="586632"/>
                    <a:pt x="673986" y="596729"/>
                    <a:pt x="653112" y="608523"/>
                  </a:cubicBezTo>
                  <a:cubicBezTo>
                    <a:pt x="568070" y="653782"/>
                    <a:pt x="483901" y="700897"/>
                    <a:pt x="406671" y="756246"/>
                  </a:cubicBezTo>
                  <a:cubicBezTo>
                    <a:pt x="327441" y="809669"/>
                    <a:pt x="256836" y="872706"/>
                    <a:pt x="191033" y="942131"/>
                  </a:cubicBezTo>
                  <a:cubicBezTo>
                    <a:pt x="175048" y="959988"/>
                    <a:pt x="159064" y="977846"/>
                    <a:pt x="143339" y="996006"/>
                  </a:cubicBezTo>
                  <a:lnTo>
                    <a:pt x="98848" y="1053288"/>
                  </a:lnTo>
                  <a:cubicBezTo>
                    <a:pt x="83542" y="1072023"/>
                    <a:pt x="70312" y="1092822"/>
                    <a:pt x="56083" y="1112657"/>
                  </a:cubicBezTo>
                  <a:cubicBezTo>
                    <a:pt x="42010" y="1132765"/>
                    <a:pt x="27965" y="1152765"/>
                    <a:pt x="14889" y="1173837"/>
                  </a:cubicBezTo>
                  <a:lnTo>
                    <a:pt x="0" y="1198088"/>
                  </a:lnTo>
                  <a:lnTo>
                    <a:pt x="0" y="888809"/>
                  </a:lnTo>
                  <a:lnTo>
                    <a:pt x="88781" y="802825"/>
                  </a:lnTo>
                  <a:cubicBezTo>
                    <a:pt x="672175" y="289643"/>
                    <a:pt x="1428944" y="-5083"/>
                    <a:pt x="2220349" y="67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612B6DE-B2CE-4396-A483-78242343D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4672" y="3121701"/>
            <a:ext cx="3476488" cy="1786515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CODE SNIPPET</a:t>
            </a:r>
            <a:b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SOLUTION: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DCABC8B9-2300-DBD8-2AD2-4EB81135CC1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9848" y="870386"/>
            <a:ext cx="6615895" cy="5408494"/>
          </a:xfrm>
          <a:custGeom>
            <a:avLst/>
            <a:gdLst/>
            <a:ahLst/>
            <a:cxnLst/>
            <a:rect l="l" t="t" r="r" b="b"/>
            <a:pathLst>
              <a:path w="5017317" h="5380277">
                <a:moveTo>
                  <a:pt x="0" y="0"/>
                </a:moveTo>
                <a:lnTo>
                  <a:pt x="5017317" y="0"/>
                </a:lnTo>
                <a:lnTo>
                  <a:pt x="5017317" y="5380277"/>
                </a:lnTo>
                <a:lnTo>
                  <a:pt x="0" y="5380277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270434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EBFA723-5A7B-472D-ABD7-1526B8D3A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6B27065-399A-4CF7-BF70-CF79B9848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33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F22986C-DDF7-4109-9D6A-006800D6B0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6" y="52996"/>
            <a:ext cx="6093363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4C025298-F835-4B83-A3A3-6555157E01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7106C81-A3F0-4DA0-9368-6BBCDB9648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4B3B35E8-1AF4-4D76-93A5-B0B0884083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8B6024B9-A78F-7827-F2FD-55FEEDC8C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414" y="239470"/>
            <a:ext cx="3658053" cy="131967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CARETAKER.PY FILE:</a:t>
            </a:r>
          </a:p>
        </p:txBody>
      </p:sp>
      <p:pic>
        <p:nvPicPr>
          <p:cNvPr id="5" name="Content Placeholder 4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128A9964-1D8F-B912-B13C-9CFC77D5D0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79341" y="885119"/>
            <a:ext cx="5029200" cy="5079998"/>
          </a:xfrm>
          <a:prstGeom prst="rect">
            <a:avLst/>
          </a:prstGeom>
          <a:ln w="9525">
            <a:noFill/>
          </a:ln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C57685A8-16CE-D2FB-4F7C-71AAA928697E}"/>
              </a:ext>
            </a:extLst>
          </p:cNvPr>
          <p:cNvSpPr txBox="1">
            <a:spLocks/>
          </p:cNvSpPr>
          <p:nvPr/>
        </p:nvSpPr>
        <p:spPr>
          <a:xfrm>
            <a:off x="268282" y="1350134"/>
            <a:ext cx="5174573" cy="5454869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1300" dirty="0">
                <a:solidFill>
                  <a:srgbClr val="002060"/>
                </a:solidFill>
              </a:rPr>
              <a:t>In the memento design pattern, the caretaker is responsible for managing saved states (Mementos) of an object, without </a:t>
            </a:r>
            <a:r>
              <a:rPr lang="en-GB" sz="1300" dirty="0" err="1">
                <a:solidFill>
                  <a:srgbClr val="002060"/>
                </a:solidFill>
              </a:rPr>
              <a:t>modifyiing</a:t>
            </a:r>
            <a:r>
              <a:rPr lang="en-GB" sz="1300" dirty="0">
                <a:solidFill>
                  <a:srgbClr val="002060"/>
                </a:solidFill>
              </a:rPr>
              <a:t> them directly. </a:t>
            </a:r>
          </a:p>
          <a:p>
            <a:endParaRPr lang="en-GB" sz="1300" dirty="0">
              <a:solidFill>
                <a:srgbClr val="002060"/>
              </a:solidFill>
            </a:endParaRPr>
          </a:p>
          <a:p>
            <a:r>
              <a:rPr lang="en-GB" sz="1300" dirty="0">
                <a:solidFill>
                  <a:srgbClr val="002060"/>
                </a:solidFill>
              </a:rPr>
              <a:t>It doesn't know what is inside the Memento (encapsulation is preserved), it only stores them in undo/redo stacks and applies them when asked and lastly, it makes the system behave like an editor (undo/redo functionality)</a:t>
            </a:r>
          </a:p>
          <a:p>
            <a:endParaRPr lang="en-GB" sz="1300" dirty="0">
              <a:solidFill>
                <a:srgbClr val="002060"/>
              </a:solidFill>
            </a:endParaRPr>
          </a:p>
          <a:p>
            <a:r>
              <a:rPr lang="en-GB" sz="1300" dirty="0">
                <a:solidFill>
                  <a:srgbClr val="002060"/>
                </a:solidFill>
              </a:rPr>
              <a:t>The caretaker class has the </a:t>
            </a:r>
            <a:r>
              <a:rPr lang="en-GB" sz="1300" b="1" dirty="0">
                <a:solidFill>
                  <a:srgbClr val="002060"/>
                </a:solidFill>
              </a:rPr>
              <a:t>__</a:t>
            </a:r>
            <a:r>
              <a:rPr lang="en-GB" sz="1300" b="1" dirty="0" err="1">
                <a:solidFill>
                  <a:srgbClr val="002060"/>
                </a:solidFill>
              </a:rPr>
              <a:t>init</a:t>
            </a:r>
            <a:r>
              <a:rPr lang="en-GB" sz="1300" b="1" dirty="0">
                <a:solidFill>
                  <a:srgbClr val="002060"/>
                </a:solidFill>
              </a:rPr>
              <a:t>__</a:t>
            </a:r>
            <a:r>
              <a:rPr lang="en-GB" sz="1300" dirty="0">
                <a:solidFill>
                  <a:srgbClr val="002060"/>
                </a:solidFill>
              </a:rPr>
              <a:t> constructor that initializes the </a:t>
            </a:r>
            <a:r>
              <a:rPr lang="en-GB" sz="1300" dirty="0" err="1">
                <a:solidFill>
                  <a:srgbClr val="002060"/>
                </a:solidFill>
              </a:rPr>
              <a:t>undo_stack</a:t>
            </a:r>
            <a:r>
              <a:rPr lang="en-GB" sz="1300" dirty="0">
                <a:solidFill>
                  <a:srgbClr val="002060"/>
                </a:solidFill>
              </a:rPr>
              <a:t> function and </a:t>
            </a:r>
            <a:r>
              <a:rPr lang="en-GB" sz="1300" dirty="0" err="1">
                <a:solidFill>
                  <a:srgbClr val="002060"/>
                </a:solidFill>
              </a:rPr>
              <a:t>redo_stack</a:t>
            </a:r>
            <a:r>
              <a:rPr lang="en-GB" sz="1300" dirty="0">
                <a:solidFill>
                  <a:srgbClr val="002060"/>
                </a:solidFill>
              </a:rPr>
              <a:t> function. The </a:t>
            </a:r>
            <a:r>
              <a:rPr lang="en-GB" sz="1300" dirty="0" err="1">
                <a:solidFill>
                  <a:srgbClr val="002060"/>
                </a:solidFill>
              </a:rPr>
              <a:t>self.undo_stack</a:t>
            </a:r>
            <a:r>
              <a:rPr lang="en-GB" sz="1300" dirty="0">
                <a:solidFill>
                  <a:srgbClr val="002060"/>
                </a:solidFill>
              </a:rPr>
              <a:t> = [] is a list that holds past </a:t>
            </a:r>
            <a:r>
              <a:rPr lang="en-GB" sz="1300" dirty="0" err="1">
                <a:solidFill>
                  <a:srgbClr val="002060"/>
                </a:solidFill>
              </a:rPr>
              <a:t>ststes</a:t>
            </a:r>
            <a:r>
              <a:rPr lang="en-GB" sz="1300" dirty="0">
                <a:solidFill>
                  <a:srgbClr val="002060"/>
                </a:solidFill>
              </a:rPr>
              <a:t> (so we can go backwards = undo) while the </a:t>
            </a:r>
            <a:r>
              <a:rPr lang="en-GB" sz="1300" dirty="0" err="1">
                <a:solidFill>
                  <a:srgbClr val="002060"/>
                </a:solidFill>
              </a:rPr>
              <a:t>self.redo_stack</a:t>
            </a:r>
            <a:r>
              <a:rPr lang="en-GB" sz="1300" dirty="0">
                <a:solidFill>
                  <a:srgbClr val="002060"/>
                </a:solidFill>
              </a:rPr>
              <a:t> = [] is a list that holds undone states (so we can go forwards = redo).</a:t>
            </a:r>
          </a:p>
          <a:p>
            <a:r>
              <a:rPr lang="en-GB" sz="1300" dirty="0">
                <a:solidFill>
                  <a:srgbClr val="002060"/>
                </a:solidFill>
              </a:rPr>
              <a:t>When we call save(student) before modifying a student, </a:t>
            </a:r>
            <a:r>
              <a:rPr lang="en-GB" sz="1300" dirty="0" err="1">
                <a:solidFill>
                  <a:srgbClr val="002060"/>
                </a:solidFill>
              </a:rPr>
              <a:t>student.save</a:t>
            </a:r>
            <a:r>
              <a:rPr lang="en-GB" sz="1300" dirty="0">
                <a:solidFill>
                  <a:srgbClr val="002060"/>
                </a:solidFill>
              </a:rPr>
              <a:t>() creates a memento object containing the student's current state (ID, name, age, grade) that is stored in the </a:t>
            </a:r>
            <a:r>
              <a:rPr lang="en-GB" sz="1300" dirty="0" err="1">
                <a:solidFill>
                  <a:srgbClr val="002060"/>
                </a:solidFill>
              </a:rPr>
              <a:t>undo.stack</a:t>
            </a:r>
            <a:r>
              <a:rPr lang="en-GB" sz="1300" dirty="0">
                <a:solidFill>
                  <a:srgbClr val="002060"/>
                </a:solidFill>
              </a:rPr>
              <a:t>.</a:t>
            </a:r>
          </a:p>
          <a:p>
            <a:endParaRPr lang="en-GB" sz="1300" dirty="0">
              <a:solidFill>
                <a:srgbClr val="002060"/>
              </a:solidFill>
            </a:endParaRPr>
          </a:p>
          <a:p>
            <a:r>
              <a:rPr lang="en-GB" sz="1300" dirty="0">
                <a:solidFill>
                  <a:srgbClr val="002060"/>
                </a:solidFill>
              </a:rPr>
              <a:t>The </a:t>
            </a:r>
            <a:r>
              <a:rPr lang="en-GB" sz="1300" dirty="0" err="1">
                <a:solidFill>
                  <a:srgbClr val="002060"/>
                </a:solidFill>
              </a:rPr>
              <a:t>redo_stack</a:t>
            </a:r>
            <a:r>
              <a:rPr lang="en-GB" sz="1300" dirty="0">
                <a:solidFill>
                  <a:srgbClr val="002060"/>
                </a:solidFill>
              </a:rPr>
              <a:t> is cleared because whenever you perform a new action, the "redo history" becomes invalid (just like MS Word or Photoshop).</a:t>
            </a:r>
          </a:p>
          <a:p>
            <a:endParaRPr lang="en-GB" sz="1300" dirty="0">
              <a:solidFill>
                <a:srgbClr val="002060"/>
              </a:solidFill>
            </a:endParaRPr>
          </a:p>
          <a:p>
            <a:r>
              <a:rPr lang="en-GB" sz="1300" dirty="0">
                <a:solidFill>
                  <a:srgbClr val="002060"/>
                </a:solidFill>
              </a:rPr>
              <a:t>If </a:t>
            </a:r>
            <a:r>
              <a:rPr lang="en-GB" sz="1300" dirty="0" err="1">
                <a:solidFill>
                  <a:srgbClr val="002060"/>
                </a:solidFill>
              </a:rPr>
              <a:t>undo_stack</a:t>
            </a:r>
            <a:r>
              <a:rPr lang="en-GB" sz="1300" dirty="0">
                <a:solidFill>
                  <a:srgbClr val="002060"/>
                </a:solidFill>
              </a:rPr>
              <a:t> is empty, there will be nothing to undo. Otherwise:</a:t>
            </a:r>
          </a:p>
          <a:p>
            <a:r>
              <a:rPr lang="en-GB" sz="1300" dirty="0">
                <a:solidFill>
                  <a:srgbClr val="002060"/>
                </a:solidFill>
              </a:rPr>
              <a:t>-   memento = </a:t>
            </a:r>
            <a:r>
              <a:rPr lang="en-GB" sz="1300" dirty="0" err="1">
                <a:solidFill>
                  <a:srgbClr val="002060"/>
                </a:solidFill>
              </a:rPr>
              <a:t>self.undo_stack.pop</a:t>
            </a:r>
            <a:r>
              <a:rPr lang="en-GB" sz="1300" dirty="0">
                <a:solidFill>
                  <a:srgbClr val="002060"/>
                </a:solidFill>
              </a:rPr>
              <a:t>() -&gt; take the most recent saved state.</a:t>
            </a:r>
          </a:p>
          <a:p>
            <a:r>
              <a:rPr lang="en-GB" sz="1300" dirty="0">
                <a:solidFill>
                  <a:srgbClr val="002060"/>
                </a:solidFill>
              </a:rPr>
              <a:t>-   </a:t>
            </a:r>
            <a:r>
              <a:rPr lang="en-GB" sz="1300" dirty="0" err="1">
                <a:solidFill>
                  <a:srgbClr val="002060"/>
                </a:solidFill>
              </a:rPr>
              <a:t>self.redo_stack.append</a:t>
            </a:r>
            <a:r>
              <a:rPr lang="en-GB" sz="1300" dirty="0">
                <a:solidFill>
                  <a:srgbClr val="002060"/>
                </a:solidFill>
              </a:rPr>
              <a:t>(memento) -&gt; pushes it to </a:t>
            </a:r>
            <a:r>
              <a:rPr lang="en-GB" sz="1300" dirty="0" err="1">
                <a:solidFill>
                  <a:srgbClr val="002060"/>
                </a:solidFill>
              </a:rPr>
              <a:t>redo_stack</a:t>
            </a:r>
            <a:r>
              <a:rPr lang="en-GB" sz="1300" dirty="0">
                <a:solidFill>
                  <a:srgbClr val="002060"/>
                </a:solidFill>
              </a:rPr>
              <a:t> so we can redo later.</a:t>
            </a:r>
          </a:p>
          <a:p>
            <a:r>
              <a:rPr lang="en-GB" sz="1300" dirty="0">
                <a:solidFill>
                  <a:srgbClr val="002060"/>
                </a:solidFill>
              </a:rPr>
              <a:t>-   </a:t>
            </a:r>
            <a:r>
              <a:rPr lang="en-GB" sz="1300" dirty="0" err="1">
                <a:solidFill>
                  <a:srgbClr val="002060"/>
                </a:solidFill>
              </a:rPr>
              <a:t>memento.restore</a:t>
            </a:r>
            <a:r>
              <a:rPr lang="en-GB" sz="1300" dirty="0">
                <a:solidFill>
                  <a:srgbClr val="002060"/>
                </a:solidFill>
              </a:rPr>
              <a:t>() -&gt; reverts the Student object back to the state stored in the memento.</a:t>
            </a:r>
          </a:p>
          <a:p>
            <a:r>
              <a:rPr lang="en-GB" sz="1300" dirty="0">
                <a:solidFill>
                  <a:srgbClr val="002060"/>
                </a:solidFill>
              </a:rPr>
              <a:t>if </a:t>
            </a:r>
            <a:r>
              <a:rPr lang="en-GB" sz="1300" dirty="0" err="1">
                <a:solidFill>
                  <a:srgbClr val="002060"/>
                </a:solidFill>
              </a:rPr>
              <a:t>redo_stack</a:t>
            </a:r>
            <a:r>
              <a:rPr lang="en-GB" sz="1300" dirty="0">
                <a:solidFill>
                  <a:srgbClr val="002060"/>
                </a:solidFill>
              </a:rPr>
              <a:t> is empty, there will be nothing to redo. Otherwise:</a:t>
            </a:r>
          </a:p>
          <a:p>
            <a:r>
              <a:rPr lang="en-GB" sz="1300" dirty="0">
                <a:solidFill>
                  <a:srgbClr val="002060"/>
                </a:solidFill>
              </a:rPr>
              <a:t>-   memento = </a:t>
            </a:r>
            <a:r>
              <a:rPr lang="en-GB" sz="1300" dirty="0" err="1">
                <a:solidFill>
                  <a:srgbClr val="002060"/>
                </a:solidFill>
              </a:rPr>
              <a:t>self.redo_stack.pop</a:t>
            </a:r>
            <a:r>
              <a:rPr lang="en-GB" sz="1300" dirty="0">
                <a:solidFill>
                  <a:srgbClr val="002060"/>
                </a:solidFill>
              </a:rPr>
              <a:t>() -&gt; gets the most recent undone state.</a:t>
            </a:r>
          </a:p>
          <a:p>
            <a:r>
              <a:rPr lang="en-GB" sz="1300" dirty="0">
                <a:solidFill>
                  <a:srgbClr val="002060"/>
                </a:solidFill>
              </a:rPr>
              <a:t>-   </a:t>
            </a:r>
            <a:r>
              <a:rPr lang="en-GB" sz="1300" dirty="0" err="1">
                <a:solidFill>
                  <a:srgbClr val="002060"/>
                </a:solidFill>
              </a:rPr>
              <a:t>self.undo_stack.append</a:t>
            </a:r>
            <a:r>
              <a:rPr lang="en-GB" sz="1300" dirty="0">
                <a:solidFill>
                  <a:srgbClr val="002060"/>
                </a:solidFill>
              </a:rPr>
              <a:t>(memento) -&gt; moves it back to undo history.</a:t>
            </a:r>
          </a:p>
          <a:p>
            <a:r>
              <a:rPr lang="en-GB" sz="1300" dirty="0">
                <a:solidFill>
                  <a:srgbClr val="002060"/>
                </a:solidFill>
              </a:rPr>
              <a:t>-   </a:t>
            </a:r>
            <a:r>
              <a:rPr lang="en-GB" sz="1300" dirty="0" err="1">
                <a:solidFill>
                  <a:srgbClr val="002060"/>
                </a:solidFill>
              </a:rPr>
              <a:t>memento.restore</a:t>
            </a:r>
            <a:r>
              <a:rPr lang="en-GB" sz="1300" dirty="0">
                <a:solidFill>
                  <a:srgbClr val="002060"/>
                </a:solidFill>
              </a:rPr>
              <a:t>() -&gt; reapplies the undone change.</a:t>
            </a:r>
          </a:p>
          <a:p>
            <a:endParaRPr lang="en-US" sz="1300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8872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736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MEMENTO METHOD </vt:lpstr>
      <vt:lpstr>MEMENTO METHOD </vt:lpstr>
      <vt:lpstr>PROBLEM IT SOLVES </vt:lpstr>
      <vt:lpstr>HOW IT SOLVES THE PROBLEM </vt:lpstr>
      <vt:lpstr>PROS</vt:lpstr>
      <vt:lpstr>CONS</vt:lpstr>
      <vt:lpstr>CODE SNIPPET PROBLEM:</vt:lpstr>
      <vt:lpstr>CODE SNIPPET SOLUTION:</vt:lpstr>
      <vt:lpstr>CARETAKER.PY FILE: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MEMENTO METHOD </dc:title>
  <dc:creator>Yusra Adeyeri</dc:creator>
  <cp:lastModifiedBy>Precious Ubi</cp:lastModifiedBy>
  <cp:revision>3</cp:revision>
  <dcterms:created xsi:type="dcterms:W3CDTF">2025-08-31T05:36:31Z</dcterms:created>
  <dcterms:modified xsi:type="dcterms:W3CDTF">2025-09-01T15:41:57Z</dcterms:modified>
</cp:coreProperties>
</file>