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F21B3-E40E-874D-9BD8-BF23FA4D1985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B0D37-5A94-B942-99BA-0F978DDF9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5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Crypro</a:t>
            </a:r>
            <a:r>
              <a:rPr kumimoji="1" lang="ja-JP" altLang="en-US" dirty="0" smtClean="0"/>
              <a:t>勉強会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森研究室</a:t>
            </a:r>
            <a:r>
              <a:rPr kumimoji="1" lang="en-US" altLang="ja-JP" dirty="0" smtClean="0"/>
              <a:t> M1 </a:t>
            </a:r>
            <a:r>
              <a:rPr kumimoji="1" lang="ja-JP" altLang="en-US" dirty="0" smtClean="0"/>
              <a:t>飯島涼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8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Imagerev</a:t>
            </a:r>
            <a:r>
              <a:rPr kumimoji="1" lang="en-US" altLang="ja-JP" dirty="0" smtClean="0"/>
              <a:t> 250</a:t>
            </a:r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?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Reverse </a:t>
            </a:r>
            <a:r>
              <a:rPr lang="en-US" altLang="ja-JP" dirty="0"/>
              <a:t>the encrypted file and recover the flag.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画像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flag.png</a:t>
            </a:r>
            <a:r>
              <a:rPr lang="ja-JP" altLang="en-US" dirty="0" smtClean="0"/>
              <a:t>を読み込んで</a:t>
            </a:r>
            <a:r>
              <a:rPr lang="en-US" altLang="ja-JP" dirty="0" err="1" smtClean="0"/>
              <a:t>encrypted.txt</a:t>
            </a:r>
            <a:r>
              <a:rPr lang="ja-JP" altLang="en-US" dirty="0" smtClean="0"/>
              <a:t>に変換</a:t>
            </a:r>
            <a:r>
              <a:rPr lang="ja-JP" altLang="en-US" smtClean="0"/>
              <a:t>している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 smtClean="0"/>
              <a:t>encrypt.py</a:t>
            </a:r>
            <a:r>
              <a:rPr lang="ja-JP" altLang="en-US" dirty="0" smtClean="0"/>
              <a:t>を使って生成されたテキスト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encrypted.txt</a:t>
            </a:r>
            <a:r>
              <a:rPr lang="ja-JP" altLang="en-US" dirty="0" smtClean="0"/>
              <a:t>を元の画像に戻す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0417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78</TotalTime>
  <Words>20</Words>
  <Application>Microsoft Macintosh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Trebuchet MS</vt:lpstr>
      <vt:lpstr>Tw Cen MT</vt:lpstr>
      <vt:lpstr>Yu Gothic</vt:lpstr>
      <vt:lpstr>Arial</vt:lpstr>
      <vt:lpstr>回路</vt:lpstr>
      <vt:lpstr>Crypro勉強会</vt:lpstr>
      <vt:lpstr>Imagerev 250点?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Crypro勉強会</dc:title>
  <dc:creator>1w1420160</dc:creator>
  <cp:lastModifiedBy>1w1420160</cp:lastModifiedBy>
  <cp:revision>6</cp:revision>
  <dcterms:created xsi:type="dcterms:W3CDTF">2018-05-24T01:49:40Z</dcterms:created>
  <dcterms:modified xsi:type="dcterms:W3CDTF">2018-05-24T03:08:14Z</dcterms:modified>
</cp:coreProperties>
</file>