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0"/>
    <p:restoredTop sz="94630"/>
  </p:normalViewPr>
  <p:slideViewPr>
    <p:cSldViewPr snapToGrid="0" snapToObjects="1">
      <p:cViewPr varScale="1">
        <p:scale>
          <a:sx n="92" d="100"/>
          <a:sy n="92" d="100"/>
        </p:scale>
        <p:origin x="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F21B3-E40E-874D-9BD8-BF23FA4D1985}" type="datetimeFigureOut">
              <a:rPr kumimoji="1" lang="ja-JP" altLang="en-US" smtClean="0"/>
              <a:t>2018/5/24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B0D37-5A94-B942-99BA-0F978DDF96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56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Crypro</a:t>
            </a:r>
            <a:r>
              <a:rPr kumimoji="1" lang="ja-JP" altLang="en-US" dirty="0" smtClean="0"/>
              <a:t>勉強会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森研究室</a:t>
            </a:r>
            <a:r>
              <a:rPr kumimoji="1" lang="en-US" altLang="ja-JP" dirty="0" smtClean="0"/>
              <a:t> M1 </a:t>
            </a:r>
            <a:r>
              <a:rPr kumimoji="1" lang="ja-JP" altLang="en-US" dirty="0" smtClean="0"/>
              <a:t>飯島涼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8187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Code(</a:t>
            </a:r>
            <a:r>
              <a:rPr kumimoji="1" lang="ja-JP" altLang="en-US" dirty="0" smtClean="0"/>
              <a:t>主に差分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606948"/>
            <a:ext cx="9430051" cy="5251052"/>
          </a:xfrm>
        </p:spPr>
      </p:pic>
    </p:spTree>
    <p:extLst>
      <p:ext uri="{BB962C8B-B14F-4D97-AF65-F5344CB8AC3E}">
        <p14:creationId xmlns:p14="http://schemas.microsoft.com/office/powerpoint/2010/main" val="2078607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https://</a:t>
            </a:r>
            <a:r>
              <a:rPr lang="en-US" altLang="ja-JP" dirty="0" err="1"/>
              <a:t>vishnudevtj.github.io</a:t>
            </a:r>
            <a:r>
              <a:rPr lang="en-US" altLang="ja-JP" dirty="0"/>
              <a:t>/notes/backdoor-2017-imagerev-250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360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Imagerev</a:t>
            </a:r>
            <a:r>
              <a:rPr kumimoji="1" lang="en-US" altLang="ja-JP" dirty="0" smtClean="0"/>
              <a:t> 250</a:t>
            </a:r>
            <a:r>
              <a:rPr kumimoji="1" lang="ja-JP" altLang="en-US" dirty="0" smtClean="0"/>
              <a:t>点</a:t>
            </a:r>
            <a:r>
              <a:rPr kumimoji="1" lang="en-US" altLang="ja-JP" dirty="0" smtClean="0"/>
              <a:t>?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Reverse </a:t>
            </a:r>
            <a:r>
              <a:rPr lang="en-US" altLang="ja-JP" dirty="0"/>
              <a:t>the encrypted file and recover the flag. 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画像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flag.png</a:t>
            </a:r>
            <a:r>
              <a:rPr lang="ja-JP" altLang="en-US" dirty="0" smtClean="0"/>
              <a:t>を読み込んで</a:t>
            </a:r>
            <a:r>
              <a:rPr lang="en-US" altLang="ja-JP" dirty="0" err="1" smtClean="0"/>
              <a:t>encrypted.txt</a:t>
            </a:r>
            <a:r>
              <a:rPr lang="ja-JP" altLang="en-US" dirty="0" smtClean="0"/>
              <a:t>に変換</a:t>
            </a:r>
            <a:r>
              <a:rPr lang="ja-JP" altLang="en-US" smtClean="0"/>
              <a:t>している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 smtClean="0"/>
              <a:t>encrypt.py</a:t>
            </a:r>
            <a:r>
              <a:rPr lang="ja-JP" altLang="en-US" dirty="0" smtClean="0"/>
              <a:t>を使って生成されたテキスト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encrypted.txt</a:t>
            </a:r>
            <a:r>
              <a:rPr lang="ja-JP" altLang="en-US" dirty="0" smtClean="0"/>
              <a:t>を元の画像に戻す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0417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HInt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コードの中で特徴のある部分をググる</a:t>
            </a:r>
            <a:endParaRPr lang="en-US" altLang="ja-JP" dirty="0" smtClean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14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  <a:ea typeface="+mn-ea"/>
              </a:rPr>
              <a:t>values</a:t>
            </a:r>
            <a:r>
              <a:rPr lang="ja-JP" altLang="en-US" dirty="0" smtClean="0">
                <a:latin typeface="+mn-ea"/>
                <a:ea typeface="+mn-ea"/>
              </a:rPr>
              <a:t>の数字で検索</a:t>
            </a:r>
            <a:endParaRPr kumimoji="1" lang="ja-JP" altLang="en-US" dirty="0">
              <a:latin typeface="+mn-ea"/>
              <a:ea typeface="+mn-ea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175" y="2407748"/>
            <a:ext cx="5876040" cy="4296281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8335108" y="3077308"/>
            <a:ext cx="2329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sha256</a:t>
            </a:r>
            <a:r>
              <a:rPr kumimoji="1" lang="ja-JP" altLang="en-US" dirty="0" smtClean="0"/>
              <a:t>を使用している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実装だとわかる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3059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SHA256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encryption </a:t>
            </a:r>
            <a:r>
              <a:rPr kumimoji="1" lang="ja-JP" altLang="en-US" dirty="0" smtClean="0"/>
              <a:t>に入れる時</a:t>
            </a:r>
            <a:endParaRPr kumimoji="1" lang="en-US" altLang="ja-JP" dirty="0" smtClean="0"/>
          </a:p>
          <a:p>
            <a:r>
              <a:rPr lang="en-US" altLang="ja-JP" dirty="0" smtClean="0"/>
              <a:t>98 </a:t>
            </a:r>
            <a:r>
              <a:rPr lang="ja-JP" altLang="en-US" dirty="0" smtClean="0"/>
              <a:t>行目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chr</a:t>
            </a:r>
            <a:r>
              <a:rPr kumimoji="1" lang="en-US" altLang="ja-JP" dirty="0" smtClean="0"/>
              <a:t>(R) + </a:t>
            </a:r>
            <a:r>
              <a:rPr kumimoji="1" lang="en-US" altLang="ja-JP" dirty="0" err="1" smtClean="0"/>
              <a:t>chr</a:t>
            </a:r>
            <a:r>
              <a:rPr kumimoji="1" lang="en-US" altLang="ja-JP" dirty="0" smtClean="0"/>
              <a:t>(G) + </a:t>
            </a:r>
            <a:r>
              <a:rPr kumimoji="1" lang="en-US" altLang="ja-JP" dirty="0" err="1" smtClean="0"/>
              <a:t>chr</a:t>
            </a:r>
            <a:r>
              <a:rPr kumimoji="1" lang="en-US" altLang="ja-JP" dirty="0" smtClean="0"/>
              <a:t>(B)</a:t>
            </a:r>
            <a:r>
              <a:rPr kumimoji="1" lang="ja-JP" altLang="en-US" dirty="0" smtClean="0"/>
              <a:t>したものを</a:t>
            </a:r>
            <a:r>
              <a:rPr lang="en-US" altLang="ja-JP" dirty="0" smtClean="0"/>
              <a:t>encryption</a:t>
            </a:r>
            <a:r>
              <a:rPr lang="ja-JP" altLang="en-US" dirty="0" smtClean="0"/>
              <a:t>に入れていることがわかる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r>
              <a:rPr lang="en-US" altLang="ja-JP" dirty="0" smtClean="0"/>
              <a:t>sha256(</a:t>
            </a:r>
            <a:r>
              <a:rPr lang="en-US" altLang="ja-JP" dirty="0" err="1" smtClean="0"/>
              <a:t>chr</a:t>
            </a:r>
            <a:r>
              <a:rPr lang="en-US" altLang="ja-JP" dirty="0" smtClean="0"/>
              <a:t>(R) + </a:t>
            </a:r>
            <a:r>
              <a:rPr lang="en-US" altLang="ja-JP" dirty="0" err="1" smtClean="0"/>
              <a:t>chr</a:t>
            </a:r>
            <a:r>
              <a:rPr lang="en-US" altLang="ja-JP" dirty="0" smtClean="0"/>
              <a:t>(G) + </a:t>
            </a:r>
            <a:r>
              <a:rPr lang="en-US" altLang="ja-JP" dirty="0" err="1" smtClean="0"/>
              <a:t>chr</a:t>
            </a:r>
            <a:r>
              <a:rPr lang="en-US" altLang="ja-JP" dirty="0" smtClean="0"/>
              <a:t>(B)) </a:t>
            </a:r>
            <a:r>
              <a:rPr lang="ja-JP" altLang="en-US" dirty="0" smtClean="0"/>
              <a:t>で合うものを探す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2830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解放</a:t>
            </a:r>
            <a:r>
              <a:rPr kumimoji="1" lang="en-US" altLang="ja-JP" dirty="0" smtClean="0"/>
              <a:t>(simple version)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 err="1" smtClean="0"/>
              <a:t>encrypted.txt</a:t>
            </a:r>
            <a:r>
              <a:rPr lang="ja-JP" altLang="en-US" dirty="0" smtClean="0"/>
              <a:t>を</a:t>
            </a:r>
            <a:r>
              <a:rPr lang="en-US" altLang="ja-JP" dirty="0" smtClean="0"/>
              <a:t>64</a:t>
            </a:r>
            <a:r>
              <a:rPr lang="ja-JP" altLang="en-US" dirty="0" smtClean="0"/>
              <a:t>文字ごとに区切る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ハッシュ関数の個数をそれぞれカウントする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多いやつに色をつける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一番多いものは背景の可能性が高い</a:t>
            </a:r>
            <a:r>
              <a:rPr lang="en-US" altLang="ja-JP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8539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色の付け方と出力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chr</a:t>
            </a:r>
            <a:r>
              <a:rPr lang="en-US" altLang="ja-JP" dirty="0" smtClean="0"/>
              <a:t>(R) + </a:t>
            </a:r>
            <a:r>
              <a:rPr lang="en-US" altLang="ja-JP" dirty="0" err="1" smtClean="0"/>
              <a:t>chr</a:t>
            </a:r>
            <a:r>
              <a:rPr lang="en-US" altLang="ja-JP" dirty="0" smtClean="0"/>
              <a:t>(G) + </a:t>
            </a:r>
            <a:r>
              <a:rPr lang="en-US" altLang="ja-JP" dirty="0" err="1" smtClean="0"/>
              <a:t>chr</a:t>
            </a:r>
            <a:r>
              <a:rPr lang="en-US" altLang="ja-JP" dirty="0" smtClean="0"/>
              <a:t>(B) </a:t>
            </a:r>
            <a:r>
              <a:rPr lang="ja-JP" altLang="en-US" dirty="0" smtClean="0"/>
              <a:t>を，各ピクセルごとに足していく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b+ = </a:t>
            </a:r>
            <a:r>
              <a:rPr lang="en-US" altLang="ja-JP" dirty="0" err="1" smtClean="0"/>
              <a:t>chr</a:t>
            </a:r>
            <a:r>
              <a:rPr lang="en-US" altLang="ja-JP" dirty="0" smtClean="0"/>
              <a:t>(R) + </a:t>
            </a:r>
            <a:r>
              <a:rPr lang="en-US" altLang="ja-JP" dirty="0" err="1" smtClean="0"/>
              <a:t>chr</a:t>
            </a:r>
            <a:r>
              <a:rPr lang="en-US" altLang="ja-JP" dirty="0" smtClean="0"/>
              <a:t>(G) + </a:t>
            </a:r>
            <a:r>
              <a:rPr lang="en-US" altLang="ja-JP" dirty="0" err="1" smtClean="0"/>
              <a:t>chr</a:t>
            </a:r>
            <a:r>
              <a:rPr lang="en-US" altLang="ja-JP" dirty="0" smtClean="0"/>
              <a:t>(B)</a:t>
            </a:r>
          </a:p>
          <a:p>
            <a:endParaRPr lang="en-US" altLang="ja-JP" dirty="0"/>
          </a:p>
          <a:p>
            <a:r>
              <a:rPr lang="en-US" altLang="ja-JP" dirty="0" smtClean="0"/>
              <a:t>Python </a:t>
            </a:r>
            <a:r>
              <a:rPr lang="ja-JP" altLang="en-US" dirty="0" smtClean="0"/>
              <a:t>の</a:t>
            </a:r>
            <a:r>
              <a:rPr lang="en-US" altLang="ja-JP" dirty="0" smtClean="0"/>
              <a:t>PIL 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Image.frombytes</a:t>
            </a:r>
            <a:r>
              <a:rPr lang="en-US" altLang="ja-JP" dirty="0" smtClean="0"/>
              <a:t>(“RGB”, (</a:t>
            </a:r>
            <a:r>
              <a:rPr lang="ja-JP" altLang="en-US" dirty="0" smtClean="0"/>
              <a:t>横</a:t>
            </a:r>
            <a:r>
              <a:rPr lang="en-US" altLang="ja-JP" dirty="0" smtClean="0"/>
              <a:t>, </a:t>
            </a:r>
            <a:r>
              <a:rPr lang="ja-JP" altLang="en-US" dirty="0" smtClean="0"/>
              <a:t>縦</a:t>
            </a:r>
            <a:r>
              <a:rPr lang="en-US" altLang="ja-JP" dirty="0" smtClean="0"/>
              <a:t>), b)</a:t>
            </a:r>
            <a:r>
              <a:rPr lang="ja-JP" altLang="en-US" dirty="0" smtClean="0"/>
              <a:t>で出力</a:t>
            </a:r>
            <a:r>
              <a:rPr lang="en-US" altLang="ja-JP" dirty="0" smtClean="0"/>
              <a:t> </a:t>
            </a:r>
          </a:p>
          <a:p>
            <a:pPr lvl="1"/>
            <a:r>
              <a:rPr lang="ja-JP" altLang="en-US" dirty="0" smtClean="0"/>
              <a:t>大きさは</a:t>
            </a:r>
            <a:r>
              <a:rPr lang="en-US" altLang="ja-JP" dirty="0" smtClean="0"/>
              <a:t>pixel</a:t>
            </a:r>
            <a:r>
              <a:rPr lang="ja-JP" altLang="en-US" dirty="0" smtClean="0"/>
              <a:t>数から整数になるものを総当たり</a:t>
            </a:r>
            <a:endParaRPr lang="en-US" altLang="ja-JP" dirty="0" smtClean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2762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code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551467"/>
            <a:ext cx="9178505" cy="5180585"/>
          </a:xfrm>
        </p:spPr>
      </p:pic>
    </p:spTree>
    <p:extLst>
      <p:ext uri="{BB962C8B-B14F-4D97-AF65-F5344CB8AC3E}">
        <p14:creationId xmlns:p14="http://schemas.microsoft.com/office/powerpoint/2010/main" val="160195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解法（</a:t>
            </a:r>
            <a:r>
              <a:rPr lang="en-US" altLang="ja-JP" dirty="0" smtClean="0"/>
              <a:t>normal version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 smtClean="0"/>
              <a:t>98</a:t>
            </a:r>
            <a:r>
              <a:rPr lang="ja-JP" altLang="en-US" dirty="0" smtClean="0"/>
              <a:t>行目と検索結果から，</a:t>
            </a:r>
            <a:r>
              <a:rPr lang="en-US" altLang="ja-JP" dirty="0" smtClean="0"/>
              <a:t>encryption()</a:t>
            </a:r>
            <a:r>
              <a:rPr lang="ja-JP" altLang="en-US" dirty="0" smtClean="0"/>
              <a:t>は，</a:t>
            </a:r>
            <a:r>
              <a:rPr lang="en-US" altLang="ja-JP" dirty="0" smtClean="0"/>
              <a:t>sha256(</a:t>
            </a:r>
            <a:r>
              <a:rPr lang="en-US" altLang="ja-JP" dirty="0" err="1" smtClean="0"/>
              <a:t>chr</a:t>
            </a:r>
            <a:r>
              <a:rPr lang="en-US" altLang="ja-JP" dirty="0" smtClean="0"/>
              <a:t>(R) + </a:t>
            </a:r>
            <a:r>
              <a:rPr lang="en-US" altLang="ja-JP" dirty="0" err="1" smtClean="0"/>
              <a:t>chr</a:t>
            </a:r>
            <a:r>
              <a:rPr lang="en-US" altLang="ja-JP" dirty="0" smtClean="0"/>
              <a:t>(G) + </a:t>
            </a:r>
            <a:r>
              <a:rPr lang="en-US" altLang="ja-JP" dirty="0" err="1" smtClean="0"/>
              <a:t>chr</a:t>
            </a:r>
            <a:r>
              <a:rPr lang="en-US" altLang="ja-JP" dirty="0" smtClean="0"/>
              <a:t>(B))</a:t>
            </a:r>
            <a:r>
              <a:rPr lang="ja-JP" altLang="en-US" dirty="0" smtClean="0"/>
              <a:t>を計算していると予想する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個数カウント時に作っておいた</a:t>
            </a:r>
            <a:r>
              <a:rPr lang="en-US" altLang="ja-JP" dirty="0" smtClean="0"/>
              <a:t>dictionary </a:t>
            </a:r>
            <a:r>
              <a:rPr lang="ja-JP" altLang="en-US" dirty="0" smtClean="0"/>
              <a:t>のキーと，</a:t>
            </a:r>
            <a:r>
              <a:rPr lang="en-US" altLang="ja-JP" dirty="0" smtClean="0"/>
              <a:t>hashlib.sha256(</a:t>
            </a:r>
            <a:r>
              <a:rPr lang="en-US" altLang="ja-JP" dirty="0" err="1" smtClean="0"/>
              <a:t>chr</a:t>
            </a:r>
            <a:r>
              <a:rPr lang="en-US" altLang="ja-JP" dirty="0" smtClean="0"/>
              <a:t>(r) + </a:t>
            </a:r>
            <a:r>
              <a:rPr lang="en-US" altLang="ja-JP" dirty="0" err="1" smtClean="0"/>
              <a:t>chr</a:t>
            </a:r>
            <a:r>
              <a:rPr lang="en-US" altLang="ja-JP" dirty="0" smtClean="0"/>
              <a:t>(g) + </a:t>
            </a:r>
            <a:r>
              <a:rPr lang="en-US" altLang="ja-JP" dirty="0" err="1" smtClean="0"/>
              <a:t>chr</a:t>
            </a:r>
            <a:r>
              <a:rPr lang="en-US" altLang="ja-JP" dirty="0" smtClean="0"/>
              <a:t>(b)).</a:t>
            </a:r>
            <a:r>
              <a:rPr lang="en-US" altLang="ja-JP" dirty="0" err="1" smtClean="0"/>
              <a:t>hexdigest</a:t>
            </a:r>
            <a:r>
              <a:rPr lang="en-US" altLang="ja-JP" dirty="0" smtClean="0"/>
              <a:t>() </a:t>
            </a:r>
            <a:r>
              <a:rPr lang="ja-JP" altLang="en-US" dirty="0" smtClean="0"/>
              <a:t>で一致するものを総当たりで求めて，</a:t>
            </a:r>
            <a:r>
              <a:rPr lang="en-US" altLang="ja-JP" dirty="0" err="1" smtClean="0"/>
              <a:t>color_map</a:t>
            </a:r>
            <a:r>
              <a:rPr lang="ja-JP" altLang="en-US" dirty="0" smtClean="0"/>
              <a:t>という辞書に格納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色を割り当てる方法は前ページと同じ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01033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回路</Template>
  <TotalTime>114</TotalTime>
  <Words>265</Words>
  <Application>Microsoft Macintosh PowerPoint</Application>
  <PresentationFormat>ワイド画面</PresentationFormat>
  <Paragraphs>42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ＭＳ Ｐゴシック</vt:lpstr>
      <vt:lpstr>Trebuchet MS</vt:lpstr>
      <vt:lpstr>Tw Cen MT</vt:lpstr>
      <vt:lpstr>Yu Gothic</vt:lpstr>
      <vt:lpstr>Arial</vt:lpstr>
      <vt:lpstr>回路</vt:lpstr>
      <vt:lpstr>Crypro勉強会</vt:lpstr>
      <vt:lpstr>Imagerev 250点? </vt:lpstr>
      <vt:lpstr>HInt</vt:lpstr>
      <vt:lpstr>valuesの数字で検索</vt:lpstr>
      <vt:lpstr>SHA256</vt:lpstr>
      <vt:lpstr>解放(simple version)</vt:lpstr>
      <vt:lpstr>色の付け方と出力</vt:lpstr>
      <vt:lpstr>code</vt:lpstr>
      <vt:lpstr>解法（normal version）</vt:lpstr>
      <vt:lpstr>Code(主に差分)</vt:lpstr>
      <vt:lpstr>Reference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Crypro勉強会</dc:title>
  <dc:creator>1w1420160</dc:creator>
  <cp:lastModifiedBy>1w1420160</cp:lastModifiedBy>
  <cp:revision>12</cp:revision>
  <cp:lastPrinted>2018-05-24T03:57:58Z</cp:lastPrinted>
  <dcterms:created xsi:type="dcterms:W3CDTF">2018-05-24T01:49:40Z</dcterms:created>
  <dcterms:modified xsi:type="dcterms:W3CDTF">2018-05-24T05:19:30Z</dcterms:modified>
</cp:coreProperties>
</file>