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6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E1699-7A93-4543-AEBD-A0A38F90EDB6}" type="datetimeFigureOut">
              <a:rPr kumimoji="1" lang="ja-JP" altLang="en-US" smtClean="0"/>
              <a:t>2017/11/22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541E2-3CB3-4928-AEAD-44780A8D4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60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541E2-3CB3-4928-AEAD-44780A8D4E3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16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3A30DCDB-496A-4DAE-9ADE-A52DF29281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15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12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60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676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3A30DCDB-496A-4DAE-9ADE-A52DF29281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66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61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08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18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63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17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9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48656"/>
            <a:ext cx="7772400" cy="4723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ja-JP" smtClean="0"/>
              <a:t>2017/11/22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ja-JP" smtClean="0"/>
              <a:t>Crypro</a:t>
            </a:r>
            <a:r>
              <a:rPr lang="ja-JP" altLang="en-US" smtClean="0"/>
              <a:t>勉強会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fld id="{3A30DCDB-496A-4DAE-9ADE-A52DF29281F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455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mgve/ctf-writeups/tree/master/codeblue2017/crypto-common_modulu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dirty="0" smtClean="0"/>
              <a:t>Crypto</a:t>
            </a:r>
            <a:r>
              <a:rPr lang="ja-JP" altLang="en-US" dirty="0" smtClean="0"/>
              <a:t>勉強会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kumimoji="1" lang="ja-JP" altLang="en-US" dirty="0" smtClean="0"/>
              <a:t>早稲田大学 基幹理工学研究科 情報理工・情報通信専攻</a:t>
            </a:r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後藤研究室 修士１年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森 美咲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280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Common modulus3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ja-JP" dirty="0" smtClean="0"/>
                  <a:t>e1/17, e2/17</a:t>
                </a:r>
                <a:r>
                  <a:rPr lang="ja-JP" altLang="en-US" dirty="0" smtClean="0"/>
                  <a:t>について</a:t>
                </a:r>
                <a:r>
                  <a:rPr lang="en-US" altLang="ja-JP" dirty="0" smtClean="0"/>
                  <a:t>a1, a2</a:t>
                </a:r>
                <a:r>
                  <a:rPr lang="ja-JP" altLang="en-US" dirty="0" smtClean="0"/>
                  <a:t>を求める</a:t>
                </a:r>
                <a:r>
                  <a:rPr kumimoji="1" lang="en-US" altLang="ja-JP" dirty="0" smtClean="0"/>
                  <a:t>Common modulus 2</a:t>
                </a:r>
                <a:r>
                  <a:rPr kumimoji="1" lang="ja-JP" altLang="en-US" dirty="0" smtClean="0"/>
                  <a:t>と同様にして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kumimoji="1" lang="ja-JP" altLang="en-US" dirty="0" smtClean="0"/>
                  <a:t>が求まる</a:t>
                </a:r>
                <a:endParaRPr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dirty="0" smtClean="0"/>
                  <a:t>次</a:t>
                </a:r>
                <a:r>
                  <a:rPr lang="ja-JP" altLang="en-US" dirty="0"/>
                  <a:t>に</a:t>
                </a:r>
                <a:r>
                  <a:rPr lang="en-US" altLang="ja-JP" dirty="0"/>
                  <a:t>pad</a:t>
                </a:r>
                <a:r>
                  <a:rPr lang="ja-JP" altLang="en-US" dirty="0"/>
                  <a:t>について</a:t>
                </a:r>
                <a:r>
                  <a:rPr lang="ja-JP" altLang="en-US" dirty="0" smtClean="0"/>
                  <a:t>考える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smtClean="0"/>
                  <a:t>’00</a:t>
                </a:r>
                <a:r>
                  <a:rPr lang="en-US" altLang="ja-JP" dirty="0"/>
                  <a:t>’</a:t>
                </a:r>
                <a:r>
                  <a:rPr lang="ja-JP" altLang="en-US" dirty="0"/>
                  <a:t>を</a:t>
                </a:r>
                <a:r>
                  <a:rPr lang="ja-JP" altLang="en-US" dirty="0" err="1"/>
                  <a:t>ｘ</a:t>
                </a:r>
                <a:r>
                  <a:rPr lang="ja-JP" altLang="en-US" dirty="0"/>
                  <a:t>個</a:t>
                </a:r>
                <a:r>
                  <a:rPr lang="en-US" altLang="ja-JP" dirty="0"/>
                  <a:t>flag</a:t>
                </a:r>
                <a:r>
                  <a:rPr lang="ja-JP" altLang="en-US" dirty="0"/>
                  <a:t>に付け加えることは</a:t>
                </a:r>
                <a:r>
                  <a:rPr lang="en-US" altLang="ja-JP" dirty="0"/>
                  <a:t>2^(8*x)</a:t>
                </a:r>
                <a:r>
                  <a:rPr lang="ja-JP" altLang="en-US" dirty="0"/>
                  <a:t>と表せる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17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𝑝𝑎𝑑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𝑝𝑎𝑑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適当な文字数の</a:t>
                </a:r>
                <a:r>
                  <a:rPr lang="en-US" altLang="ja-JP" dirty="0" smtClean="0"/>
                  <a:t>pad</a:t>
                </a:r>
                <a:r>
                  <a:rPr lang="ja-JP" altLang="en-US" dirty="0" smtClean="0"/>
                  <a:t>を取り除いたものの</a:t>
                </a:r>
                <a:r>
                  <a:rPr lang="en-US" altLang="ja-JP" dirty="0" smtClean="0"/>
                  <a:t>17</a:t>
                </a:r>
                <a:r>
                  <a:rPr lang="ja-JP" altLang="en-US" dirty="0" smtClean="0"/>
                  <a:t>乗根を求めてみて、</a:t>
                </a:r>
                <a:r>
                  <a:rPr lang="en-US" altLang="ja-JP" dirty="0" smtClean="0"/>
                  <a:t>CBCTF{}</a:t>
                </a:r>
                <a:r>
                  <a:rPr lang="ja-JP" altLang="en-US" dirty="0" smtClean="0"/>
                  <a:t>となるものを探す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2710" r="-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Common modulus 3 </a:t>
            </a:r>
            <a:r>
              <a:rPr lang="ja-JP" altLang="en-US" dirty="0" smtClean="0"/>
              <a:t>おまけ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 smtClean="0"/>
                  <a:t>1, 2</a:t>
                </a:r>
                <a:r>
                  <a:rPr kumimoji="1" lang="ja-JP" altLang="en-US" dirty="0" smtClean="0"/>
                  <a:t>の</a:t>
                </a:r>
                <a:r>
                  <a:rPr kumimoji="1" lang="en-US" altLang="ja-JP" dirty="0" smtClean="0"/>
                  <a:t>flag</a:t>
                </a:r>
                <a:r>
                  <a:rPr kumimoji="1" lang="ja-JP" altLang="en-US" dirty="0" smtClean="0"/>
                  <a:t>から</a:t>
                </a:r>
                <a:r>
                  <a:rPr kumimoji="1" lang="en-US" altLang="ja-JP" dirty="0" smtClean="0"/>
                  <a:t>3</a:t>
                </a:r>
                <a:r>
                  <a:rPr kumimoji="1" lang="ja-JP" altLang="en-US" dirty="0" smtClean="0"/>
                  <a:t>も</a:t>
                </a:r>
                <a:r>
                  <a:rPr kumimoji="1" lang="en-US" altLang="ja-JP" dirty="0" smtClean="0"/>
                  <a:t>CTF{}</a:t>
                </a:r>
                <a:r>
                  <a:rPr kumimoji="1" lang="ja-JP" altLang="en-US" dirty="0" smtClean="0"/>
                  <a:t>の中は</a:t>
                </a:r>
                <a:r>
                  <a:rPr kumimoji="1" lang="en-US" altLang="ja-JP" dirty="0" smtClean="0"/>
                  <a:t>32</a:t>
                </a:r>
                <a:r>
                  <a:rPr kumimoji="1" lang="ja-JP" altLang="en-US" dirty="0" smtClean="0"/>
                  <a:t>文字だと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ja-JP" altLang="en-US" dirty="0" smtClean="0"/>
                  <a:t>あたりをつける</a:t>
                </a:r>
                <a:endParaRPr kumimoji="1" lang="en-US" altLang="ja-JP" dirty="0" smtClean="0"/>
              </a:p>
              <a:p>
                <a:r>
                  <a:rPr lang="en-US" altLang="ja-JP" dirty="0" smtClean="0"/>
                  <a:t>flag</a:t>
                </a:r>
                <a:r>
                  <a:rPr lang="ja-JP" altLang="en-US" dirty="0" smtClean="0"/>
                  <a:t>は</a:t>
                </a:r>
                <a:r>
                  <a:rPr lang="en-US" altLang="ja-JP" dirty="0" smtClean="0"/>
                  <a:t>37</a:t>
                </a:r>
                <a:r>
                  <a:rPr lang="ja-JP" altLang="en-US" dirty="0" smtClean="0"/>
                  <a:t>文字だから</a:t>
                </a:r>
                <a:r>
                  <a:rPr lang="en-US" altLang="ja-JP" dirty="0" err="1" smtClean="0"/>
                  <a:t>len</a:t>
                </a:r>
                <a:r>
                  <a:rPr lang="en-US" altLang="ja-JP" dirty="0" smtClean="0"/>
                  <a:t>(flag)</a:t>
                </a:r>
                <a:r>
                  <a:rPr lang="ja-JP" altLang="en-US" dirty="0" smtClean="0"/>
                  <a:t>は</a:t>
                </a:r>
                <a:r>
                  <a:rPr lang="en-US" altLang="ja-JP" dirty="0" smtClean="0"/>
                  <a:t>78</a:t>
                </a:r>
                <a:endParaRPr lang="en-US" altLang="ja-JP" dirty="0"/>
              </a:p>
              <a:p>
                <a:r>
                  <a:rPr lang="en-US" altLang="ja-JP" dirty="0"/>
                  <a:t>p</a:t>
                </a:r>
                <a:r>
                  <a:rPr kumimoji="1" lang="en-US" altLang="ja-JP" dirty="0" smtClean="0"/>
                  <a:t>ad</a:t>
                </a:r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’00’*1968  </a:t>
                </a:r>
                <a:r>
                  <a:rPr kumimoji="1" lang="en-US" altLang="ja-JP" sz="2000" dirty="0" smtClean="0"/>
                  <a:t>(FLAG</a:t>
                </a:r>
                <a:r>
                  <a:rPr kumimoji="1" lang="ja-JP" altLang="en-US" sz="2000" dirty="0" smtClean="0"/>
                  <a:t>になるときに</a:t>
                </a:r>
                <a:r>
                  <a:rPr kumimoji="1" lang="en-US" altLang="ja-JP" sz="2000" dirty="0" smtClean="0"/>
                  <a:t>[:-2])</a:t>
                </a:r>
              </a:p>
              <a:p>
                <a:r>
                  <a:rPr lang="ja-JP" altLang="en-US" dirty="0" smtClean="0"/>
                  <a:t>よって求めた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lang="ja-JP" altLang="en-US" dirty="0" smtClean="0"/>
                  <a:t>から</a:t>
                </a:r>
                <a:r>
                  <a:rPr lang="en-US" altLang="ja-JP" dirty="0" smtClean="0"/>
                  <a:t>pad</a:t>
                </a:r>
                <a:r>
                  <a:rPr lang="ja-JP" altLang="en-US" dirty="0" smtClean="0"/>
                  <a:t>　</a:t>
                </a:r>
                <a:r>
                  <a:rPr lang="en-US" altLang="ja-JP" dirty="0" smtClean="0"/>
                  <a:t>(=2**(8*984*17))</a:t>
                </a:r>
                <a:br>
                  <a:rPr lang="en-US" altLang="ja-JP" dirty="0" smtClean="0"/>
                </a:br>
                <a:r>
                  <a:rPr lang="ja-JP" altLang="en-US" dirty="0" smtClean="0"/>
                  <a:t>を取り除いて</a:t>
                </a:r>
                <a:r>
                  <a:rPr lang="en-US" altLang="ja-JP" dirty="0" smtClean="0"/>
                  <a:t>17</a:t>
                </a:r>
                <a:r>
                  <a:rPr lang="ja-JP" altLang="en-US" smtClean="0"/>
                  <a:t>乗根を取る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2710" r="-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7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crypto4b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hard2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common modulus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2015/12/2</a:t>
            </a:r>
          </a:p>
          <a:p>
            <a:r>
              <a:rPr lang="en-US" altLang="ja-JP" dirty="0" smtClean="0"/>
              <a:t>2017/6/14</a:t>
            </a:r>
            <a:endParaRPr lang="en-US" altLang="ja-JP" dirty="0"/>
          </a:p>
          <a:p>
            <a:r>
              <a:rPr lang="ja-JP" altLang="en-US" dirty="0" smtClean="0"/>
              <a:t>とかの資料も参考に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9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github.com/ymgve/ctf-writeups/tree/master/codeblue2017/crypto-common_modulus</a:t>
            </a:r>
            <a:endParaRPr lang="en-US" altLang="ja-JP" dirty="0" smtClean="0"/>
          </a:p>
          <a:p>
            <a:r>
              <a:rPr lang="en-US" altLang="ja-JP" dirty="0"/>
              <a:t>https://theromanxpl0it.github.io/ctf_codeblue2017/common3/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2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相談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卒論・修論の進捗どうですか？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月、１月の</a:t>
            </a:r>
            <a:r>
              <a:rPr kumimoji="1" lang="en-US" altLang="ja-JP" dirty="0" err="1" smtClean="0"/>
              <a:t>crypro</a:t>
            </a:r>
            <a:r>
              <a:rPr kumimoji="1" lang="ja-JP" altLang="en-US" dirty="0" smtClean="0"/>
              <a:t>班どうしましょう</a:t>
            </a:r>
            <a:r>
              <a:rPr kumimoji="1" lang="ja-JP" altLang="en-US" dirty="0" smtClean="0"/>
              <a:t>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隔週？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12/6: </a:t>
            </a:r>
            <a:r>
              <a:rPr lang="ja-JP" altLang="en-US" dirty="0" smtClean="0"/>
              <a:t>喜入</a:t>
            </a:r>
            <a:r>
              <a:rPr lang="en-US" altLang="ja-JP" dirty="0" smtClean="0"/>
              <a:t>, 12/20: </a:t>
            </a:r>
            <a:r>
              <a:rPr lang="ja-JP" altLang="en-US" dirty="0" smtClean="0"/>
              <a:t>星野</a:t>
            </a:r>
            <a:r>
              <a:rPr lang="en-US" altLang="ja-JP" dirty="0" smtClean="0"/>
              <a:t>, 1/10: </a:t>
            </a:r>
            <a:r>
              <a:rPr lang="ja-JP" altLang="en-US" dirty="0" smtClean="0"/>
              <a:t>森</a:t>
            </a:r>
            <a:r>
              <a:rPr lang="en-US" altLang="ja-JP" dirty="0" smtClean="0"/>
              <a:t>, 1/?: </a:t>
            </a:r>
            <a:r>
              <a:rPr lang="ja-JP" altLang="en-US" dirty="0" smtClean="0"/>
              <a:t>飯島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8"/>
            <a:r>
              <a:rPr kumimoji="1" lang="ja-JP" altLang="en-US" dirty="0" smtClean="0"/>
              <a:t>　　　　　　　　　　　　　　　</a:t>
            </a:r>
            <a:r>
              <a:rPr kumimoji="1" lang="en-US" altLang="ja-JP" dirty="0" smtClean="0"/>
              <a:t>12/20</a:t>
            </a:r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2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CODE Blue CTF 2017</a:t>
            </a:r>
          </a:p>
          <a:p>
            <a:pPr lvl="1"/>
            <a:r>
              <a:rPr lang="en-US" altLang="ja-JP" dirty="0"/>
              <a:t>Common Modulus 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　←</a:t>
            </a:r>
            <a:r>
              <a:rPr lang="en-US" altLang="ja-JP" dirty="0" smtClean="0"/>
              <a:t>ultra baby</a:t>
            </a:r>
            <a:endParaRPr lang="en-US" altLang="ja-JP" dirty="0"/>
          </a:p>
          <a:p>
            <a:pPr lvl="1"/>
            <a:r>
              <a:rPr lang="en-US" altLang="ja-JP" dirty="0"/>
              <a:t>Common Modulus </a:t>
            </a:r>
            <a:r>
              <a:rPr lang="en-US" altLang="ja-JP" dirty="0" smtClean="0"/>
              <a:t>2	     </a:t>
            </a:r>
            <a:r>
              <a:rPr lang="ja-JP" altLang="en-US" dirty="0" smtClean="0"/>
              <a:t>←</a:t>
            </a:r>
            <a:r>
              <a:rPr lang="en-US" altLang="ja-JP" dirty="0" smtClean="0"/>
              <a:t>easy</a:t>
            </a:r>
            <a:endParaRPr lang="en-US" altLang="ja-JP" dirty="0"/>
          </a:p>
          <a:p>
            <a:pPr lvl="1"/>
            <a:r>
              <a:rPr lang="en-US" altLang="ja-JP" dirty="0"/>
              <a:t>Common Modulus </a:t>
            </a:r>
            <a:r>
              <a:rPr lang="en-US" altLang="ja-JP" dirty="0" smtClean="0"/>
              <a:t>3	    </a:t>
            </a:r>
            <a:r>
              <a:rPr lang="ja-JP" altLang="en-US" dirty="0" smtClean="0"/>
              <a:t>←</a:t>
            </a:r>
            <a:r>
              <a:rPr lang="en-US" altLang="ja-JP" dirty="0" smtClean="0"/>
              <a:t>med easy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5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復習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Common Modulus attack</a:t>
            </a:r>
            <a:r>
              <a:rPr kumimoji="1" lang="ja-JP" altLang="en-US" dirty="0" smtClean="0"/>
              <a:t>？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RSA</a:t>
            </a:r>
            <a:r>
              <a:rPr kumimoji="1" lang="ja-JP" altLang="en-US" dirty="0" err="1" smtClean="0"/>
              <a:t>への</a:t>
            </a:r>
            <a:r>
              <a:rPr kumimoji="1" lang="ja-JP" altLang="en-US" dirty="0" smtClean="0"/>
              <a:t>攻撃のひとつ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複数の</a:t>
            </a:r>
            <a:r>
              <a:rPr kumimoji="1" lang="en-US" altLang="ja-JP" dirty="0" smtClean="0"/>
              <a:t>{N , e, C}</a:t>
            </a:r>
            <a:r>
              <a:rPr kumimoji="1" lang="ja-JP" altLang="en-US" dirty="0" smtClean="0"/>
              <a:t>のデータ　＆　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が共通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のとき攻撃可能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3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復習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互いに素となる</a:t>
                </a:r>
                <a:r>
                  <a:rPr kumimoji="1" lang="en-US" altLang="ja-JP" dirty="0" smtClean="0"/>
                  <a:t>e1, e2</a:t>
                </a:r>
                <a:r>
                  <a:rPr kumimoji="1" lang="ja-JP" altLang="en-US" dirty="0" smtClean="0"/>
                  <a:t>のペアを見つける</a:t>
                </a:r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拡張ユークリッド互除法により</a:t>
                </a:r>
                <a:endParaRPr lang="en-US" altLang="ja-JP" dirty="0" smtClean="0"/>
              </a:p>
              <a:p>
                <a:pPr marL="274320" lvl="1" indent="0">
                  <a:buNone/>
                </a:pPr>
                <a:r>
                  <a:rPr kumimoji="1" lang="ja-JP" altLang="en-US" dirty="0" smtClean="0"/>
                  <a:t>　</a:t>
                </a:r>
                <a:r>
                  <a:rPr kumimoji="1" lang="en-US" altLang="ja-JP" dirty="0" smtClean="0"/>
                  <a:t>a1*e1 + a2*e2 = 1</a:t>
                </a:r>
                <a:r>
                  <a:rPr kumimoji="1" lang="ja-JP" altLang="en-US" dirty="0" smtClean="0"/>
                  <a:t>となる</a:t>
                </a:r>
                <a:r>
                  <a:rPr kumimoji="1" lang="en-US" altLang="ja-JP" dirty="0" smtClean="0"/>
                  <a:t>a1</a:t>
                </a:r>
                <a:r>
                  <a:rPr lang="en-US" altLang="ja-JP" dirty="0" smtClean="0"/>
                  <a:t>, </a:t>
                </a:r>
                <a:r>
                  <a:rPr kumimoji="1" lang="en-US" altLang="ja-JP" dirty="0" smtClean="0"/>
                  <a:t>a2</a:t>
                </a:r>
                <a:r>
                  <a:rPr kumimoji="1" lang="ja-JP" altLang="en-US" dirty="0" smtClean="0"/>
                  <a:t>を求める</a:t>
                </a:r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dirty="0" smtClean="0"/>
                  <a:t>n</a:t>
                </a:r>
                <a:r>
                  <a:rPr kumimoji="1" lang="ja-JP" altLang="en-US" dirty="0" smtClean="0"/>
                  <a:t>を法としたもとで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ja-JP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ja-JP" dirty="0" smtClean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kumimoji="1" lang="en-US" altLang="ja-JP" sz="2000" dirty="0" smtClean="0"/>
                  <a:t>	</a:t>
                </a:r>
                <a:r>
                  <a:rPr kumimoji="1" lang="ja-JP" altLang="en-US" sz="2000" dirty="0" smtClean="0"/>
                  <a:t>注：</a:t>
                </a:r>
                <a:r>
                  <a:rPr kumimoji="1" lang="en-US" altLang="ja-JP" sz="2000" dirty="0" smtClean="0"/>
                  <a:t>a1, a2</a:t>
                </a:r>
                <a:r>
                  <a:rPr kumimoji="1" lang="ja-JP" altLang="en-US" sz="2000" dirty="0" smtClean="0"/>
                  <a:t>はいずれかが負になるので、負になる方の</a:t>
                </a:r>
                <a:r>
                  <a:rPr kumimoji="1" lang="en-US" altLang="ja-JP" sz="2000" dirty="0" smtClean="0"/>
                  <a:t>		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 dirty="0" smtClean="0"/>
                  <a:t>を求めておいて上の式を計算する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27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5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Common Modulus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やるだけ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4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Common modulus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とどこが違うか？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１と大差ないのでやるだけ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28" y="2109355"/>
            <a:ext cx="5474528" cy="7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Common modulus 2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/>
                  <a:t>e</a:t>
                </a:r>
                <a:r>
                  <a:rPr kumimoji="1" lang="en-US" altLang="ja-JP" dirty="0" smtClean="0"/>
                  <a:t>1/3, e2/3</a:t>
                </a:r>
                <a:r>
                  <a:rPr kumimoji="1" lang="ja-JP" altLang="en-US" dirty="0" smtClean="0"/>
                  <a:t>について</a:t>
                </a:r>
                <a:r>
                  <a:rPr kumimoji="1" lang="en-US" altLang="ja-JP" dirty="0" smtClean="0"/>
                  <a:t>a1,a2</a:t>
                </a:r>
                <a:r>
                  <a:rPr kumimoji="1" lang="ja-JP" altLang="en-US" dirty="0" smtClean="0"/>
                  <a:t>を求めると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/>
                </a:r>
                <a:br>
                  <a:rPr lang="en-US" altLang="ja-JP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ja-JP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ja-JP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27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3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Common modulus 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1, 2</a:t>
            </a:r>
            <a:r>
              <a:rPr kumimoji="1" lang="ja-JP" altLang="en-US" dirty="0" smtClean="0"/>
              <a:t>とどこが違うか？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やってみてください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2017/11/22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Crypro</a:t>
            </a:r>
            <a:r>
              <a:rPr kumimoji="1" lang="ja-JP" altLang="en-US" smtClean="0"/>
              <a:t>勉強会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CDB-496A-4DAE-9ADE-A52DF29281F5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39" y="1974273"/>
            <a:ext cx="4101815" cy="6168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37" y="2672862"/>
            <a:ext cx="3452240" cy="162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紫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木版活字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木版活字</Template>
  <TotalTime>217</TotalTime>
  <Words>270</Words>
  <Application>Microsoft Office PowerPoint</Application>
  <PresentationFormat>画面に合わせる (4:3)</PresentationFormat>
  <Paragraphs>114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HGｺﾞｼｯｸM</vt:lpstr>
      <vt:lpstr>HG明朝E</vt:lpstr>
      <vt:lpstr>ＭＳ Ｐゴシック</vt:lpstr>
      <vt:lpstr>Bookman Old Style</vt:lpstr>
      <vt:lpstr>Calibri</vt:lpstr>
      <vt:lpstr>Cambria Math</vt:lpstr>
      <vt:lpstr>Century Gothic</vt:lpstr>
      <vt:lpstr>Wingdings</vt:lpstr>
      <vt:lpstr>木版活字</vt:lpstr>
      <vt:lpstr>Crypto勉強会</vt:lpstr>
      <vt:lpstr>はじめに　(相談)</vt:lpstr>
      <vt:lpstr>本日の内容</vt:lpstr>
      <vt:lpstr>復習</vt:lpstr>
      <vt:lpstr>復習</vt:lpstr>
      <vt:lpstr>Common Modulus 1</vt:lpstr>
      <vt:lpstr>Common modulus 2</vt:lpstr>
      <vt:lpstr>Common modulus 2</vt:lpstr>
      <vt:lpstr>Common modulus 3</vt:lpstr>
      <vt:lpstr>Common modulus3</vt:lpstr>
      <vt:lpstr>Common modulus 3 おまけ</vt:lpstr>
      <vt:lpstr>参考情報</vt:lpstr>
      <vt:lpstr>参考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Crypto勉強会</dc:title>
  <dc:creator>森美咲</dc:creator>
  <cp:lastModifiedBy>森美咲</cp:lastModifiedBy>
  <cp:revision>21</cp:revision>
  <dcterms:created xsi:type="dcterms:W3CDTF">2017-11-21T06:05:37Z</dcterms:created>
  <dcterms:modified xsi:type="dcterms:W3CDTF">2017-11-22T07:40:19Z</dcterms:modified>
</cp:coreProperties>
</file>