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4" r:id="rId5"/>
    <p:sldId id="265" r:id="rId6"/>
    <p:sldId id="259" r:id="rId7"/>
    <p:sldId id="263" r:id="rId8"/>
    <p:sldId id="266" r:id="rId9"/>
    <p:sldId id="267" r:id="rId10"/>
    <p:sldId id="260" r:id="rId11"/>
    <p:sldId id="261" r:id="rId12"/>
    <p:sldId id="262" r:id="rId13"/>
    <p:sldId id="268" r:id="rId14"/>
    <p:sldId id="269" r:id="rId15"/>
    <p:sldId id="271" r:id="rId16"/>
    <p:sldId id="272" r:id="rId17"/>
    <p:sldId id="270"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71" d="100"/>
          <a:sy n="71" d="100"/>
        </p:scale>
        <p:origin x="65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gor Roggy" userId="e97001a0d315f8c6" providerId="LiveId" clId="{012947EC-FD33-48FF-B61B-CB285E281FCF}"/>
    <pc:docChg chg="undo redo custSel addSld modSld">
      <pc:chgData name="Igor Roggy" userId="e97001a0d315f8c6" providerId="LiveId" clId="{012947EC-FD33-48FF-B61B-CB285E281FCF}" dt="2025-08-03T13:44:48.780" v="3526" actId="1076"/>
      <pc:docMkLst>
        <pc:docMk/>
      </pc:docMkLst>
      <pc:sldChg chg="modSp mod">
        <pc:chgData name="Igor Roggy" userId="e97001a0d315f8c6" providerId="LiveId" clId="{012947EC-FD33-48FF-B61B-CB285E281FCF}" dt="2025-08-02T09:35:40.937" v="136" actId="20577"/>
        <pc:sldMkLst>
          <pc:docMk/>
          <pc:sldMk cId="660841451" sldId="256"/>
        </pc:sldMkLst>
        <pc:spChg chg="mod">
          <ac:chgData name="Igor Roggy" userId="e97001a0d315f8c6" providerId="LiveId" clId="{012947EC-FD33-48FF-B61B-CB285E281FCF}" dt="2025-08-02T09:29:19.906" v="30" actId="404"/>
          <ac:spMkLst>
            <pc:docMk/>
            <pc:sldMk cId="660841451" sldId="256"/>
            <ac:spMk id="2" creationId="{BFBF01C3-7910-4FBA-9011-52340771F862}"/>
          </ac:spMkLst>
        </pc:spChg>
        <pc:spChg chg="mod">
          <ac:chgData name="Igor Roggy" userId="e97001a0d315f8c6" providerId="LiveId" clId="{012947EC-FD33-48FF-B61B-CB285E281FCF}" dt="2025-08-02T09:35:40.937" v="136" actId="20577"/>
          <ac:spMkLst>
            <pc:docMk/>
            <pc:sldMk cId="660841451" sldId="256"/>
            <ac:spMk id="3" creationId="{A8C71403-F5D3-4A61-B885-1AE444AB0BCB}"/>
          </ac:spMkLst>
        </pc:spChg>
      </pc:sldChg>
      <pc:sldChg chg="addSp delSp modSp new mod">
        <pc:chgData name="Igor Roggy" userId="e97001a0d315f8c6" providerId="LiveId" clId="{012947EC-FD33-48FF-B61B-CB285E281FCF}" dt="2025-08-02T09:37:05.553" v="185" actId="20577"/>
        <pc:sldMkLst>
          <pc:docMk/>
          <pc:sldMk cId="2925638961" sldId="257"/>
        </pc:sldMkLst>
        <pc:spChg chg="mod">
          <ac:chgData name="Igor Roggy" userId="e97001a0d315f8c6" providerId="LiveId" clId="{012947EC-FD33-48FF-B61B-CB285E281FCF}" dt="2025-08-02T09:34:58.943" v="95"/>
          <ac:spMkLst>
            <pc:docMk/>
            <pc:sldMk cId="2925638961" sldId="257"/>
            <ac:spMk id="2" creationId="{9B09199B-2850-4AD6-8E09-48933779B07B}"/>
          </ac:spMkLst>
        </pc:spChg>
        <pc:spChg chg="mod">
          <ac:chgData name="Igor Roggy" userId="e97001a0d315f8c6" providerId="LiveId" clId="{012947EC-FD33-48FF-B61B-CB285E281FCF}" dt="2025-08-02T09:37:05.553" v="185" actId="20577"/>
          <ac:spMkLst>
            <pc:docMk/>
            <pc:sldMk cId="2925638961" sldId="257"/>
            <ac:spMk id="3" creationId="{38BF1929-4632-474C-91EB-7E000093C5BA}"/>
          </ac:spMkLst>
        </pc:spChg>
        <pc:spChg chg="add del">
          <ac:chgData name="Igor Roggy" userId="e97001a0d315f8c6" providerId="LiveId" clId="{012947EC-FD33-48FF-B61B-CB285E281FCF}" dt="2025-08-02T09:30:21.820" v="71"/>
          <ac:spMkLst>
            <pc:docMk/>
            <pc:sldMk cId="2925638961" sldId="257"/>
            <ac:spMk id="4" creationId="{6677CD3E-385F-46A4-ADE4-BAF246D05B5E}"/>
          </ac:spMkLst>
        </pc:spChg>
        <pc:spChg chg="add del">
          <ac:chgData name="Igor Roggy" userId="e97001a0d315f8c6" providerId="LiveId" clId="{012947EC-FD33-48FF-B61B-CB285E281FCF}" dt="2025-08-02T09:30:21.820" v="71"/>
          <ac:spMkLst>
            <pc:docMk/>
            <pc:sldMk cId="2925638961" sldId="257"/>
            <ac:spMk id="5" creationId="{95D0D07F-3C15-4AD4-B939-3383A1CF4A72}"/>
          </ac:spMkLst>
        </pc:spChg>
        <pc:spChg chg="add del">
          <ac:chgData name="Igor Roggy" userId="e97001a0d315f8c6" providerId="LiveId" clId="{012947EC-FD33-48FF-B61B-CB285E281FCF}" dt="2025-08-02T09:30:21.820" v="71"/>
          <ac:spMkLst>
            <pc:docMk/>
            <pc:sldMk cId="2925638961" sldId="257"/>
            <ac:spMk id="6" creationId="{A35B67C7-5033-4E96-B991-A88BDC2FD78F}"/>
          </ac:spMkLst>
        </pc:spChg>
        <pc:spChg chg="add del">
          <ac:chgData name="Igor Roggy" userId="e97001a0d315f8c6" providerId="LiveId" clId="{012947EC-FD33-48FF-B61B-CB285E281FCF}" dt="2025-08-02T09:30:21.820" v="71"/>
          <ac:spMkLst>
            <pc:docMk/>
            <pc:sldMk cId="2925638961" sldId="257"/>
            <ac:spMk id="7" creationId="{56FBA9E2-3021-416F-A909-428A88B2EB38}"/>
          </ac:spMkLst>
        </pc:spChg>
        <pc:spChg chg="add del">
          <ac:chgData name="Igor Roggy" userId="e97001a0d315f8c6" providerId="LiveId" clId="{012947EC-FD33-48FF-B61B-CB285E281FCF}" dt="2025-08-02T09:30:21.820" v="71"/>
          <ac:spMkLst>
            <pc:docMk/>
            <pc:sldMk cId="2925638961" sldId="257"/>
            <ac:spMk id="8" creationId="{AC8F2C69-EAC6-44B7-B1CE-F29E9431386C}"/>
          </ac:spMkLst>
        </pc:spChg>
        <pc:spChg chg="add del">
          <ac:chgData name="Igor Roggy" userId="e97001a0d315f8c6" providerId="LiveId" clId="{012947EC-FD33-48FF-B61B-CB285E281FCF}" dt="2025-08-02T09:30:21.820" v="71"/>
          <ac:spMkLst>
            <pc:docMk/>
            <pc:sldMk cId="2925638961" sldId="257"/>
            <ac:spMk id="9" creationId="{19F2D8E6-42AE-4FB4-8A45-702A6B5D64F3}"/>
          </ac:spMkLst>
        </pc:spChg>
        <pc:spChg chg="add del">
          <ac:chgData name="Igor Roggy" userId="e97001a0d315f8c6" providerId="LiveId" clId="{012947EC-FD33-48FF-B61B-CB285E281FCF}" dt="2025-08-02T09:30:21.820" v="71"/>
          <ac:spMkLst>
            <pc:docMk/>
            <pc:sldMk cId="2925638961" sldId="257"/>
            <ac:spMk id="10" creationId="{5C1DCFA8-326F-4971-8905-F4FC49BB6267}"/>
          </ac:spMkLst>
        </pc:spChg>
        <pc:spChg chg="add del">
          <ac:chgData name="Igor Roggy" userId="e97001a0d315f8c6" providerId="LiveId" clId="{012947EC-FD33-48FF-B61B-CB285E281FCF}" dt="2025-08-02T09:30:21.820" v="71"/>
          <ac:spMkLst>
            <pc:docMk/>
            <pc:sldMk cId="2925638961" sldId="257"/>
            <ac:spMk id="11" creationId="{A002ADBD-6C9E-4B2B-A669-AD63A82F5B44}"/>
          </ac:spMkLst>
        </pc:spChg>
        <pc:spChg chg="add del">
          <ac:chgData name="Igor Roggy" userId="e97001a0d315f8c6" providerId="LiveId" clId="{012947EC-FD33-48FF-B61B-CB285E281FCF}" dt="2025-08-02T09:30:21.820" v="71"/>
          <ac:spMkLst>
            <pc:docMk/>
            <pc:sldMk cId="2925638961" sldId="257"/>
            <ac:spMk id="12" creationId="{8E719022-10B5-4072-9C23-60A8E30B2CC9}"/>
          </ac:spMkLst>
        </pc:spChg>
        <pc:spChg chg="add del">
          <ac:chgData name="Igor Roggy" userId="e97001a0d315f8c6" providerId="LiveId" clId="{012947EC-FD33-48FF-B61B-CB285E281FCF}" dt="2025-08-02T09:30:24.014" v="73"/>
          <ac:spMkLst>
            <pc:docMk/>
            <pc:sldMk cId="2925638961" sldId="257"/>
            <ac:spMk id="13" creationId="{7CF5FC72-985F-46D5-87A3-EFAD5240AFEE}"/>
          </ac:spMkLst>
        </pc:spChg>
        <pc:spChg chg="add del">
          <ac:chgData name="Igor Roggy" userId="e97001a0d315f8c6" providerId="LiveId" clId="{012947EC-FD33-48FF-B61B-CB285E281FCF}" dt="2025-08-02T09:30:24.014" v="73"/>
          <ac:spMkLst>
            <pc:docMk/>
            <pc:sldMk cId="2925638961" sldId="257"/>
            <ac:spMk id="14" creationId="{134548B9-D043-4382-8906-41F3C9631300}"/>
          </ac:spMkLst>
        </pc:spChg>
        <pc:spChg chg="add del">
          <ac:chgData name="Igor Roggy" userId="e97001a0d315f8c6" providerId="LiveId" clId="{012947EC-FD33-48FF-B61B-CB285E281FCF}" dt="2025-08-02T09:30:24.014" v="73"/>
          <ac:spMkLst>
            <pc:docMk/>
            <pc:sldMk cId="2925638961" sldId="257"/>
            <ac:spMk id="15" creationId="{DA8E75E6-0B60-46E1-B22C-0010BD2EC182}"/>
          </ac:spMkLst>
        </pc:spChg>
        <pc:spChg chg="add del">
          <ac:chgData name="Igor Roggy" userId="e97001a0d315f8c6" providerId="LiveId" clId="{012947EC-FD33-48FF-B61B-CB285E281FCF}" dt="2025-08-02T09:30:24.014" v="73"/>
          <ac:spMkLst>
            <pc:docMk/>
            <pc:sldMk cId="2925638961" sldId="257"/>
            <ac:spMk id="16" creationId="{F579BF74-84A8-44EC-A99D-610694D82172}"/>
          </ac:spMkLst>
        </pc:spChg>
        <pc:spChg chg="add del">
          <ac:chgData name="Igor Roggy" userId="e97001a0d315f8c6" providerId="LiveId" clId="{012947EC-FD33-48FF-B61B-CB285E281FCF}" dt="2025-08-02T09:30:24.014" v="73"/>
          <ac:spMkLst>
            <pc:docMk/>
            <pc:sldMk cId="2925638961" sldId="257"/>
            <ac:spMk id="17" creationId="{F58963CD-9AEA-42BC-A3EB-CE57EAD2F5FB}"/>
          </ac:spMkLst>
        </pc:spChg>
        <pc:spChg chg="add del">
          <ac:chgData name="Igor Roggy" userId="e97001a0d315f8c6" providerId="LiveId" clId="{012947EC-FD33-48FF-B61B-CB285E281FCF}" dt="2025-08-02T09:30:24.014" v="73"/>
          <ac:spMkLst>
            <pc:docMk/>
            <pc:sldMk cId="2925638961" sldId="257"/>
            <ac:spMk id="18" creationId="{B22208B1-075D-49BC-A0E2-A5B4AEF18304}"/>
          </ac:spMkLst>
        </pc:spChg>
        <pc:spChg chg="add del">
          <ac:chgData name="Igor Roggy" userId="e97001a0d315f8c6" providerId="LiveId" clId="{012947EC-FD33-48FF-B61B-CB285E281FCF}" dt="2025-08-02T09:30:24.014" v="73"/>
          <ac:spMkLst>
            <pc:docMk/>
            <pc:sldMk cId="2925638961" sldId="257"/>
            <ac:spMk id="19" creationId="{D6B5F668-E956-4F5D-9274-C3CB27C3D963}"/>
          </ac:spMkLst>
        </pc:spChg>
        <pc:spChg chg="add del">
          <ac:chgData name="Igor Roggy" userId="e97001a0d315f8c6" providerId="LiveId" clId="{012947EC-FD33-48FF-B61B-CB285E281FCF}" dt="2025-08-02T09:30:24.014" v="73"/>
          <ac:spMkLst>
            <pc:docMk/>
            <pc:sldMk cId="2925638961" sldId="257"/>
            <ac:spMk id="20" creationId="{D8666FD0-B61B-49EA-96D5-2BF473D45538}"/>
          </ac:spMkLst>
        </pc:spChg>
        <pc:spChg chg="add del">
          <ac:chgData name="Igor Roggy" userId="e97001a0d315f8c6" providerId="LiveId" clId="{012947EC-FD33-48FF-B61B-CB285E281FCF}" dt="2025-08-02T09:30:24.014" v="73"/>
          <ac:spMkLst>
            <pc:docMk/>
            <pc:sldMk cId="2925638961" sldId="257"/>
            <ac:spMk id="21" creationId="{A1F2B6C3-713B-42F9-A844-D939F557EF84}"/>
          </ac:spMkLst>
        </pc:spChg>
        <pc:spChg chg="add del">
          <ac:chgData name="Igor Roggy" userId="e97001a0d315f8c6" providerId="LiveId" clId="{012947EC-FD33-48FF-B61B-CB285E281FCF}" dt="2025-08-02T09:30:40.521" v="75"/>
          <ac:spMkLst>
            <pc:docMk/>
            <pc:sldMk cId="2925638961" sldId="257"/>
            <ac:spMk id="22" creationId="{FD89B7C0-72FC-41D0-8EC7-72126563479C}"/>
          </ac:spMkLst>
        </pc:spChg>
        <pc:spChg chg="add del">
          <ac:chgData name="Igor Roggy" userId="e97001a0d315f8c6" providerId="LiveId" clId="{012947EC-FD33-48FF-B61B-CB285E281FCF}" dt="2025-08-02T09:30:40.521" v="75"/>
          <ac:spMkLst>
            <pc:docMk/>
            <pc:sldMk cId="2925638961" sldId="257"/>
            <ac:spMk id="23" creationId="{EC45BCBC-3D87-4BA4-9FA0-71C0E74FDB40}"/>
          </ac:spMkLst>
        </pc:spChg>
        <pc:spChg chg="add del">
          <ac:chgData name="Igor Roggy" userId="e97001a0d315f8c6" providerId="LiveId" clId="{012947EC-FD33-48FF-B61B-CB285E281FCF}" dt="2025-08-02T09:30:40.521" v="75"/>
          <ac:spMkLst>
            <pc:docMk/>
            <pc:sldMk cId="2925638961" sldId="257"/>
            <ac:spMk id="24" creationId="{6380DCAF-E3B3-44A2-9517-DAD724D3A9B7}"/>
          </ac:spMkLst>
        </pc:spChg>
        <pc:spChg chg="add del">
          <ac:chgData name="Igor Roggy" userId="e97001a0d315f8c6" providerId="LiveId" clId="{012947EC-FD33-48FF-B61B-CB285E281FCF}" dt="2025-08-02T09:30:40.521" v="75"/>
          <ac:spMkLst>
            <pc:docMk/>
            <pc:sldMk cId="2925638961" sldId="257"/>
            <ac:spMk id="25" creationId="{F1D33AB5-E9C7-4551-8B8D-ED9FAA393DEA}"/>
          </ac:spMkLst>
        </pc:spChg>
        <pc:spChg chg="add del">
          <ac:chgData name="Igor Roggy" userId="e97001a0d315f8c6" providerId="LiveId" clId="{012947EC-FD33-48FF-B61B-CB285E281FCF}" dt="2025-08-02T09:30:40.521" v="75"/>
          <ac:spMkLst>
            <pc:docMk/>
            <pc:sldMk cId="2925638961" sldId="257"/>
            <ac:spMk id="26" creationId="{60FECD47-A260-4EE8-B559-85ADCFCCDAC3}"/>
          </ac:spMkLst>
        </pc:spChg>
      </pc:sldChg>
      <pc:sldChg chg="delSp modSp new mod">
        <pc:chgData name="Igor Roggy" userId="e97001a0d315f8c6" providerId="LiveId" clId="{012947EC-FD33-48FF-B61B-CB285E281FCF}" dt="2025-08-02T09:42:07.567" v="253" actId="5793"/>
        <pc:sldMkLst>
          <pc:docMk/>
          <pc:sldMk cId="3563145327" sldId="258"/>
        </pc:sldMkLst>
        <pc:spChg chg="del">
          <ac:chgData name="Igor Roggy" userId="e97001a0d315f8c6" providerId="LiveId" clId="{012947EC-FD33-48FF-B61B-CB285E281FCF}" dt="2025-08-02T09:38:42.546" v="202" actId="478"/>
          <ac:spMkLst>
            <pc:docMk/>
            <pc:sldMk cId="3563145327" sldId="258"/>
            <ac:spMk id="2" creationId="{945DA149-F9E3-4087-9C66-EC0820EEB04D}"/>
          </ac:spMkLst>
        </pc:spChg>
        <pc:spChg chg="mod">
          <ac:chgData name="Igor Roggy" userId="e97001a0d315f8c6" providerId="LiveId" clId="{012947EC-FD33-48FF-B61B-CB285E281FCF}" dt="2025-08-02T09:42:07.567" v="253" actId="5793"/>
          <ac:spMkLst>
            <pc:docMk/>
            <pc:sldMk cId="3563145327" sldId="258"/>
            <ac:spMk id="3" creationId="{A86DF172-DB61-42F5-9238-E68B863B1439}"/>
          </ac:spMkLst>
        </pc:spChg>
      </pc:sldChg>
      <pc:sldChg chg="modSp new mod">
        <pc:chgData name="Igor Roggy" userId="e97001a0d315f8c6" providerId="LiveId" clId="{012947EC-FD33-48FF-B61B-CB285E281FCF}" dt="2025-08-03T09:55:06.011" v="1321" actId="21"/>
        <pc:sldMkLst>
          <pc:docMk/>
          <pc:sldMk cId="998344120" sldId="259"/>
        </pc:sldMkLst>
        <pc:spChg chg="mod">
          <ac:chgData name="Igor Roggy" userId="e97001a0d315f8c6" providerId="LiveId" clId="{012947EC-FD33-48FF-B61B-CB285E281FCF}" dt="2025-08-02T09:45:52.063" v="284" actId="20577"/>
          <ac:spMkLst>
            <pc:docMk/>
            <pc:sldMk cId="998344120" sldId="259"/>
            <ac:spMk id="2" creationId="{C4E2D2F2-8221-45F4-A46D-9340D1F39D08}"/>
          </ac:spMkLst>
        </pc:spChg>
        <pc:spChg chg="mod">
          <ac:chgData name="Igor Roggy" userId="e97001a0d315f8c6" providerId="LiveId" clId="{012947EC-FD33-48FF-B61B-CB285E281FCF}" dt="2025-08-03T09:55:06.011" v="1321" actId="21"/>
          <ac:spMkLst>
            <pc:docMk/>
            <pc:sldMk cId="998344120" sldId="259"/>
            <ac:spMk id="3" creationId="{E8DE00DB-FB38-4B9D-9DAC-079F0B98C712}"/>
          </ac:spMkLst>
        </pc:spChg>
      </pc:sldChg>
      <pc:sldChg chg="addSp modSp new mod">
        <pc:chgData name="Igor Roggy" userId="e97001a0d315f8c6" providerId="LiveId" clId="{012947EC-FD33-48FF-B61B-CB285E281FCF}" dt="2025-08-03T10:00:40.005" v="1518" actId="20577"/>
        <pc:sldMkLst>
          <pc:docMk/>
          <pc:sldMk cId="3697940135" sldId="260"/>
        </pc:sldMkLst>
        <pc:spChg chg="mod">
          <ac:chgData name="Igor Roggy" userId="e97001a0d315f8c6" providerId="LiveId" clId="{012947EC-FD33-48FF-B61B-CB285E281FCF}" dt="2025-08-03T10:00:40.005" v="1518" actId="20577"/>
          <ac:spMkLst>
            <pc:docMk/>
            <pc:sldMk cId="3697940135" sldId="260"/>
            <ac:spMk id="2" creationId="{CDBE402E-1433-464C-B126-E5C860553FF3}"/>
          </ac:spMkLst>
        </pc:spChg>
        <pc:spChg chg="mod">
          <ac:chgData name="Igor Roggy" userId="e97001a0d315f8c6" providerId="LiveId" clId="{012947EC-FD33-48FF-B61B-CB285E281FCF}" dt="2025-08-02T10:30:53.507" v="990" actId="1076"/>
          <ac:spMkLst>
            <pc:docMk/>
            <pc:sldMk cId="3697940135" sldId="260"/>
            <ac:spMk id="3" creationId="{69A8E57C-E6D9-4253-8655-09910DDDA79E}"/>
          </ac:spMkLst>
        </pc:spChg>
        <pc:picChg chg="add mod">
          <ac:chgData name="Igor Roggy" userId="e97001a0d315f8c6" providerId="LiveId" clId="{012947EC-FD33-48FF-B61B-CB285E281FCF}" dt="2025-08-02T10:32:27.488" v="996" actId="14100"/>
          <ac:picMkLst>
            <pc:docMk/>
            <pc:sldMk cId="3697940135" sldId="260"/>
            <ac:picMk id="5" creationId="{D13BEE05-1776-4A42-B670-43C624A6BC6A}"/>
          </ac:picMkLst>
        </pc:picChg>
      </pc:sldChg>
      <pc:sldChg chg="addSp modSp new mod">
        <pc:chgData name="Igor Roggy" userId="e97001a0d315f8c6" providerId="LiveId" clId="{012947EC-FD33-48FF-B61B-CB285E281FCF}" dt="2025-08-03T11:02:38.268" v="3450" actId="14100"/>
        <pc:sldMkLst>
          <pc:docMk/>
          <pc:sldMk cId="4039374698" sldId="261"/>
        </pc:sldMkLst>
        <pc:spChg chg="mod">
          <ac:chgData name="Igor Roggy" userId="e97001a0d315f8c6" providerId="LiveId" clId="{012947EC-FD33-48FF-B61B-CB285E281FCF}" dt="2025-08-03T10:00:44.057" v="1521" actId="20577"/>
          <ac:spMkLst>
            <pc:docMk/>
            <pc:sldMk cId="4039374698" sldId="261"/>
            <ac:spMk id="2" creationId="{23E0C0B4-91FB-4471-BA74-C87A9B54A4D6}"/>
          </ac:spMkLst>
        </pc:spChg>
        <pc:spChg chg="mod">
          <ac:chgData name="Igor Roggy" userId="e97001a0d315f8c6" providerId="LiveId" clId="{012947EC-FD33-48FF-B61B-CB285E281FCF}" dt="2025-08-02T11:01:11.073" v="1013" actId="1076"/>
          <ac:spMkLst>
            <pc:docMk/>
            <pc:sldMk cId="4039374698" sldId="261"/>
            <ac:spMk id="3" creationId="{74B56527-8C32-4B32-9282-202BEE4315FE}"/>
          </ac:spMkLst>
        </pc:spChg>
        <pc:picChg chg="add mod">
          <ac:chgData name="Igor Roggy" userId="e97001a0d315f8c6" providerId="LiveId" clId="{012947EC-FD33-48FF-B61B-CB285E281FCF}" dt="2025-08-03T11:02:38.268" v="3450" actId="14100"/>
          <ac:picMkLst>
            <pc:docMk/>
            <pc:sldMk cId="4039374698" sldId="261"/>
            <ac:picMk id="5" creationId="{44DC06A0-BC44-4425-86DA-9A98C1887C63}"/>
          </ac:picMkLst>
        </pc:picChg>
      </pc:sldChg>
      <pc:sldChg chg="addSp modSp new mod">
        <pc:chgData name="Igor Roggy" userId="e97001a0d315f8c6" providerId="LiveId" clId="{012947EC-FD33-48FF-B61B-CB285E281FCF}" dt="2025-08-03T10:28:59.982" v="2302" actId="20577"/>
        <pc:sldMkLst>
          <pc:docMk/>
          <pc:sldMk cId="1714452664" sldId="262"/>
        </pc:sldMkLst>
        <pc:spChg chg="mod">
          <ac:chgData name="Igor Roggy" userId="e97001a0d315f8c6" providerId="LiveId" clId="{012947EC-FD33-48FF-B61B-CB285E281FCF}" dt="2025-08-03T10:13:00.743" v="1630" actId="20577"/>
          <ac:spMkLst>
            <pc:docMk/>
            <pc:sldMk cId="1714452664" sldId="262"/>
            <ac:spMk id="2" creationId="{D516FEDC-CB96-4E79-9612-C1CCEF2A6FE2}"/>
          </ac:spMkLst>
        </pc:spChg>
        <pc:spChg chg="mod">
          <ac:chgData name="Igor Roggy" userId="e97001a0d315f8c6" providerId="LiveId" clId="{012947EC-FD33-48FF-B61B-CB285E281FCF}" dt="2025-08-03T10:28:59.982" v="2302" actId="20577"/>
          <ac:spMkLst>
            <pc:docMk/>
            <pc:sldMk cId="1714452664" sldId="262"/>
            <ac:spMk id="3" creationId="{88719E91-BD25-4AD4-855A-CE52B50AFF44}"/>
          </ac:spMkLst>
        </pc:spChg>
        <pc:picChg chg="add mod">
          <ac:chgData name="Igor Roggy" userId="e97001a0d315f8c6" providerId="LiveId" clId="{012947EC-FD33-48FF-B61B-CB285E281FCF}" dt="2025-08-03T10:24:29.568" v="2116" actId="1076"/>
          <ac:picMkLst>
            <pc:docMk/>
            <pc:sldMk cId="1714452664" sldId="262"/>
            <ac:picMk id="5" creationId="{BF3E8C64-069C-4983-8594-27164ECE5F86}"/>
          </ac:picMkLst>
        </pc:picChg>
        <pc:picChg chg="add mod">
          <ac:chgData name="Igor Roggy" userId="e97001a0d315f8c6" providerId="LiveId" clId="{012947EC-FD33-48FF-B61B-CB285E281FCF}" dt="2025-08-03T10:24:31.768" v="2117" actId="1076"/>
          <ac:picMkLst>
            <pc:docMk/>
            <pc:sldMk cId="1714452664" sldId="262"/>
            <ac:picMk id="7" creationId="{415E1AF6-4789-48D7-9D57-3F9D119C158B}"/>
          </ac:picMkLst>
        </pc:picChg>
      </pc:sldChg>
      <pc:sldChg chg="addSp modSp new mod">
        <pc:chgData name="Igor Roggy" userId="e97001a0d315f8c6" providerId="LiveId" clId="{012947EC-FD33-48FF-B61B-CB285E281FCF}" dt="2025-08-03T13:43:04.224" v="3523" actId="14100"/>
        <pc:sldMkLst>
          <pc:docMk/>
          <pc:sldMk cId="2228480275" sldId="263"/>
        </pc:sldMkLst>
        <pc:spChg chg="mod">
          <ac:chgData name="Igor Roggy" userId="e97001a0d315f8c6" providerId="LiveId" clId="{012947EC-FD33-48FF-B61B-CB285E281FCF}" dt="2025-08-03T09:58:50.687" v="1495" actId="21"/>
          <ac:spMkLst>
            <pc:docMk/>
            <pc:sldMk cId="2228480275" sldId="263"/>
            <ac:spMk id="3" creationId="{32FC35A2-4AFE-41E1-9CD8-12B2C709B539}"/>
          </ac:spMkLst>
        </pc:spChg>
        <pc:picChg chg="add mod">
          <ac:chgData name="Igor Roggy" userId="e97001a0d315f8c6" providerId="LiveId" clId="{012947EC-FD33-48FF-B61B-CB285E281FCF}" dt="2025-08-03T13:43:04.224" v="3523" actId="14100"/>
          <ac:picMkLst>
            <pc:docMk/>
            <pc:sldMk cId="2228480275" sldId="263"/>
            <ac:picMk id="5" creationId="{01ED098D-B178-423D-AF33-C4530DA74F4C}"/>
          </ac:picMkLst>
        </pc:picChg>
      </pc:sldChg>
      <pc:sldChg chg="modSp new mod">
        <pc:chgData name="Igor Roggy" userId="e97001a0d315f8c6" providerId="LiveId" clId="{012947EC-FD33-48FF-B61B-CB285E281FCF}" dt="2025-08-03T09:15:36.965" v="1096" actId="21"/>
        <pc:sldMkLst>
          <pc:docMk/>
          <pc:sldMk cId="301075253" sldId="264"/>
        </pc:sldMkLst>
        <pc:spChg chg="mod">
          <ac:chgData name="Igor Roggy" userId="e97001a0d315f8c6" providerId="LiveId" clId="{012947EC-FD33-48FF-B61B-CB285E281FCF}" dt="2025-08-03T09:14:55.259" v="1090" actId="20577"/>
          <ac:spMkLst>
            <pc:docMk/>
            <pc:sldMk cId="301075253" sldId="264"/>
            <ac:spMk id="2" creationId="{3FA2A9FF-5097-4545-98C7-26BF0BFBC7C4}"/>
          </ac:spMkLst>
        </pc:spChg>
        <pc:spChg chg="mod">
          <ac:chgData name="Igor Roggy" userId="e97001a0d315f8c6" providerId="LiveId" clId="{012947EC-FD33-48FF-B61B-CB285E281FCF}" dt="2025-08-03T09:15:36.965" v="1096" actId="21"/>
          <ac:spMkLst>
            <pc:docMk/>
            <pc:sldMk cId="301075253" sldId="264"/>
            <ac:spMk id="3" creationId="{8D8FDC4F-0CAB-4903-BE15-1EDED2781A55}"/>
          </ac:spMkLst>
        </pc:spChg>
      </pc:sldChg>
      <pc:sldChg chg="delSp modSp new mod modClrScheme chgLayout">
        <pc:chgData name="Igor Roggy" userId="e97001a0d315f8c6" providerId="LiveId" clId="{012947EC-FD33-48FF-B61B-CB285E281FCF}" dt="2025-08-03T09:16:15.512" v="1107" actId="1076"/>
        <pc:sldMkLst>
          <pc:docMk/>
          <pc:sldMk cId="554755770" sldId="265"/>
        </pc:sldMkLst>
        <pc:spChg chg="del">
          <ac:chgData name="Igor Roggy" userId="e97001a0d315f8c6" providerId="LiveId" clId="{012947EC-FD33-48FF-B61B-CB285E281FCF}" dt="2025-08-03T09:16:10.742" v="1106" actId="700"/>
          <ac:spMkLst>
            <pc:docMk/>
            <pc:sldMk cId="554755770" sldId="265"/>
            <ac:spMk id="2" creationId="{A0EFCF4D-633C-46DF-9ED3-B72076E1AC8E}"/>
          </ac:spMkLst>
        </pc:spChg>
        <pc:spChg chg="mod ord">
          <ac:chgData name="Igor Roggy" userId="e97001a0d315f8c6" providerId="LiveId" clId="{012947EC-FD33-48FF-B61B-CB285E281FCF}" dt="2025-08-03T09:16:15.512" v="1107" actId="1076"/>
          <ac:spMkLst>
            <pc:docMk/>
            <pc:sldMk cId="554755770" sldId="265"/>
            <ac:spMk id="3" creationId="{9789AD61-1EB3-46FD-ADE2-41903288EDAF}"/>
          </ac:spMkLst>
        </pc:spChg>
      </pc:sldChg>
      <pc:sldChg chg="addSp delSp modSp new mod modClrScheme chgLayout">
        <pc:chgData name="Igor Roggy" userId="e97001a0d315f8c6" providerId="LiveId" clId="{012947EC-FD33-48FF-B61B-CB285E281FCF}" dt="2025-08-03T13:44:48.780" v="3526" actId="1076"/>
        <pc:sldMkLst>
          <pc:docMk/>
          <pc:sldMk cId="842565978" sldId="266"/>
        </pc:sldMkLst>
        <pc:spChg chg="del">
          <ac:chgData name="Igor Roggy" userId="e97001a0d315f8c6" providerId="LiveId" clId="{012947EC-FD33-48FF-B61B-CB285E281FCF}" dt="2025-08-03T09:55:55.594" v="1340" actId="700"/>
          <ac:spMkLst>
            <pc:docMk/>
            <pc:sldMk cId="842565978" sldId="266"/>
            <ac:spMk id="2" creationId="{DCC20BDF-4D72-4020-A2AB-97D2CBDD9AE7}"/>
          </ac:spMkLst>
        </pc:spChg>
        <pc:spChg chg="add del mod ord">
          <ac:chgData name="Igor Roggy" userId="e97001a0d315f8c6" providerId="LiveId" clId="{012947EC-FD33-48FF-B61B-CB285E281FCF}" dt="2025-08-03T09:58:21.115" v="1489" actId="1076"/>
          <ac:spMkLst>
            <pc:docMk/>
            <pc:sldMk cId="842565978" sldId="266"/>
            <ac:spMk id="3" creationId="{F5E72F0A-F03E-4D77-A462-9ED30ED30DC7}"/>
          </ac:spMkLst>
        </pc:spChg>
        <pc:picChg chg="add del mod ord">
          <ac:chgData name="Igor Roggy" userId="e97001a0d315f8c6" providerId="LiveId" clId="{012947EC-FD33-48FF-B61B-CB285E281FCF}" dt="2025-08-03T09:55:41.573" v="1331" actId="22"/>
          <ac:picMkLst>
            <pc:docMk/>
            <pc:sldMk cId="842565978" sldId="266"/>
            <ac:picMk id="5" creationId="{840B1042-BAE0-4667-B717-7A480A1E8D09}"/>
          </ac:picMkLst>
        </pc:picChg>
        <pc:picChg chg="add mod">
          <ac:chgData name="Igor Roggy" userId="e97001a0d315f8c6" providerId="LiveId" clId="{012947EC-FD33-48FF-B61B-CB285E281FCF}" dt="2025-08-03T13:44:41.444" v="3524" actId="1076"/>
          <ac:picMkLst>
            <pc:docMk/>
            <pc:sldMk cId="842565978" sldId="266"/>
            <ac:picMk id="7" creationId="{E998FB3A-BB43-4944-ADFD-9C0A27D1453B}"/>
          </ac:picMkLst>
        </pc:picChg>
        <pc:picChg chg="add mod">
          <ac:chgData name="Igor Roggy" userId="e97001a0d315f8c6" providerId="LiveId" clId="{012947EC-FD33-48FF-B61B-CB285E281FCF}" dt="2025-08-03T13:44:45.251" v="3525" actId="1076"/>
          <ac:picMkLst>
            <pc:docMk/>
            <pc:sldMk cId="842565978" sldId="266"/>
            <ac:picMk id="9" creationId="{9000D3F0-93A3-491D-BB23-E88C5E36B756}"/>
          </ac:picMkLst>
        </pc:picChg>
        <pc:picChg chg="add mod">
          <ac:chgData name="Igor Roggy" userId="e97001a0d315f8c6" providerId="LiveId" clId="{012947EC-FD33-48FF-B61B-CB285E281FCF}" dt="2025-08-03T13:44:48.780" v="3526" actId="1076"/>
          <ac:picMkLst>
            <pc:docMk/>
            <pc:sldMk cId="842565978" sldId="266"/>
            <ac:picMk id="11" creationId="{A170382B-8274-47EB-85FF-88EDFF3B0244}"/>
          </ac:picMkLst>
        </pc:picChg>
      </pc:sldChg>
      <pc:sldChg chg="addSp modSp new mod modClrScheme chgLayout">
        <pc:chgData name="Igor Roggy" userId="e97001a0d315f8c6" providerId="LiveId" clId="{012947EC-FD33-48FF-B61B-CB285E281FCF}" dt="2025-08-03T10:00:17.506" v="1511" actId="20577"/>
        <pc:sldMkLst>
          <pc:docMk/>
          <pc:sldMk cId="1316363882" sldId="267"/>
        </pc:sldMkLst>
        <pc:spChg chg="add mod">
          <ac:chgData name="Igor Roggy" userId="e97001a0d315f8c6" providerId="LiveId" clId="{012947EC-FD33-48FF-B61B-CB285E281FCF}" dt="2025-08-03T09:59:09.177" v="1497" actId="700"/>
          <ac:spMkLst>
            <pc:docMk/>
            <pc:sldMk cId="1316363882" sldId="267"/>
            <ac:spMk id="2" creationId="{5C30FFA5-8D19-477D-824C-3271C0702B35}"/>
          </ac:spMkLst>
        </pc:spChg>
        <pc:spChg chg="add mod">
          <ac:chgData name="Igor Roggy" userId="e97001a0d315f8c6" providerId="LiveId" clId="{012947EC-FD33-48FF-B61B-CB285E281FCF}" dt="2025-08-03T10:00:17.506" v="1511" actId="20577"/>
          <ac:spMkLst>
            <pc:docMk/>
            <pc:sldMk cId="1316363882" sldId="267"/>
            <ac:spMk id="3" creationId="{F09CA59F-ED27-41E1-BDBB-C31389262FFC}"/>
          </ac:spMkLst>
        </pc:spChg>
      </pc:sldChg>
      <pc:sldChg chg="addSp delSp modSp new mod">
        <pc:chgData name="Igor Roggy" userId="e97001a0d315f8c6" providerId="LiveId" clId="{012947EC-FD33-48FF-B61B-CB285E281FCF}" dt="2025-08-03T10:24:13.019" v="2086" actId="20577"/>
        <pc:sldMkLst>
          <pc:docMk/>
          <pc:sldMk cId="781492739" sldId="268"/>
        </pc:sldMkLst>
        <pc:spChg chg="mod">
          <ac:chgData name="Igor Roggy" userId="e97001a0d315f8c6" providerId="LiveId" clId="{012947EC-FD33-48FF-B61B-CB285E281FCF}" dt="2025-08-03T10:24:13.019" v="2086" actId="20577"/>
          <ac:spMkLst>
            <pc:docMk/>
            <pc:sldMk cId="781492739" sldId="268"/>
            <ac:spMk id="3" creationId="{415E5E8A-BB19-4272-96D5-26B4D6CD5FCA}"/>
          </ac:spMkLst>
        </pc:spChg>
        <pc:picChg chg="add mod">
          <ac:chgData name="Igor Roggy" userId="e97001a0d315f8c6" providerId="LiveId" clId="{012947EC-FD33-48FF-B61B-CB285E281FCF}" dt="2025-08-03T10:21:24.232" v="2015" actId="1076"/>
          <ac:picMkLst>
            <pc:docMk/>
            <pc:sldMk cId="781492739" sldId="268"/>
            <ac:picMk id="5" creationId="{108962C2-E1C1-4FFE-BAA1-1FA3EE0269F8}"/>
          </ac:picMkLst>
        </pc:picChg>
        <pc:picChg chg="add mod">
          <ac:chgData name="Igor Roggy" userId="e97001a0d315f8c6" providerId="LiveId" clId="{012947EC-FD33-48FF-B61B-CB285E281FCF}" dt="2025-08-03T10:21:23.304" v="2014" actId="1076"/>
          <ac:picMkLst>
            <pc:docMk/>
            <pc:sldMk cId="781492739" sldId="268"/>
            <ac:picMk id="7" creationId="{63BF5B13-8856-4A36-91FD-DE75E71EFEBD}"/>
          </ac:picMkLst>
        </pc:picChg>
        <pc:picChg chg="add del mod">
          <ac:chgData name="Igor Roggy" userId="e97001a0d315f8c6" providerId="LiveId" clId="{012947EC-FD33-48FF-B61B-CB285E281FCF}" dt="2025-08-03T10:18:46.926" v="1727" actId="21"/>
          <ac:picMkLst>
            <pc:docMk/>
            <pc:sldMk cId="781492739" sldId="268"/>
            <ac:picMk id="9" creationId="{9CF163E5-DD65-4971-8671-25BE773C4D0F}"/>
          </ac:picMkLst>
        </pc:picChg>
      </pc:sldChg>
      <pc:sldChg chg="addSp modSp new mod">
        <pc:chgData name="Igor Roggy" userId="e97001a0d315f8c6" providerId="LiveId" clId="{012947EC-FD33-48FF-B61B-CB285E281FCF}" dt="2025-08-03T10:39:42.174" v="2667" actId="1076"/>
        <pc:sldMkLst>
          <pc:docMk/>
          <pc:sldMk cId="834515862" sldId="269"/>
        </pc:sldMkLst>
        <pc:spChg chg="mod">
          <ac:chgData name="Igor Roggy" userId="e97001a0d315f8c6" providerId="LiveId" clId="{012947EC-FD33-48FF-B61B-CB285E281FCF}" dt="2025-08-03T10:39:42.174" v="2667" actId="1076"/>
          <ac:spMkLst>
            <pc:docMk/>
            <pc:sldMk cId="834515862" sldId="269"/>
            <ac:spMk id="3" creationId="{4BC5D402-CB59-4679-BD01-9A973798C448}"/>
          </ac:spMkLst>
        </pc:spChg>
        <pc:picChg chg="add mod">
          <ac:chgData name="Igor Roggy" userId="e97001a0d315f8c6" providerId="LiveId" clId="{012947EC-FD33-48FF-B61B-CB285E281FCF}" dt="2025-08-03T10:21:11.976" v="2012" actId="14100"/>
          <ac:picMkLst>
            <pc:docMk/>
            <pc:sldMk cId="834515862" sldId="269"/>
            <ac:picMk id="4" creationId="{EC1A9C2E-96E0-4226-A234-9A048BF38C9F}"/>
          </ac:picMkLst>
        </pc:picChg>
        <pc:picChg chg="add mod">
          <ac:chgData name="Igor Roggy" userId="e97001a0d315f8c6" providerId="LiveId" clId="{012947EC-FD33-48FF-B61B-CB285E281FCF}" dt="2025-08-03T10:21:14.288" v="2013" actId="14100"/>
          <ac:picMkLst>
            <pc:docMk/>
            <pc:sldMk cId="834515862" sldId="269"/>
            <ac:picMk id="6" creationId="{5D2CD3A8-515A-4DB0-B68B-C792486229E5}"/>
          </ac:picMkLst>
        </pc:picChg>
      </pc:sldChg>
      <pc:sldChg chg="modSp new mod">
        <pc:chgData name="Igor Roggy" userId="e97001a0d315f8c6" providerId="LiveId" clId="{012947EC-FD33-48FF-B61B-CB285E281FCF}" dt="2025-08-03T10:58:00.289" v="3375" actId="20577"/>
        <pc:sldMkLst>
          <pc:docMk/>
          <pc:sldMk cId="2932808297" sldId="270"/>
        </pc:sldMkLst>
        <pc:spChg chg="mod">
          <ac:chgData name="Igor Roggy" userId="e97001a0d315f8c6" providerId="LiveId" clId="{012947EC-FD33-48FF-B61B-CB285E281FCF}" dt="2025-08-03T10:23:52.639" v="2038" actId="20577"/>
          <ac:spMkLst>
            <pc:docMk/>
            <pc:sldMk cId="2932808297" sldId="270"/>
            <ac:spMk id="2" creationId="{4D997A05-9446-46E3-A14D-7E0DA845DF28}"/>
          </ac:spMkLst>
        </pc:spChg>
        <pc:spChg chg="mod">
          <ac:chgData name="Igor Roggy" userId="e97001a0d315f8c6" providerId="LiveId" clId="{012947EC-FD33-48FF-B61B-CB285E281FCF}" dt="2025-08-03T10:58:00.289" v="3375" actId="20577"/>
          <ac:spMkLst>
            <pc:docMk/>
            <pc:sldMk cId="2932808297" sldId="270"/>
            <ac:spMk id="3" creationId="{97E94BEB-1DCE-4EAD-ABA4-3B4DC2457369}"/>
          </ac:spMkLst>
        </pc:spChg>
      </pc:sldChg>
      <pc:sldChg chg="addSp modSp new mod">
        <pc:chgData name="Igor Roggy" userId="e97001a0d315f8c6" providerId="LiveId" clId="{012947EC-FD33-48FF-B61B-CB285E281FCF}" dt="2025-08-03T10:37:15.758" v="2579" actId="14100"/>
        <pc:sldMkLst>
          <pc:docMk/>
          <pc:sldMk cId="3930386612" sldId="271"/>
        </pc:sldMkLst>
        <pc:spChg chg="mod">
          <ac:chgData name="Igor Roggy" userId="e97001a0d315f8c6" providerId="LiveId" clId="{012947EC-FD33-48FF-B61B-CB285E281FCF}" dt="2025-08-03T10:37:07.594" v="2576" actId="1076"/>
          <ac:spMkLst>
            <pc:docMk/>
            <pc:sldMk cId="3930386612" sldId="271"/>
            <ac:spMk id="3" creationId="{DFD3073F-DB18-4768-BD97-5AC9AA86426E}"/>
          </ac:spMkLst>
        </pc:spChg>
        <pc:picChg chg="add mod">
          <ac:chgData name="Igor Roggy" userId="e97001a0d315f8c6" providerId="LiveId" clId="{012947EC-FD33-48FF-B61B-CB285E281FCF}" dt="2025-08-03T10:37:11.470" v="2577" actId="1076"/>
          <ac:picMkLst>
            <pc:docMk/>
            <pc:sldMk cId="3930386612" sldId="271"/>
            <ac:picMk id="5" creationId="{D4E183C7-C9DD-40C3-AE4B-BB1A7C5B78E0}"/>
          </ac:picMkLst>
        </pc:picChg>
        <pc:picChg chg="add mod">
          <ac:chgData name="Igor Roggy" userId="e97001a0d315f8c6" providerId="LiveId" clId="{012947EC-FD33-48FF-B61B-CB285E281FCF}" dt="2025-08-03T10:37:15.758" v="2579" actId="14100"/>
          <ac:picMkLst>
            <pc:docMk/>
            <pc:sldMk cId="3930386612" sldId="271"/>
            <ac:picMk id="7" creationId="{051BD8D0-45E7-4606-9AD2-C3C1452E055F}"/>
          </ac:picMkLst>
        </pc:picChg>
      </pc:sldChg>
      <pc:sldChg chg="addSp delSp modSp new mod">
        <pc:chgData name="Igor Roggy" userId="e97001a0d315f8c6" providerId="LiveId" clId="{012947EC-FD33-48FF-B61B-CB285E281FCF}" dt="2025-08-03T10:57:32.212" v="3310" actId="1076"/>
        <pc:sldMkLst>
          <pc:docMk/>
          <pc:sldMk cId="973097304" sldId="272"/>
        </pc:sldMkLst>
        <pc:spChg chg="mod">
          <ac:chgData name="Igor Roggy" userId="e97001a0d315f8c6" providerId="LiveId" clId="{012947EC-FD33-48FF-B61B-CB285E281FCF}" dt="2025-08-03T10:57:24.250" v="3308" actId="20577"/>
          <ac:spMkLst>
            <pc:docMk/>
            <pc:sldMk cId="973097304" sldId="272"/>
            <ac:spMk id="3" creationId="{87858CD1-CECD-4569-8F6F-BF1F235E0337}"/>
          </ac:spMkLst>
        </pc:spChg>
        <pc:picChg chg="add del mod">
          <ac:chgData name="Igor Roggy" userId="e97001a0d315f8c6" providerId="LiveId" clId="{012947EC-FD33-48FF-B61B-CB285E281FCF}" dt="2025-08-03T10:53:28.797" v="3108" actId="478"/>
          <ac:picMkLst>
            <pc:docMk/>
            <pc:sldMk cId="973097304" sldId="272"/>
            <ac:picMk id="5" creationId="{6E319935-650A-4B62-A0F8-2E5A7E2F5FE9}"/>
          </ac:picMkLst>
        </pc:picChg>
        <pc:picChg chg="add mod">
          <ac:chgData name="Igor Roggy" userId="e97001a0d315f8c6" providerId="LiveId" clId="{012947EC-FD33-48FF-B61B-CB285E281FCF}" dt="2025-08-03T10:57:32.212" v="3310" actId="1076"/>
          <ac:picMkLst>
            <pc:docMk/>
            <pc:sldMk cId="973097304" sldId="272"/>
            <ac:picMk id="7" creationId="{5039A572-0DE8-429B-BD67-193D72A944C9}"/>
          </ac:picMkLst>
        </pc:picChg>
      </pc:sldChg>
      <pc:sldChg chg="addSp delSp modSp new mod modClrScheme chgLayout">
        <pc:chgData name="Igor Roggy" userId="e97001a0d315f8c6" providerId="LiveId" clId="{012947EC-FD33-48FF-B61B-CB285E281FCF}" dt="2025-08-03T10:59:45.387" v="3402" actId="1076"/>
        <pc:sldMkLst>
          <pc:docMk/>
          <pc:sldMk cId="3555284633" sldId="273"/>
        </pc:sldMkLst>
        <pc:spChg chg="del mod ord">
          <ac:chgData name="Igor Roggy" userId="e97001a0d315f8c6" providerId="LiveId" clId="{012947EC-FD33-48FF-B61B-CB285E281FCF}" dt="2025-08-03T10:59:13.311" v="3377" actId="700"/>
          <ac:spMkLst>
            <pc:docMk/>
            <pc:sldMk cId="3555284633" sldId="273"/>
            <ac:spMk id="2" creationId="{EB7B342B-BF6E-4CAB-9BEC-9492F35D1EA0}"/>
          </ac:spMkLst>
        </pc:spChg>
        <pc:spChg chg="del mod ord">
          <ac:chgData name="Igor Roggy" userId="e97001a0d315f8c6" providerId="LiveId" clId="{012947EC-FD33-48FF-B61B-CB285E281FCF}" dt="2025-08-03T10:59:13.311" v="3377" actId="700"/>
          <ac:spMkLst>
            <pc:docMk/>
            <pc:sldMk cId="3555284633" sldId="273"/>
            <ac:spMk id="3" creationId="{186CF579-9B9E-4002-B7A4-CE9AF20F3F5B}"/>
          </ac:spMkLst>
        </pc:spChg>
        <pc:spChg chg="add mod ord">
          <ac:chgData name="Igor Roggy" userId="e97001a0d315f8c6" providerId="LiveId" clId="{012947EC-FD33-48FF-B61B-CB285E281FCF}" dt="2025-08-03T10:59:45.387" v="3402" actId="1076"/>
          <ac:spMkLst>
            <pc:docMk/>
            <pc:sldMk cId="3555284633" sldId="273"/>
            <ac:spMk id="4" creationId="{6FC5C635-6801-424A-8F7A-ABE851D29F04}"/>
          </ac:spMkLst>
        </pc:spChg>
        <pc:spChg chg="add del mod ord">
          <ac:chgData name="Igor Roggy" userId="e97001a0d315f8c6" providerId="LiveId" clId="{012947EC-FD33-48FF-B61B-CB285E281FCF}" dt="2025-08-03T10:59:37.439" v="3400" actId="700"/>
          <ac:spMkLst>
            <pc:docMk/>
            <pc:sldMk cId="3555284633" sldId="273"/>
            <ac:spMk id="5" creationId="{1CFFB428-6F45-470C-8CAF-5E6441C9C0BD}"/>
          </ac:spMkLst>
        </pc:spChg>
      </pc:sldChg>
      <pc:sldChg chg="addSp modSp new mod modClrScheme chgLayout">
        <pc:chgData name="Igor Roggy" userId="e97001a0d315f8c6" providerId="LiveId" clId="{012947EC-FD33-48FF-B61B-CB285E281FCF}" dt="2025-08-03T11:07:05.670" v="3522" actId="20577"/>
        <pc:sldMkLst>
          <pc:docMk/>
          <pc:sldMk cId="3434820136" sldId="274"/>
        </pc:sldMkLst>
        <pc:spChg chg="add mod">
          <ac:chgData name="Igor Roggy" userId="e97001a0d315f8c6" providerId="LiveId" clId="{012947EC-FD33-48FF-B61B-CB285E281FCF}" dt="2025-08-03T11:00:06.512" v="3445" actId="20577"/>
          <ac:spMkLst>
            <pc:docMk/>
            <pc:sldMk cId="3434820136" sldId="274"/>
            <ac:spMk id="2" creationId="{C205A3E8-38D2-432F-AD20-DECE060F4C77}"/>
          </ac:spMkLst>
        </pc:spChg>
        <pc:spChg chg="add mod">
          <ac:chgData name="Igor Roggy" userId="e97001a0d315f8c6" providerId="LiveId" clId="{012947EC-FD33-48FF-B61B-CB285E281FCF}" dt="2025-08-03T11:07:05.670" v="3522" actId="20577"/>
          <ac:spMkLst>
            <pc:docMk/>
            <pc:sldMk cId="3434820136" sldId="274"/>
            <ac:spMk id="3" creationId="{16BDD7CC-B163-4582-A945-ACE1489F873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B8451D-1A77-4FB0-9BCD-F2AC79379D5E}" type="datetimeFigureOut">
              <a:rPr lang="en-US" smtClean="0"/>
              <a:t>Sun 03/Aug/25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39A0815E-5FD2-4C8C-B0B6-91753646F977}"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44162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B8451D-1A77-4FB0-9BCD-F2AC79379D5E}" type="datetimeFigureOut">
              <a:rPr lang="en-US" smtClean="0"/>
              <a:t>Sun 03/Aug/25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0815E-5FD2-4C8C-B0B6-91753646F977}"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98512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B8451D-1A77-4FB0-9BCD-F2AC79379D5E}" type="datetimeFigureOut">
              <a:rPr lang="en-US" smtClean="0"/>
              <a:t>Sun 03/Aug/25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0815E-5FD2-4C8C-B0B6-91753646F977}"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185566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B8451D-1A77-4FB0-9BCD-F2AC79379D5E}" type="datetimeFigureOut">
              <a:rPr lang="en-US" smtClean="0"/>
              <a:t>Sun 03/Aug/25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0815E-5FD2-4C8C-B0B6-91753646F977}"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861409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B8451D-1A77-4FB0-9BCD-F2AC79379D5E}" type="datetimeFigureOut">
              <a:rPr lang="en-US" smtClean="0"/>
              <a:t>Sun 03/Aug/25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9A0815E-5FD2-4C8C-B0B6-91753646F977}"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991046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B8451D-1A77-4FB0-9BCD-F2AC79379D5E}" type="datetimeFigureOut">
              <a:rPr lang="en-US" smtClean="0"/>
              <a:t>Sun 03/Aug/25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A0815E-5FD2-4C8C-B0B6-91753646F977}"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872560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B8451D-1A77-4FB0-9BCD-F2AC79379D5E}" type="datetimeFigureOut">
              <a:rPr lang="en-US" smtClean="0"/>
              <a:t>Sun 03/Aug/25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9A0815E-5FD2-4C8C-B0B6-91753646F977}"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3990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B8451D-1A77-4FB0-9BCD-F2AC79379D5E}" type="datetimeFigureOut">
              <a:rPr lang="en-US" smtClean="0"/>
              <a:t>Sun 03/Aug/25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9A0815E-5FD2-4C8C-B0B6-91753646F977}"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9875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B8451D-1A77-4FB0-9BCD-F2AC79379D5E}" type="datetimeFigureOut">
              <a:rPr lang="en-US" smtClean="0"/>
              <a:t>Sun 03/Aug/25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9A0815E-5FD2-4C8C-B0B6-91753646F977}" type="slidenum">
              <a:rPr lang="en-US" smtClean="0"/>
              <a:t>‹#›</a:t>
            </a:fld>
            <a:endParaRPr lang="en-US"/>
          </a:p>
        </p:txBody>
      </p:sp>
    </p:spTree>
    <p:extLst>
      <p:ext uri="{BB962C8B-B14F-4D97-AF65-F5344CB8AC3E}">
        <p14:creationId xmlns:p14="http://schemas.microsoft.com/office/powerpoint/2010/main" val="2940122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B8451D-1A77-4FB0-9BCD-F2AC79379D5E}" type="datetimeFigureOut">
              <a:rPr lang="en-US" smtClean="0"/>
              <a:t>Sun 03/Aug/25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9A0815E-5FD2-4C8C-B0B6-91753646F977}"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4350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2EB8451D-1A77-4FB0-9BCD-F2AC79379D5E}" type="datetimeFigureOut">
              <a:rPr lang="en-US" smtClean="0"/>
              <a:t>Sun 03/Aug/25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39A0815E-5FD2-4C8C-B0B6-91753646F977}"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162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2EB8451D-1A77-4FB0-9BCD-F2AC79379D5E}" type="datetimeFigureOut">
              <a:rPr lang="en-US" smtClean="0"/>
              <a:t>Sun 03/Aug/25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9A0815E-5FD2-4C8C-B0B6-91753646F977}"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30372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archive.ics.uci.edu/dataset/544/estimation+of+obesity+levels+based+on+eating+habits+and+physical+conditi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F01C3-7910-4FBA-9011-52340771F862}"/>
              </a:ext>
            </a:extLst>
          </p:cNvPr>
          <p:cNvSpPr>
            <a:spLocks noGrp="1"/>
          </p:cNvSpPr>
          <p:nvPr>
            <p:ph type="ctrTitle"/>
          </p:nvPr>
        </p:nvSpPr>
        <p:spPr/>
        <p:txBody>
          <a:bodyPr>
            <a:noAutofit/>
          </a:bodyPr>
          <a:lstStyle/>
          <a:p>
            <a:r>
              <a:rPr lang="en-US" sz="4400" dirty="0"/>
              <a:t>Estimation of Obesity Levels Based On Eating Habits and Physical Condition</a:t>
            </a:r>
          </a:p>
        </p:txBody>
      </p:sp>
      <p:sp>
        <p:nvSpPr>
          <p:cNvPr id="3" name="Subtitle 2">
            <a:extLst>
              <a:ext uri="{FF2B5EF4-FFF2-40B4-BE49-F238E27FC236}">
                <a16:creationId xmlns:a16="http://schemas.microsoft.com/office/drawing/2014/main" id="{A8C71403-F5D3-4A61-B885-1AE444AB0BCB}"/>
              </a:ext>
            </a:extLst>
          </p:cNvPr>
          <p:cNvSpPr>
            <a:spLocks noGrp="1"/>
          </p:cNvSpPr>
          <p:nvPr>
            <p:ph type="subTitle" idx="1"/>
          </p:nvPr>
        </p:nvSpPr>
        <p:spPr/>
        <p:txBody>
          <a:bodyPr/>
          <a:lstStyle/>
          <a:p>
            <a:r>
              <a:rPr lang="en-US" dirty="0"/>
              <a:t>By Rwagapfizi Igor, 27329, Group E</a:t>
            </a:r>
          </a:p>
          <a:p>
            <a:r>
              <a:rPr lang="en-US" dirty="0"/>
              <a:t>Sector tackled: HEALTH</a:t>
            </a:r>
          </a:p>
        </p:txBody>
      </p:sp>
    </p:spTree>
    <p:extLst>
      <p:ext uri="{BB962C8B-B14F-4D97-AF65-F5344CB8AC3E}">
        <p14:creationId xmlns:p14="http://schemas.microsoft.com/office/powerpoint/2010/main" val="6608414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E402E-1433-464C-B126-E5C860553FF3}"/>
              </a:ext>
            </a:extLst>
          </p:cNvPr>
          <p:cNvSpPr>
            <a:spLocks noGrp="1"/>
          </p:cNvSpPr>
          <p:nvPr>
            <p:ph type="title"/>
          </p:nvPr>
        </p:nvSpPr>
        <p:spPr>
          <a:xfrm>
            <a:off x="1451579" y="804520"/>
            <a:ext cx="9603275" cy="997386"/>
          </a:xfrm>
        </p:spPr>
        <p:txBody>
          <a:bodyPr/>
          <a:lstStyle/>
          <a:p>
            <a:r>
              <a:rPr lang="en-US" dirty="0"/>
              <a:t>a. Page 1: Data from interviews </a:t>
            </a:r>
          </a:p>
        </p:txBody>
      </p:sp>
      <p:sp>
        <p:nvSpPr>
          <p:cNvPr id="3" name="Content Placeholder 2">
            <a:extLst>
              <a:ext uri="{FF2B5EF4-FFF2-40B4-BE49-F238E27FC236}">
                <a16:creationId xmlns:a16="http://schemas.microsoft.com/office/drawing/2014/main" id="{69A8E57C-E6D9-4253-8655-09910DDDA79E}"/>
              </a:ext>
            </a:extLst>
          </p:cNvPr>
          <p:cNvSpPr>
            <a:spLocks noGrp="1"/>
          </p:cNvSpPr>
          <p:nvPr>
            <p:ph idx="1"/>
          </p:nvPr>
        </p:nvSpPr>
        <p:spPr>
          <a:xfrm>
            <a:off x="1294362" y="1182014"/>
            <a:ext cx="9603275" cy="3450613"/>
          </a:xfrm>
        </p:spPr>
        <p:txBody>
          <a:bodyPr/>
          <a:lstStyle/>
          <a:p>
            <a:r>
              <a:rPr lang="en-US" sz="1800" dirty="0">
                <a:effectLst/>
              </a:rPr>
              <a:t>This page contains visuals of data gotten directly from interviewing individuals, before transporting the data for analysis.</a:t>
            </a:r>
            <a:endParaRPr lang="en-US" dirty="0"/>
          </a:p>
        </p:txBody>
      </p:sp>
      <p:pic>
        <p:nvPicPr>
          <p:cNvPr id="5" name="Picture 4">
            <a:extLst>
              <a:ext uri="{FF2B5EF4-FFF2-40B4-BE49-F238E27FC236}">
                <a16:creationId xmlns:a16="http://schemas.microsoft.com/office/drawing/2014/main" id="{D13BEE05-1776-4A42-B670-43C624A6BC6A}"/>
              </a:ext>
            </a:extLst>
          </p:cNvPr>
          <p:cNvPicPr>
            <a:picLocks noChangeAspect="1"/>
          </p:cNvPicPr>
          <p:nvPr/>
        </p:nvPicPr>
        <p:blipFill>
          <a:blip r:embed="rId2"/>
          <a:stretch>
            <a:fillRect/>
          </a:stretch>
        </p:blipFill>
        <p:spPr>
          <a:xfrm>
            <a:off x="642937" y="1896035"/>
            <a:ext cx="10906125" cy="4961966"/>
          </a:xfrm>
          <a:prstGeom prst="rect">
            <a:avLst/>
          </a:prstGeom>
        </p:spPr>
      </p:pic>
    </p:spTree>
    <p:extLst>
      <p:ext uri="{BB962C8B-B14F-4D97-AF65-F5344CB8AC3E}">
        <p14:creationId xmlns:p14="http://schemas.microsoft.com/office/powerpoint/2010/main" val="36979401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0C0B4-91FB-4471-BA74-C87A9B54A4D6}"/>
              </a:ext>
            </a:extLst>
          </p:cNvPr>
          <p:cNvSpPr>
            <a:spLocks noGrp="1"/>
          </p:cNvSpPr>
          <p:nvPr>
            <p:ph type="title"/>
          </p:nvPr>
        </p:nvSpPr>
        <p:spPr/>
        <p:txBody>
          <a:bodyPr/>
          <a:lstStyle/>
          <a:p>
            <a:r>
              <a:rPr lang="en-US" dirty="0"/>
              <a:t>B. Page 2: Data from Analysis</a:t>
            </a:r>
          </a:p>
        </p:txBody>
      </p:sp>
      <p:sp>
        <p:nvSpPr>
          <p:cNvPr id="3" name="Content Placeholder 2">
            <a:extLst>
              <a:ext uri="{FF2B5EF4-FFF2-40B4-BE49-F238E27FC236}">
                <a16:creationId xmlns:a16="http://schemas.microsoft.com/office/drawing/2014/main" id="{74B56527-8C32-4B32-9282-202BEE4315FE}"/>
              </a:ext>
            </a:extLst>
          </p:cNvPr>
          <p:cNvSpPr>
            <a:spLocks noGrp="1"/>
          </p:cNvSpPr>
          <p:nvPr>
            <p:ph idx="1"/>
          </p:nvPr>
        </p:nvSpPr>
        <p:spPr>
          <a:xfrm>
            <a:off x="1451578" y="1329136"/>
            <a:ext cx="9603275" cy="3450613"/>
          </a:xfrm>
        </p:spPr>
        <p:txBody>
          <a:bodyPr/>
          <a:lstStyle/>
          <a:p>
            <a:r>
              <a:rPr lang="en-US" sz="1800" dirty="0">
                <a:effectLst/>
              </a:rPr>
              <a:t>This page contains visuals of information from analysis on the data we got from the interviews.</a:t>
            </a:r>
            <a:endParaRPr lang="en-US" dirty="0"/>
          </a:p>
        </p:txBody>
      </p:sp>
      <p:pic>
        <p:nvPicPr>
          <p:cNvPr id="5" name="Picture 4">
            <a:extLst>
              <a:ext uri="{FF2B5EF4-FFF2-40B4-BE49-F238E27FC236}">
                <a16:creationId xmlns:a16="http://schemas.microsoft.com/office/drawing/2014/main" id="{44DC06A0-BC44-4425-86DA-9A98C1887C6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74059" y="1853754"/>
            <a:ext cx="10650069" cy="5004246"/>
          </a:xfrm>
          <a:prstGeom prst="rect">
            <a:avLst/>
          </a:prstGeom>
        </p:spPr>
      </p:pic>
    </p:spTree>
    <p:extLst>
      <p:ext uri="{BB962C8B-B14F-4D97-AF65-F5344CB8AC3E}">
        <p14:creationId xmlns:p14="http://schemas.microsoft.com/office/powerpoint/2010/main" val="4039374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6FEDC-CB96-4E79-9612-C1CCEF2A6FE2}"/>
              </a:ext>
            </a:extLst>
          </p:cNvPr>
          <p:cNvSpPr>
            <a:spLocks noGrp="1"/>
          </p:cNvSpPr>
          <p:nvPr>
            <p:ph type="title"/>
          </p:nvPr>
        </p:nvSpPr>
        <p:spPr/>
        <p:txBody>
          <a:bodyPr/>
          <a:lstStyle/>
          <a:p>
            <a:r>
              <a:rPr lang="en-US" dirty="0"/>
              <a:t>Results highlights</a:t>
            </a:r>
          </a:p>
        </p:txBody>
      </p:sp>
      <p:sp>
        <p:nvSpPr>
          <p:cNvPr id="3" name="Content Placeholder 2">
            <a:extLst>
              <a:ext uri="{FF2B5EF4-FFF2-40B4-BE49-F238E27FC236}">
                <a16:creationId xmlns:a16="http://schemas.microsoft.com/office/drawing/2014/main" id="{88719E91-BD25-4AD4-855A-CE52B50AFF44}"/>
              </a:ext>
            </a:extLst>
          </p:cNvPr>
          <p:cNvSpPr>
            <a:spLocks noGrp="1"/>
          </p:cNvSpPr>
          <p:nvPr>
            <p:ph idx="1"/>
          </p:nvPr>
        </p:nvSpPr>
        <p:spPr/>
        <p:txBody>
          <a:bodyPr/>
          <a:lstStyle/>
          <a:p>
            <a:r>
              <a:rPr lang="en-US" dirty="0"/>
              <a:t>1.  Those who don’t monitor their calories tend to get a higher BMI. This makes sense because tracking your calories makes you careful in how much calories you intake, giving you much more discipline in eating, reducing your BMI.</a:t>
            </a:r>
          </a:p>
          <a:p>
            <a:endParaRPr lang="en-US" dirty="0"/>
          </a:p>
        </p:txBody>
      </p:sp>
      <p:pic>
        <p:nvPicPr>
          <p:cNvPr id="5" name="Picture 4">
            <a:extLst>
              <a:ext uri="{FF2B5EF4-FFF2-40B4-BE49-F238E27FC236}">
                <a16:creationId xmlns:a16="http://schemas.microsoft.com/office/drawing/2014/main" id="{BF3E8C64-069C-4983-8594-27164ECE5F86}"/>
              </a:ext>
            </a:extLst>
          </p:cNvPr>
          <p:cNvPicPr>
            <a:picLocks noChangeAspect="1"/>
          </p:cNvPicPr>
          <p:nvPr/>
        </p:nvPicPr>
        <p:blipFill>
          <a:blip r:embed="rId2"/>
          <a:stretch>
            <a:fillRect/>
          </a:stretch>
        </p:blipFill>
        <p:spPr>
          <a:xfrm>
            <a:off x="2870154" y="3200399"/>
            <a:ext cx="3055229" cy="3450612"/>
          </a:xfrm>
          <a:prstGeom prst="rect">
            <a:avLst/>
          </a:prstGeom>
        </p:spPr>
      </p:pic>
      <p:pic>
        <p:nvPicPr>
          <p:cNvPr id="7" name="Picture 6">
            <a:extLst>
              <a:ext uri="{FF2B5EF4-FFF2-40B4-BE49-F238E27FC236}">
                <a16:creationId xmlns:a16="http://schemas.microsoft.com/office/drawing/2014/main" id="{415E1AF6-4789-48D7-9D57-3F9D119C158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925383" y="3200399"/>
            <a:ext cx="3519624" cy="3450613"/>
          </a:xfrm>
          <a:prstGeom prst="rect">
            <a:avLst/>
          </a:prstGeom>
        </p:spPr>
      </p:pic>
    </p:spTree>
    <p:extLst>
      <p:ext uri="{BB962C8B-B14F-4D97-AF65-F5344CB8AC3E}">
        <p14:creationId xmlns:p14="http://schemas.microsoft.com/office/powerpoint/2010/main" val="17144526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63C6C-6FDF-4B96-9684-36E34399C54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15E5E8A-BB19-4272-96D5-26B4D6CD5FCA}"/>
              </a:ext>
            </a:extLst>
          </p:cNvPr>
          <p:cNvSpPr>
            <a:spLocks noGrp="1"/>
          </p:cNvSpPr>
          <p:nvPr>
            <p:ph idx="1"/>
          </p:nvPr>
        </p:nvSpPr>
        <p:spPr/>
        <p:txBody>
          <a:bodyPr/>
          <a:lstStyle/>
          <a:p>
            <a:r>
              <a:rPr lang="en-US" dirty="0"/>
              <a:t>2.  Those who regularly perform physical activity tend to have lower BMI</a:t>
            </a:r>
          </a:p>
          <a:p>
            <a:endParaRPr lang="en-US" dirty="0"/>
          </a:p>
        </p:txBody>
      </p:sp>
      <p:pic>
        <p:nvPicPr>
          <p:cNvPr id="5" name="Picture 4">
            <a:extLst>
              <a:ext uri="{FF2B5EF4-FFF2-40B4-BE49-F238E27FC236}">
                <a16:creationId xmlns:a16="http://schemas.microsoft.com/office/drawing/2014/main" id="{108962C2-E1C1-4FFE-BAA1-1FA3EE0269F8}"/>
              </a:ext>
            </a:extLst>
          </p:cNvPr>
          <p:cNvPicPr>
            <a:picLocks noChangeAspect="1"/>
          </p:cNvPicPr>
          <p:nvPr/>
        </p:nvPicPr>
        <p:blipFill>
          <a:blip r:embed="rId2"/>
          <a:stretch>
            <a:fillRect/>
          </a:stretch>
        </p:blipFill>
        <p:spPr>
          <a:xfrm>
            <a:off x="3484524" y="2774250"/>
            <a:ext cx="2768692" cy="3135322"/>
          </a:xfrm>
          <a:prstGeom prst="rect">
            <a:avLst/>
          </a:prstGeom>
        </p:spPr>
      </p:pic>
      <p:pic>
        <p:nvPicPr>
          <p:cNvPr id="7" name="Picture 6">
            <a:extLst>
              <a:ext uri="{FF2B5EF4-FFF2-40B4-BE49-F238E27FC236}">
                <a16:creationId xmlns:a16="http://schemas.microsoft.com/office/drawing/2014/main" id="{63BF5B13-8856-4A36-91FD-DE75E71EFEBD}"/>
              </a:ext>
            </a:extLst>
          </p:cNvPr>
          <p:cNvPicPr>
            <a:picLocks noChangeAspect="1"/>
          </p:cNvPicPr>
          <p:nvPr/>
        </p:nvPicPr>
        <p:blipFill>
          <a:blip r:embed="rId3"/>
          <a:stretch>
            <a:fillRect/>
          </a:stretch>
        </p:blipFill>
        <p:spPr>
          <a:xfrm>
            <a:off x="6253216" y="2774250"/>
            <a:ext cx="3287762" cy="3133407"/>
          </a:xfrm>
          <a:prstGeom prst="rect">
            <a:avLst/>
          </a:prstGeom>
        </p:spPr>
      </p:pic>
    </p:spTree>
    <p:extLst>
      <p:ext uri="{BB962C8B-B14F-4D97-AF65-F5344CB8AC3E}">
        <p14:creationId xmlns:p14="http://schemas.microsoft.com/office/powerpoint/2010/main" val="781492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A95C7-EABE-4FA3-9031-BEF5E579657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BC5D402-CB59-4679-BD01-9A973798C448}"/>
              </a:ext>
            </a:extLst>
          </p:cNvPr>
          <p:cNvSpPr>
            <a:spLocks noGrp="1"/>
          </p:cNvSpPr>
          <p:nvPr>
            <p:ph idx="1"/>
          </p:nvPr>
        </p:nvSpPr>
        <p:spPr>
          <a:xfrm>
            <a:off x="1451579" y="1892768"/>
            <a:ext cx="9603275" cy="3450613"/>
          </a:xfrm>
        </p:spPr>
        <p:txBody>
          <a:bodyPr/>
          <a:lstStyle/>
          <a:p>
            <a:r>
              <a:rPr lang="en-US" dirty="0"/>
              <a:t>You can see that when we filter using those who don’t do physical activity at all, this is where people with obesity are mostly found. While those who do physical activity 3 times (or more) in a week are mostly normal weight.</a:t>
            </a:r>
          </a:p>
        </p:txBody>
      </p:sp>
      <p:pic>
        <p:nvPicPr>
          <p:cNvPr id="4" name="Picture 3">
            <a:extLst>
              <a:ext uri="{FF2B5EF4-FFF2-40B4-BE49-F238E27FC236}">
                <a16:creationId xmlns:a16="http://schemas.microsoft.com/office/drawing/2014/main" id="{EC1A9C2E-96E0-4226-A234-9A048BF38C9F}"/>
              </a:ext>
            </a:extLst>
          </p:cNvPr>
          <p:cNvPicPr>
            <a:picLocks noChangeAspect="1"/>
          </p:cNvPicPr>
          <p:nvPr/>
        </p:nvPicPr>
        <p:blipFill>
          <a:blip r:embed="rId2"/>
          <a:stretch>
            <a:fillRect/>
          </a:stretch>
        </p:blipFill>
        <p:spPr>
          <a:xfrm>
            <a:off x="1451578" y="3163506"/>
            <a:ext cx="4644421" cy="3666814"/>
          </a:xfrm>
          <a:prstGeom prst="rect">
            <a:avLst/>
          </a:prstGeom>
        </p:spPr>
      </p:pic>
      <p:pic>
        <p:nvPicPr>
          <p:cNvPr id="6" name="Picture 5">
            <a:extLst>
              <a:ext uri="{FF2B5EF4-FFF2-40B4-BE49-F238E27FC236}">
                <a16:creationId xmlns:a16="http://schemas.microsoft.com/office/drawing/2014/main" id="{5D2CD3A8-515A-4DB0-B68B-C792486229E5}"/>
              </a:ext>
            </a:extLst>
          </p:cNvPr>
          <p:cNvPicPr>
            <a:picLocks noChangeAspect="1"/>
          </p:cNvPicPr>
          <p:nvPr/>
        </p:nvPicPr>
        <p:blipFill>
          <a:blip r:embed="rId3"/>
          <a:stretch>
            <a:fillRect/>
          </a:stretch>
        </p:blipFill>
        <p:spPr>
          <a:xfrm>
            <a:off x="6095999" y="3163505"/>
            <a:ext cx="4644422" cy="3682217"/>
          </a:xfrm>
          <a:prstGeom prst="rect">
            <a:avLst/>
          </a:prstGeom>
        </p:spPr>
      </p:pic>
    </p:spTree>
    <p:extLst>
      <p:ext uri="{BB962C8B-B14F-4D97-AF65-F5344CB8AC3E}">
        <p14:creationId xmlns:p14="http://schemas.microsoft.com/office/powerpoint/2010/main" val="834515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005C7-C501-4EED-9524-9FA4CF09C7B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D3073F-DB18-4768-BD97-5AC9AA86426E}"/>
              </a:ext>
            </a:extLst>
          </p:cNvPr>
          <p:cNvSpPr>
            <a:spLocks noGrp="1"/>
          </p:cNvSpPr>
          <p:nvPr>
            <p:ph idx="1"/>
          </p:nvPr>
        </p:nvSpPr>
        <p:spPr>
          <a:xfrm>
            <a:off x="1451579" y="1853754"/>
            <a:ext cx="9603275" cy="3450613"/>
          </a:xfrm>
        </p:spPr>
        <p:txBody>
          <a:bodyPr/>
          <a:lstStyle/>
          <a:p>
            <a:r>
              <a:rPr lang="en-US" dirty="0"/>
              <a:t>3. Those with family history with overweight are more prone to also suffer from overweight than those who don’t have such a family history.</a:t>
            </a:r>
          </a:p>
          <a:p>
            <a:endParaRPr lang="en-US" dirty="0"/>
          </a:p>
        </p:txBody>
      </p:sp>
      <p:pic>
        <p:nvPicPr>
          <p:cNvPr id="5" name="Picture 4">
            <a:extLst>
              <a:ext uri="{FF2B5EF4-FFF2-40B4-BE49-F238E27FC236}">
                <a16:creationId xmlns:a16="http://schemas.microsoft.com/office/drawing/2014/main" id="{D4E183C7-C9DD-40C3-AE4B-BB1A7C5B78E0}"/>
              </a:ext>
            </a:extLst>
          </p:cNvPr>
          <p:cNvPicPr>
            <a:picLocks noChangeAspect="1"/>
          </p:cNvPicPr>
          <p:nvPr/>
        </p:nvPicPr>
        <p:blipFill>
          <a:blip r:embed="rId2"/>
          <a:stretch>
            <a:fillRect/>
          </a:stretch>
        </p:blipFill>
        <p:spPr>
          <a:xfrm>
            <a:off x="1451579" y="2592392"/>
            <a:ext cx="9288842" cy="2019300"/>
          </a:xfrm>
          <a:prstGeom prst="rect">
            <a:avLst/>
          </a:prstGeom>
        </p:spPr>
      </p:pic>
      <p:pic>
        <p:nvPicPr>
          <p:cNvPr id="7" name="Picture 6">
            <a:extLst>
              <a:ext uri="{FF2B5EF4-FFF2-40B4-BE49-F238E27FC236}">
                <a16:creationId xmlns:a16="http://schemas.microsoft.com/office/drawing/2014/main" id="{051BD8D0-45E7-4606-9AD2-C3C1452E055F}"/>
              </a:ext>
            </a:extLst>
          </p:cNvPr>
          <p:cNvPicPr>
            <a:picLocks noChangeAspect="1"/>
          </p:cNvPicPr>
          <p:nvPr/>
        </p:nvPicPr>
        <p:blipFill>
          <a:blip r:embed="rId3"/>
          <a:stretch>
            <a:fillRect/>
          </a:stretch>
        </p:blipFill>
        <p:spPr>
          <a:xfrm>
            <a:off x="1451579" y="4611692"/>
            <a:ext cx="9288842" cy="2019300"/>
          </a:xfrm>
          <a:prstGeom prst="rect">
            <a:avLst/>
          </a:prstGeom>
        </p:spPr>
      </p:pic>
    </p:spTree>
    <p:extLst>
      <p:ext uri="{BB962C8B-B14F-4D97-AF65-F5344CB8AC3E}">
        <p14:creationId xmlns:p14="http://schemas.microsoft.com/office/powerpoint/2010/main" val="3930386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7E3CA-8B90-4C2C-BDD3-FD43D2ACBE7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7858CD1-CECD-4569-8F6F-BF1F235E0337}"/>
              </a:ext>
            </a:extLst>
          </p:cNvPr>
          <p:cNvSpPr>
            <a:spLocks noGrp="1"/>
          </p:cNvSpPr>
          <p:nvPr>
            <p:ph idx="1"/>
          </p:nvPr>
        </p:nvSpPr>
        <p:spPr/>
        <p:txBody>
          <a:bodyPr/>
          <a:lstStyle/>
          <a:p>
            <a:r>
              <a:rPr lang="en-US" dirty="0"/>
              <a:t>4. Those whose main transportation method is walking have the lowest average BMI, opposed to those who use public transportation/automobile, who have the highest average BMI.</a:t>
            </a:r>
          </a:p>
        </p:txBody>
      </p:sp>
      <p:pic>
        <p:nvPicPr>
          <p:cNvPr id="7" name="Picture 6">
            <a:extLst>
              <a:ext uri="{FF2B5EF4-FFF2-40B4-BE49-F238E27FC236}">
                <a16:creationId xmlns:a16="http://schemas.microsoft.com/office/drawing/2014/main" id="{5039A572-0DE8-429B-BD67-193D72A944C9}"/>
              </a:ext>
            </a:extLst>
          </p:cNvPr>
          <p:cNvPicPr>
            <a:picLocks noChangeAspect="1"/>
          </p:cNvPicPr>
          <p:nvPr/>
        </p:nvPicPr>
        <p:blipFill>
          <a:blip r:embed="rId2"/>
          <a:stretch>
            <a:fillRect/>
          </a:stretch>
        </p:blipFill>
        <p:spPr>
          <a:xfrm>
            <a:off x="2532177" y="3213847"/>
            <a:ext cx="7127645" cy="3644153"/>
          </a:xfrm>
          <a:prstGeom prst="rect">
            <a:avLst/>
          </a:prstGeom>
        </p:spPr>
      </p:pic>
    </p:spTree>
    <p:extLst>
      <p:ext uri="{BB962C8B-B14F-4D97-AF65-F5344CB8AC3E}">
        <p14:creationId xmlns:p14="http://schemas.microsoft.com/office/powerpoint/2010/main" val="9730973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97A05-9446-46E3-A14D-7E0DA845DF28}"/>
              </a:ext>
            </a:extLst>
          </p:cNvPr>
          <p:cNvSpPr>
            <a:spLocks noGrp="1"/>
          </p:cNvSpPr>
          <p:nvPr>
            <p:ph type="title"/>
          </p:nvPr>
        </p:nvSpPr>
        <p:spPr/>
        <p:txBody>
          <a:bodyPr/>
          <a:lstStyle/>
          <a:p>
            <a:r>
              <a:rPr lang="en-US" dirty="0"/>
              <a:t>Recommendations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7E94BEB-1DCE-4EAD-ABA4-3B4DC2457369}"/>
                  </a:ext>
                </a:extLst>
              </p:cNvPr>
              <p:cNvSpPr>
                <a:spLocks noGrp="1"/>
              </p:cNvSpPr>
              <p:nvPr>
                <p:ph idx="1"/>
              </p:nvPr>
            </p:nvSpPr>
            <p:spPr/>
            <p:txBody>
              <a:bodyPr>
                <a:normAutofit lnSpcReduction="10000"/>
              </a:bodyPr>
              <a:lstStyle/>
              <a:p>
                <a:r>
                  <a:rPr lang="en-US" b="1" dirty="0"/>
                  <a:t>Monitor calories intake</a:t>
                </a:r>
                <a:r>
                  <a:rPr lang="en-US" dirty="0"/>
                  <a:t>: Tracking how much calories you eat gives you insight on how to manage your eating habits and maintain a healthy weight.</a:t>
                </a:r>
              </a:p>
              <a:p>
                <a:r>
                  <a:rPr lang="en-US" b="1" dirty="0"/>
                  <a:t>Promote regular exercise</a:t>
                </a:r>
                <a:r>
                  <a:rPr lang="en-US" dirty="0"/>
                  <a:t>: Physical exercise absolutely helps in maintaining and regulating weight, reducing calories residing in your body. Also consider walking more than using transportation.</a:t>
                </a:r>
              </a:p>
              <a:p>
                <a:r>
                  <a:rPr lang="en-US" b="1" dirty="0"/>
                  <a:t>Early Screening</a:t>
                </a:r>
                <a:r>
                  <a:rPr lang="en-US" dirty="0"/>
                  <a:t>: Health institutions can monitor those with family obesity history.</a:t>
                </a:r>
              </a:p>
              <a:p>
                <a:r>
                  <a:rPr lang="en-US" b="1" dirty="0"/>
                  <a:t>Check BMI: </a:t>
                </a:r>
                <a:r>
                  <a:rPr lang="en-US" dirty="0"/>
                  <a:t>The generally recommended BMI level (healthy level) is 18.5 – 24.9. You can calculate your BMI by using the formula </a:t>
                </a:r>
                <a14:m>
                  <m:oMath xmlns:m="http://schemas.openxmlformats.org/officeDocument/2006/math">
                    <m:r>
                      <a:rPr lang="en-US" b="0" i="1" smtClean="0">
                        <a:latin typeface="Cambria Math" panose="02040503050406030204" pitchFamily="18" charset="0"/>
                      </a:rPr>
                      <m:t>𝐵𝑀𝐼</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𝑊𝑒𝑖𝑔h𝑡</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𝐻𝑒𝑖𝑔h𝑡</m:t>
                            </m:r>
                          </m:e>
                          <m:sup>
                            <m:r>
                              <a:rPr lang="en-US" b="0" i="1" smtClean="0">
                                <a:latin typeface="Cambria Math" panose="02040503050406030204" pitchFamily="18" charset="0"/>
                              </a:rPr>
                              <m:t>2</m:t>
                            </m:r>
                          </m:sup>
                        </m:sSup>
                      </m:den>
                    </m:f>
                  </m:oMath>
                </a14:m>
                <a:r>
                  <a:rPr lang="en-US" dirty="0"/>
                  <a:t> </a:t>
                </a:r>
              </a:p>
            </p:txBody>
          </p:sp>
        </mc:Choice>
        <mc:Fallback xmlns="">
          <p:sp>
            <p:nvSpPr>
              <p:cNvPr id="3" name="Content Placeholder 2">
                <a:extLst>
                  <a:ext uri="{FF2B5EF4-FFF2-40B4-BE49-F238E27FC236}">
                    <a16:creationId xmlns:a16="http://schemas.microsoft.com/office/drawing/2014/main" id="{97E94BEB-1DCE-4EAD-ABA4-3B4DC2457369}"/>
                  </a:ext>
                </a:extLst>
              </p:cNvPr>
              <p:cNvSpPr>
                <a:spLocks noGrp="1" noRot="1" noChangeAspect="1" noMove="1" noResize="1" noEditPoints="1" noAdjustHandles="1" noChangeArrowheads="1" noChangeShapeType="1" noTextEdit="1"/>
              </p:cNvSpPr>
              <p:nvPr>
                <p:ph idx="1"/>
              </p:nvPr>
            </p:nvSpPr>
            <p:spPr>
              <a:blipFill>
                <a:blip r:embed="rId2"/>
                <a:stretch>
                  <a:fillRect l="-571" t="-883" r="-1397"/>
                </a:stretch>
              </a:blipFill>
            </p:spPr>
            <p:txBody>
              <a:bodyPr/>
              <a:lstStyle/>
              <a:p>
                <a:r>
                  <a:rPr lang="en-US">
                    <a:noFill/>
                  </a:rPr>
                  <a:t> </a:t>
                </a:r>
              </a:p>
            </p:txBody>
          </p:sp>
        </mc:Fallback>
      </mc:AlternateContent>
    </p:spTree>
    <p:extLst>
      <p:ext uri="{BB962C8B-B14F-4D97-AF65-F5344CB8AC3E}">
        <p14:creationId xmlns:p14="http://schemas.microsoft.com/office/powerpoint/2010/main" val="2932808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C5C635-6801-424A-8F7A-ABE851D29F04}"/>
              </a:ext>
            </a:extLst>
          </p:cNvPr>
          <p:cNvSpPr>
            <a:spLocks noGrp="1"/>
          </p:cNvSpPr>
          <p:nvPr>
            <p:ph type="title" idx="4294967295"/>
          </p:nvPr>
        </p:nvSpPr>
        <p:spPr>
          <a:xfrm>
            <a:off x="1774031" y="2485231"/>
            <a:ext cx="8643938" cy="1887538"/>
          </a:xfrm>
        </p:spPr>
        <p:txBody>
          <a:bodyPr/>
          <a:lstStyle/>
          <a:p>
            <a:pPr algn="ctr"/>
            <a:r>
              <a:rPr lang="en-US" dirty="0"/>
              <a:t>questions?</a:t>
            </a:r>
          </a:p>
        </p:txBody>
      </p:sp>
    </p:spTree>
    <p:extLst>
      <p:ext uri="{BB962C8B-B14F-4D97-AF65-F5344CB8AC3E}">
        <p14:creationId xmlns:p14="http://schemas.microsoft.com/office/powerpoint/2010/main" val="3555284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5A3E8-38D2-432F-AD20-DECE060F4C77}"/>
              </a:ext>
            </a:extLst>
          </p:cNvPr>
          <p:cNvSpPr>
            <a:spLocks noGrp="1"/>
          </p:cNvSpPr>
          <p:nvPr>
            <p:ph type="title"/>
          </p:nvPr>
        </p:nvSpPr>
        <p:spPr/>
        <p:txBody>
          <a:bodyPr/>
          <a:lstStyle/>
          <a:p>
            <a:r>
              <a:rPr lang="en-US" dirty="0"/>
              <a:t>THANK YOU FOR YOUR ATTENTION!</a:t>
            </a:r>
          </a:p>
        </p:txBody>
      </p:sp>
      <p:sp>
        <p:nvSpPr>
          <p:cNvPr id="3" name="Text Placeholder 2">
            <a:extLst>
              <a:ext uri="{FF2B5EF4-FFF2-40B4-BE49-F238E27FC236}">
                <a16:creationId xmlns:a16="http://schemas.microsoft.com/office/drawing/2014/main" id="{16BDD7CC-B163-4582-A945-ACE1489F8730}"/>
              </a:ext>
            </a:extLst>
          </p:cNvPr>
          <p:cNvSpPr>
            <a:spLocks noGrp="1"/>
          </p:cNvSpPr>
          <p:nvPr>
            <p:ph type="body" idx="1"/>
          </p:nvPr>
        </p:nvSpPr>
        <p:spPr/>
        <p:txBody>
          <a:bodyPr/>
          <a:lstStyle/>
          <a:p>
            <a:r>
              <a:rPr lang="en-US" dirty="0"/>
              <a:t>By Rwagapfizi Igor</a:t>
            </a:r>
            <a:r>
              <a:rPr lang="en-US"/>
              <a:t>, 27329, Group E</a:t>
            </a:r>
            <a:endParaRPr lang="en-US" dirty="0"/>
          </a:p>
        </p:txBody>
      </p:sp>
    </p:spTree>
    <p:extLst>
      <p:ext uri="{BB962C8B-B14F-4D97-AF65-F5344CB8AC3E}">
        <p14:creationId xmlns:p14="http://schemas.microsoft.com/office/powerpoint/2010/main" val="3434820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9199B-2850-4AD6-8E09-48933779B07B}"/>
              </a:ext>
            </a:extLst>
          </p:cNvPr>
          <p:cNvSpPr>
            <a:spLocks noGrp="1"/>
          </p:cNvSpPr>
          <p:nvPr>
            <p:ph type="title"/>
          </p:nvPr>
        </p:nvSpPr>
        <p:spPr/>
        <p:txBody>
          <a:bodyPr/>
          <a:lstStyle/>
          <a:p>
            <a:r>
              <a:rPr lang="en-US" dirty="0"/>
              <a:t>PROBLEM DEFINITION &amp; PLANNING</a:t>
            </a:r>
            <a:br>
              <a:rPr lang="en-US" dirty="0"/>
            </a:br>
            <a:endParaRPr lang="en-US" dirty="0"/>
          </a:p>
        </p:txBody>
      </p:sp>
      <p:sp>
        <p:nvSpPr>
          <p:cNvPr id="3" name="Content Placeholder 2">
            <a:extLst>
              <a:ext uri="{FF2B5EF4-FFF2-40B4-BE49-F238E27FC236}">
                <a16:creationId xmlns:a16="http://schemas.microsoft.com/office/drawing/2014/main" id="{38BF1929-4632-474C-91EB-7E000093C5BA}"/>
              </a:ext>
            </a:extLst>
          </p:cNvPr>
          <p:cNvSpPr>
            <a:spLocks noGrp="1"/>
          </p:cNvSpPr>
          <p:nvPr>
            <p:ph idx="1"/>
          </p:nvPr>
        </p:nvSpPr>
        <p:spPr>
          <a:xfrm>
            <a:off x="1451579" y="1853754"/>
            <a:ext cx="9603275" cy="4199727"/>
          </a:xfrm>
        </p:spPr>
        <p:txBody>
          <a:bodyPr/>
          <a:lstStyle/>
          <a:p>
            <a:r>
              <a:rPr lang="en-US" b="1" dirty="0"/>
              <a:t>Problem Statement</a:t>
            </a:r>
            <a:r>
              <a:rPr lang="en-US" dirty="0"/>
              <a:t>: Can we predict and classify obesity levels based on individual eating habits, physical condition, and lifestyle behaviors using big data analytics?</a:t>
            </a:r>
          </a:p>
          <a:p>
            <a:r>
              <a:rPr lang="en-US" dirty="0"/>
              <a:t>This project aims to uncover key lifestyle factors, such as diet, physical activity, and technology usage, that correlate with different obesity levels. These insights can support healthcare providers and policymakers in developing targeted interventions for obesity prevention and health improvement.</a:t>
            </a:r>
          </a:p>
        </p:txBody>
      </p:sp>
    </p:spTree>
    <p:extLst>
      <p:ext uri="{BB962C8B-B14F-4D97-AF65-F5344CB8AC3E}">
        <p14:creationId xmlns:p14="http://schemas.microsoft.com/office/powerpoint/2010/main" val="29256389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6DF172-DB61-42F5-9238-E68B863B1439}"/>
              </a:ext>
            </a:extLst>
          </p:cNvPr>
          <p:cNvSpPr>
            <a:spLocks noGrp="1"/>
          </p:cNvSpPr>
          <p:nvPr>
            <p:ph idx="1"/>
          </p:nvPr>
        </p:nvSpPr>
        <p:spPr>
          <a:xfrm>
            <a:off x="1451579" y="1385048"/>
            <a:ext cx="9603275" cy="4081298"/>
          </a:xfrm>
        </p:spPr>
        <p:txBody>
          <a:bodyPr>
            <a:noAutofit/>
          </a:bodyPr>
          <a:lstStyle/>
          <a:p>
            <a:pPr marL="0" indent="0">
              <a:buNone/>
            </a:pPr>
            <a:r>
              <a:rPr lang="en-US" b="1" dirty="0"/>
              <a:t>Dataset Identification</a:t>
            </a:r>
            <a:r>
              <a:rPr lang="en-US" dirty="0"/>
              <a:t>:</a:t>
            </a:r>
          </a:p>
          <a:p>
            <a:r>
              <a:rPr lang="en-US" dirty="0"/>
              <a:t>Dataset Title: </a:t>
            </a:r>
            <a:r>
              <a:rPr lang="en-US" i="1" dirty="0"/>
              <a:t>Obesity Levels Based on Eating Habits and Physical Condition</a:t>
            </a:r>
          </a:p>
          <a:p>
            <a:r>
              <a:rPr lang="en-US" dirty="0"/>
              <a:t>Source Link: </a:t>
            </a:r>
            <a:r>
              <a:rPr lang="en-US" dirty="0">
                <a:hlinkClick r:id="rId2"/>
              </a:rPr>
              <a:t>https://archive.ics.uci.edu/dataset/544/estimation+of+obesity+levels+based+on+eating+habits+and+physical+condition</a:t>
            </a:r>
            <a:endParaRPr lang="en-US" dirty="0"/>
          </a:p>
          <a:p>
            <a:r>
              <a:rPr lang="en-US" dirty="0"/>
              <a:t>Rows * Columns: 2111 * 17</a:t>
            </a:r>
          </a:p>
          <a:p>
            <a:r>
              <a:rPr lang="en-US" dirty="0"/>
              <a:t>Data Structure: ☑️ Structured (CSV, Excel)</a:t>
            </a:r>
          </a:p>
          <a:p>
            <a:r>
              <a:rPr lang="en-US" dirty="0"/>
              <a:t>Data Status: ☑️ Clean</a:t>
            </a:r>
          </a:p>
        </p:txBody>
      </p:sp>
    </p:spTree>
    <p:extLst>
      <p:ext uri="{BB962C8B-B14F-4D97-AF65-F5344CB8AC3E}">
        <p14:creationId xmlns:p14="http://schemas.microsoft.com/office/powerpoint/2010/main" val="35631453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A2A9FF-5097-4545-98C7-26BF0BFBC7C4}"/>
              </a:ext>
            </a:extLst>
          </p:cNvPr>
          <p:cNvSpPr>
            <a:spLocks noGrp="1"/>
          </p:cNvSpPr>
          <p:nvPr>
            <p:ph type="title"/>
          </p:nvPr>
        </p:nvSpPr>
        <p:spPr/>
        <p:txBody>
          <a:bodyPr/>
          <a:lstStyle/>
          <a:p>
            <a:r>
              <a:rPr lang="en-US" dirty="0"/>
              <a:t>Dataset details:</a:t>
            </a:r>
          </a:p>
        </p:txBody>
      </p:sp>
      <p:sp>
        <p:nvSpPr>
          <p:cNvPr id="3" name="Content Placeholder 2">
            <a:extLst>
              <a:ext uri="{FF2B5EF4-FFF2-40B4-BE49-F238E27FC236}">
                <a16:creationId xmlns:a16="http://schemas.microsoft.com/office/drawing/2014/main" id="{8D8FDC4F-0CAB-4903-BE15-1EDED2781A55}"/>
              </a:ext>
            </a:extLst>
          </p:cNvPr>
          <p:cNvSpPr>
            <a:spLocks noGrp="1"/>
          </p:cNvSpPr>
          <p:nvPr>
            <p:ph idx="1"/>
          </p:nvPr>
        </p:nvSpPr>
        <p:spPr>
          <a:xfrm>
            <a:off x="1451579" y="1853754"/>
            <a:ext cx="9603275" cy="3450613"/>
          </a:xfrm>
        </p:spPr>
        <p:txBody>
          <a:bodyPr>
            <a:noAutofit/>
          </a:bodyPr>
          <a:lstStyle/>
          <a:p>
            <a:r>
              <a:rPr lang="en-US" dirty="0"/>
              <a:t>Gender (Categorical): Gender</a:t>
            </a:r>
          </a:p>
          <a:p>
            <a:r>
              <a:rPr lang="en-US" dirty="0"/>
              <a:t>Age (Continuous): Age	</a:t>
            </a:r>
          </a:p>
          <a:p>
            <a:r>
              <a:rPr lang="en-US" dirty="0"/>
              <a:t>Height (Continuous)</a:t>
            </a:r>
          </a:p>
          <a:p>
            <a:r>
              <a:rPr lang="en-US" dirty="0"/>
              <a:t>Weight (Continuous)</a:t>
            </a:r>
          </a:p>
          <a:p>
            <a:r>
              <a:rPr lang="en-US" dirty="0" err="1"/>
              <a:t>family_history_with_overweight</a:t>
            </a:r>
            <a:r>
              <a:rPr lang="en-US" dirty="0"/>
              <a:t> (Binary): Has a family member suffered or suffers from overweight?</a:t>
            </a:r>
          </a:p>
          <a:p>
            <a:r>
              <a:rPr lang="en-US" dirty="0"/>
              <a:t>FAVC (Binary): Do you eat high caloric food frequently?</a:t>
            </a:r>
          </a:p>
          <a:p>
            <a:r>
              <a:rPr lang="en-US" dirty="0"/>
              <a:t>FCVC (Integer): Do you usually eat vegetables in your meals?</a:t>
            </a:r>
          </a:p>
          <a:p>
            <a:r>
              <a:rPr lang="en-US" dirty="0"/>
              <a:t>NCP (Continuous/Integer): How many main meals do you have daily?</a:t>
            </a:r>
          </a:p>
        </p:txBody>
      </p:sp>
    </p:spTree>
    <p:extLst>
      <p:ext uri="{BB962C8B-B14F-4D97-AF65-F5344CB8AC3E}">
        <p14:creationId xmlns:p14="http://schemas.microsoft.com/office/powerpoint/2010/main" val="3010752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9AD61-1EB3-46FD-ADE2-41903288EDAF}"/>
              </a:ext>
            </a:extLst>
          </p:cNvPr>
          <p:cNvSpPr>
            <a:spLocks noGrp="1"/>
          </p:cNvSpPr>
          <p:nvPr>
            <p:ph idx="4294967295"/>
          </p:nvPr>
        </p:nvSpPr>
        <p:spPr>
          <a:xfrm>
            <a:off x="1293812" y="1195294"/>
            <a:ext cx="9604375" cy="3449638"/>
          </a:xfrm>
        </p:spPr>
        <p:txBody>
          <a:bodyPr>
            <a:noAutofit/>
          </a:bodyPr>
          <a:lstStyle/>
          <a:p>
            <a:r>
              <a:rPr lang="en-US" dirty="0"/>
              <a:t>CAEC (Categorical): Do you eat any food between meals? </a:t>
            </a:r>
          </a:p>
          <a:p>
            <a:r>
              <a:rPr lang="en-US" dirty="0"/>
              <a:t>SMOKE (Binary): Do you smoke?</a:t>
            </a:r>
          </a:p>
          <a:p>
            <a:r>
              <a:rPr lang="en-US" dirty="0"/>
              <a:t>CH2O (Continuous): How much liters of water do you drink daily?	</a:t>
            </a:r>
          </a:p>
          <a:p>
            <a:r>
              <a:rPr lang="en-US" dirty="0"/>
              <a:t>SCC (Binary): Do you monitor the calories you eat daily?	</a:t>
            </a:r>
          </a:p>
          <a:p>
            <a:r>
              <a:rPr lang="en-US" dirty="0"/>
              <a:t>FAF (Continuous): How often do you have physical activity?		</a:t>
            </a:r>
          </a:p>
          <a:p>
            <a:r>
              <a:rPr lang="en-US" dirty="0"/>
              <a:t>TUE (Integer): How much time do you use technological devices such as cell phone, videogames, television, computer and others?		</a:t>
            </a:r>
          </a:p>
          <a:p>
            <a:r>
              <a:rPr lang="en-US" dirty="0"/>
              <a:t>CALC (Categorical): How often do you drink alcohol?		</a:t>
            </a:r>
          </a:p>
          <a:p>
            <a:r>
              <a:rPr lang="en-US" dirty="0"/>
              <a:t>MTRANS (Categorical): Which transportation do you usually use?		</a:t>
            </a:r>
          </a:p>
          <a:p>
            <a:r>
              <a:rPr lang="en-US" dirty="0" err="1"/>
              <a:t>NObeyesdad</a:t>
            </a:r>
            <a:r>
              <a:rPr lang="en-US" dirty="0"/>
              <a:t> (Categorical): Obesity level</a:t>
            </a:r>
          </a:p>
        </p:txBody>
      </p:sp>
    </p:spTree>
    <p:extLst>
      <p:ext uri="{BB962C8B-B14F-4D97-AF65-F5344CB8AC3E}">
        <p14:creationId xmlns:p14="http://schemas.microsoft.com/office/powerpoint/2010/main" val="5547557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2D2F2-8221-45F4-A46D-9340D1F39D08}"/>
              </a:ext>
            </a:extLst>
          </p:cNvPr>
          <p:cNvSpPr>
            <a:spLocks noGrp="1"/>
          </p:cNvSpPr>
          <p:nvPr>
            <p:ph type="title"/>
          </p:nvPr>
        </p:nvSpPr>
        <p:spPr/>
        <p:txBody>
          <a:bodyPr/>
          <a:lstStyle/>
          <a:p>
            <a:r>
              <a:rPr lang="en-US" dirty="0"/>
              <a:t>Study research methodology</a:t>
            </a:r>
          </a:p>
        </p:txBody>
      </p:sp>
      <p:sp>
        <p:nvSpPr>
          <p:cNvPr id="3" name="Content Placeholder 2">
            <a:extLst>
              <a:ext uri="{FF2B5EF4-FFF2-40B4-BE49-F238E27FC236}">
                <a16:creationId xmlns:a16="http://schemas.microsoft.com/office/drawing/2014/main" id="{E8DE00DB-FB38-4B9D-9DAC-079F0B98C712}"/>
              </a:ext>
            </a:extLst>
          </p:cNvPr>
          <p:cNvSpPr>
            <a:spLocks noGrp="1"/>
          </p:cNvSpPr>
          <p:nvPr>
            <p:ph idx="1"/>
          </p:nvPr>
        </p:nvSpPr>
        <p:spPr/>
        <p:txBody>
          <a:bodyPr/>
          <a:lstStyle/>
          <a:p>
            <a:r>
              <a:rPr lang="en-US" dirty="0"/>
              <a:t>The data is gotten from interviews from various individuals about the topic of obesity. They were asked various questions, such as if they have a family history with overweight, how many main meals do they partake daily, if they frequently eat high-caloric food, how often do they perform physical activity (sports), what their main transportation method is, if they drink alcohol or smoke, and so on. Their measurements are also taken (weight, height, age)</a:t>
            </a:r>
          </a:p>
        </p:txBody>
      </p:sp>
    </p:spTree>
    <p:extLst>
      <p:ext uri="{BB962C8B-B14F-4D97-AF65-F5344CB8AC3E}">
        <p14:creationId xmlns:p14="http://schemas.microsoft.com/office/powerpoint/2010/main" val="9983441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43734-7126-4D5D-AFD4-3D84BB55A96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2FC35A2-4AFE-41E1-9CD8-12B2C709B539}"/>
              </a:ext>
            </a:extLst>
          </p:cNvPr>
          <p:cNvSpPr>
            <a:spLocks noGrp="1"/>
          </p:cNvSpPr>
          <p:nvPr>
            <p:ph idx="1"/>
          </p:nvPr>
        </p:nvSpPr>
        <p:spPr/>
        <p:txBody>
          <a:bodyPr/>
          <a:lstStyle/>
          <a:p>
            <a:r>
              <a:rPr lang="en-US" dirty="0"/>
              <a:t>The data was cleaned from duplicates rows and missing values. Columns with binary yes/no values were then encoded to 1/0, so as to get numeric Boolean values to be used for calculations.</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01ED098D-B178-423D-AF33-C4530DA74F4C}"/>
              </a:ext>
            </a:extLst>
          </p:cNvPr>
          <p:cNvPicPr>
            <a:picLocks noChangeAspect="1"/>
          </p:cNvPicPr>
          <p:nvPr/>
        </p:nvPicPr>
        <p:blipFill>
          <a:blip r:embed="rId2"/>
          <a:stretch>
            <a:fillRect/>
          </a:stretch>
        </p:blipFill>
        <p:spPr>
          <a:xfrm>
            <a:off x="1740273" y="3307650"/>
            <a:ext cx="9000147" cy="1371926"/>
          </a:xfrm>
          <a:prstGeom prst="rect">
            <a:avLst/>
          </a:prstGeom>
        </p:spPr>
      </p:pic>
    </p:spTree>
    <p:extLst>
      <p:ext uri="{BB962C8B-B14F-4D97-AF65-F5344CB8AC3E}">
        <p14:creationId xmlns:p14="http://schemas.microsoft.com/office/powerpoint/2010/main" val="22284802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E72F0A-F03E-4D77-A462-9ED30ED30DC7}"/>
              </a:ext>
            </a:extLst>
          </p:cNvPr>
          <p:cNvSpPr>
            <a:spLocks noGrp="1"/>
          </p:cNvSpPr>
          <p:nvPr>
            <p:ph idx="4294967295"/>
          </p:nvPr>
        </p:nvSpPr>
        <p:spPr>
          <a:xfrm>
            <a:off x="1293812" y="0"/>
            <a:ext cx="9604375" cy="3449638"/>
          </a:xfrm>
        </p:spPr>
        <p:txBody>
          <a:bodyPr/>
          <a:lstStyle/>
          <a:p>
            <a:r>
              <a:rPr lang="en-US" dirty="0"/>
              <a:t>Using </a:t>
            </a:r>
            <a:r>
              <a:rPr lang="en-US" dirty="0" err="1"/>
              <a:t>pyplot</a:t>
            </a:r>
            <a:r>
              <a:rPr lang="en-US" dirty="0"/>
              <a:t> and seaborn, we can visualize Obesity level distribution and weight boxplot based on obesity level</a:t>
            </a:r>
          </a:p>
          <a:p>
            <a:endParaRPr lang="en-US" dirty="0"/>
          </a:p>
        </p:txBody>
      </p:sp>
      <p:pic>
        <p:nvPicPr>
          <p:cNvPr id="7" name="Picture 6">
            <a:extLst>
              <a:ext uri="{FF2B5EF4-FFF2-40B4-BE49-F238E27FC236}">
                <a16:creationId xmlns:a16="http://schemas.microsoft.com/office/drawing/2014/main" id="{E998FB3A-BB43-4944-ADFD-9C0A27D1453B}"/>
              </a:ext>
            </a:extLst>
          </p:cNvPr>
          <p:cNvPicPr>
            <a:picLocks noChangeAspect="1"/>
          </p:cNvPicPr>
          <p:nvPr/>
        </p:nvPicPr>
        <p:blipFill>
          <a:blip r:embed="rId2"/>
          <a:stretch>
            <a:fillRect/>
          </a:stretch>
        </p:blipFill>
        <p:spPr>
          <a:xfrm>
            <a:off x="2271987" y="720397"/>
            <a:ext cx="8185906" cy="2687965"/>
          </a:xfrm>
          <a:prstGeom prst="rect">
            <a:avLst/>
          </a:prstGeom>
        </p:spPr>
      </p:pic>
      <p:pic>
        <p:nvPicPr>
          <p:cNvPr id="9" name="Picture 8">
            <a:extLst>
              <a:ext uri="{FF2B5EF4-FFF2-40B4-BE49-F238E27FC236}">
                <a16:creationId xmlns:a16="http://schemas.microsoft.com/office/drawing/2014/main" id="{9000D3F0-93A3-491D-BB23-E88C5E36B756}"/>
              </a:ext>
            </a:extLst>
          </p:cNvPr>
          <p:cNvPicPr>
            <a:picLocks noChangeAspect="1"/>
          </p:cNvPicPr>
          <p:nvPr/>
        </p:nvPicPr>
        <p:blipFill>
          <a:blip r:embed="rId3"/>
          <a:stretch>
            <a:fillRect/>
          </a:stretch>
        </p:blipFill>
        <p:spPr>
          <a:xfrm>
            <a:off x="344010" y="3408362"/>
            <a:ext cx="6020930" cy="3449638"/>
          </a:xfrm>
          <a:prstGeom prst="rect">
            <a:avLst/>
          </a:prstGeom>
        </p:spPr>
      </p:pic>
      <p:pic>
        <p:nvPicPr>
          <p:cNvPr id="11" name="Picture 10">
            <a:extLst>
              <a:ext uri="{FF2B5EF4-FFF2-40B4-BE49-F238E27FC236}">
                <a16:creationId xmlns:a16="http://schemas.microsoft.com/office/drawing/2014/main" id="{A170382B-8274-47EB-85FF-88EDFF3B0244}"/>
              </a:ext>
            </a:extLst>
          </p:cNvPr>
          <p:cNvPicPr>
            <a:picLocks noChangeAspect="1"/>
          </p:cNvPicPr>
          <p:nvPr/>
        </p:nvPicPr>
        <p:blipFill>
          <a:blip r:embed="rId4"/>
          <a:stretch>
            <a:fillRect/>
          </a:stretch>
        </p:blipFill>
        <p:spPr>
          <a:xfrm>
            <a:off x="6364940" y="3394777"/>
            <a:ext cx="5239870" cy="3476808"/>
          </a:xfrm>
          <a:prstGeom prst="rect">
            <a:avLst/>
          </a:prstGeom>
        </p:spPr>
      </p:pic>
    </p:spTree>
    <p:extLst>
      <p:ext uri="{BB962C8B-B14F-4D97-AF65-F5344CB8AC3E}">
        <p14:creationId xmlns:p14="http://schemas.microsoft.com/office/powerpoint/2010/main" val="842565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0FFA5-8D19-477D-824C-3271C0702B3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09CA59F-ED27-41E1-BDBB-C31389262FFC}"/>
              </a:ext>
            </a:extLst>
          </p:cNvPr>
          <p:cNvSpPr>
            <a:spLocks noGrp="1"/>
          </p:cNvSpPr>
          <p:nvPr>
            <p:ph idx="1"/>
          </p:nvPr>
        </p:nvSpPr>
        <p:spPr/>
        <p:txBody>
          <a:bodyPr/>
          <a:lstStyle/>
          <a:p>
            <a:r>
              <a:rPr lang="en-US" dirty="0"/>
              <a:t>The now cleaned data is then recorded and visualized using </a:t>
            </a:r>
            <a:r>
              <a:rPr lang="en-US" dirty="0" err="1"/>
              <a:t>PowerBI</a:t>
            </a:r>
            <a:r>
              <a:rPr lang="en-US" dirty="0"/>
              <a:t> so as to give a sight in how the data looks and measures.</a:t>
            </a:r>
          </a:p>
          <a:p>
            <a:pPr marL="0" indent="0">
              <a:buNone/>
            </a:pPr>
            <a:endParaRPr lang="en-US" dirty="0"/>
          </a:p>
        </p:txBody>
      </p:sp>
    </p:spTree>
    <p:extLst>
      <p:ext uri="{BB962C8B-B14F-4D97-AF65-F5344CB8AC3E}">
        <p14:creationId xmlns:p14="http://schemas.microsoft.com/office/powerpoint/2010/main" val="131636388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439</TotalTime>
  <Words>881</Words>
  <Application>Microsoft Office PowerPoint</Application>
  <PresentationFormat>Widescreen</PresentationFormat>
  <Paragraphs>54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Cambria Math</vt:lpstr>
      <vt:lpstr>Gill Sans MT</vt:lpstr>
      <vt:lpstr>Gallery</vt:lpstr>
      <vt:lpstr>Estimation of Obesity Levels Based On Eating Habits and Physical Condition</vt:lpstr>
      <vt:lpstr>PROBLEM DEFINITION &amp; PLANNING </vt:lpstr>
      <vt:lpstr>PowerPoint Presentation</vt:lpstr>
      <vt:lpstr>Dataset details:</vt:lpstr>
      <vt:lpstr>PowerPoint Presentation</vt:lpstr>
      <vt:lpstr>Study research methodology</vt:lpstr>
      <vt:lpstr>PowerPoint Presentation</vt:lpstr>
      <vt:lpstr>PowerPoint Presentation</vt:lpstr>
      <vt:lpstr>PowerPoint Presentation</vt:lpstr>
      <vt:lpstr>a. Page 1: Data from interviews </vt:lpstr>
      <vt:lpstr>B. Page 2: Data from Analysis</vt:lpstr>
      <vt:lpstr>Results highlights</vt:lpstr>
      <vt:lpstr>PowerPoint Presentation</vt:lpstr>
      <vt:lpstr>PowerPoint Presentation</vt:lpstr>
      <vt:lpstr>PowerPoint Presentation</vt:lpstr>
      <vt:lpstr>PowerPoint Presentation</vt:lpstr>
      <vt:lpstr>Recommendations</vt:lpstr>
      <vt:lpstr>questions?</vt:lpstr>
      <vt:lpstr>THANK YOU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Igor Roggy</dc:creator>
  <cp:lastModifiedBy>Igor Roggy</cp:lastModifiedBy>
  <cp:revision>17</cp:revision>
  <dcterms:created xsi:type="dcterms:W3CDTF">2025-08-01T20:47:37Z</dcterms:created>
  <dcterms:modified xsi:type="dcterms:W3CDTF">2025-08-03T13:57:28Z</dcterms:modified>
</cp:coreProperties>
</file>