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2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7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6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5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6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8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1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1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0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8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75414-2DB4-429B-8005-55EB361C8AF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8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1178" y="290818"/>
            <a:ext cx="2340529" cy="1057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// User Interface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931178" y="4499293"/>
            <a:ext cx="2340529" cy="1057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Statistics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8781871" y="1266734"/>
            <a:ext cx="2340529" cy="1057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Roster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781870" y="3185020"/>
            <a:ext cx="2340530" cy="1129720"/>
            <a:chOff x="1627461" y="2698458"/>
            <a:chExt cx="2340530" cy="1129720"/>
          </a:xfrm>
        </p:grpSpPr>
        <p:sp>
          <p:nvSpPr>
            <p:cNvPr id="13" name="Rectangle 12"/>
            <p:cNvSpPr/>
            <p:nvPr/>
          </p:nvSpPr>
          <p:spPr>
            <a:xfrm>
              <a:off x="1627462" y="2698458"/>
              <a:ext cx="2340529" cy="564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27461" y="3263318"/>
              <a:ext cx="2340529" cy="564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De-Select</a:t>
              </a:r>
            </a:p>
          </p:txBody>
        </p:sp>
      </p:grp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271708" y="191548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 flipV="1">
            <a:off x="3271707" y="1911290"/>
            <a:ext cx="1015067" cy="1"/>
          </a:xfrm>
          <a:prstGeom prst="line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268448" y="1921076"/>
            <a:ext cx="662730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4286774" y="1911290"/>
            <a:ext cx="0" cy="2929158"/>
          </a:xfrm>
          <a:prstGeom prst="line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268448" y="1911290"/>
            <a:ext cx="0" cy="3116509"/>
          </a:xfrm>
          <a:prstGeom prst="line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3322040" y="4840448"/>
            <a:ext cx="96473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5" idx="1"/>
          </p:cNvCxnSpPr>
          <p:nvPr/>
        </p:nvCxnSpPr>
        <p:spPr>
          <a:xfrm flipH="1" flipV="1">
            <a:off x="268448" y="5027799"/>
            <a:ext cx="662730" cy="1"/>
          </a:xfrm>
          <a:prstGeom prst="line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4" idx="2"/>
          </p:cNvCxnSpPr>
          <p:nvPr/>
        </p:nvCxnSpPr>
        <p:spPr>
          <a:xfrm flipH="1">
            <a:off x="2101442" y="1347831"/>
            <a:ext cx="1" cy="2320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 flipH="1">
            <a:off x="2101442" y="2757181"/>
            <a:ext cx="1" cy="2320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 flipH="1">
            <a:off x="2101441" y="4188902"/>
            <a:ext cx="1" cy="2320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  <a:stCxn id="5" idx="3"/>
          </p:cNvCxnSpPr>
          <p:nvPr/>
        </p:nvCxnSpPr>
        <p:spPr>
          <a:xfrm flipV="1">
            <a:off x="3271707" y="5027799"/>
            <a:ext cx="6680427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V="1">
            <a:off x="9952134" y="4314740"/>
            <a:ext cx="0" cy="713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  <a:stCxn id="13" idx="0"/>
            <a:endCxn id="9" idx="2"/>
          </p:cNvCxnSpPr>
          <p:nvPr/>
        </p:nvCxnSpPr>
        <p:spPr>
          <a:xfrm flipV="1">
            <a:off x="9952136" y="2323747"/>
            <a:ext cx="0" cy="8612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  <a:stCxn id="9" idx="1"/>
          </p:cNvCxnSpPr>
          <p:nvPr/>
        </p:nvCxnSpPr>
        <p:spPr>
          <a:xfrm flipH="1" flipV="1">
            <a:off x="7739539" y="1795240"/>
            <a:ext cx="1042332" cy="1"/>
          </a:xfrm>
          <a:prstGeom prst="line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cxnSpLocks/>
          </p:cNvCxnSpPr>
          <p:nvPr/>
        </p:nvCxnSpPr>
        <p:spPr>
          <a:xfrm flipH="1">
            <a:off x="7739538" y="1795240"/>
            <a:ext cx="3501" cy="1954640"/>
          </a:xfrm>
          <a:prstGeom prst="line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7737788" y="3749880"/>
            <a:ext cx="104408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09270" y="151002"/>
            <a:ext cx="412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Robert Wagner CST-105 Final Project Storyboard </a:t>
            </a:r>
            <a:r>
              <a:rPr lang="en-US" b="1" dirty="0">
                <a:solidFill>
                  <a:srgbClr val="FF0000"/>
                </a:solidFill>
              </a:rPr>
              <a:t>Week4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 flipV="1">
            <a:off x="9153525" y="1047750"/>
            <a:ext cx="0" cy="218984"/>
          </a:xfrm>
          <a:prstGeom prst="line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3271707" y="1047750"/>
            <a:ext cx="588181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 flipV="1">
            <a:off x="3271707" y="852970"/>
            <a:ext cx="7105475" cy="4194"/>
          </a:xfrm>
          <a:prstGeom prst="line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382250" y="850461"/>
            <a:ext cx="9525" cy="42396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31178" y="1579926"/>
            <a:ext cx="2340529" cy="261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Offense/Defense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07046" y="2454192"/>
            <a:ext cx="343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Removed a window from last chart. I feel that this step is all that is necessary to pick players.</a:t>
            </a:r>
          </a:p>
        </p:txBody>
      </p:sp>
      <p:sp>
        <p:nvSpPr>
          <p:cNvPr id="6" name="Arrow: Right 5"/>
          <p:cNvSpPr/>
          <p:nvPr/>
        </p:nvSpPr>
        <p:spPr>
          <a:xfrm rot="10800000">
            <a:off x="3289599" y="2637886"/>
            <a:ext cx="534666" cy="3341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6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77886" y="169817"/>
            <a:ext cx="6518364" cy="32395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82" y="911584"/>
            <a:ext cx="1225971" cy="1120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832" y="2407550"/>
            <a:ext cx="1576472" cy="946198"/>
          </a:xfrm>
          <a:prstGeom prst="rect">
            <a:avLst/>
          </a:prstGeom>
        </p:spPr>
      </p:pic>
      <p:sp>
        <p:nvSpPr>
          <p:cNvPr id="10" name="Rectangle: Rounded Corners 9"/>
          <p:cNvSpPr/>
          <p:nvPr/>
        </p:nvSpPr>
        <p:spPr>
          <a:xfrm>
            <a:off x="2847703" y="1576661"/>
            <a:ext cx="1998618" cy="42589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Picks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036526" y="1593600"/>
            <a:ext cx="1998618" cy="42589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 Roster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8354" y="3918857"/>
            <a:ext cx="36204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can select “New Picks” to begin a new list and add to current list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56957" y="809829"/>
            <a:ext cx="156582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can select “Current Roster” to view their current player list</a:t>
            </a:r>
          </a:p>
        </p:txBody>
      </p:sp>
      <p:cxnSp>
        <p:nvCxnSpPr>
          <p:cNvPr id="15" name="Straight Arrow Connector 14"/>
          <p:cNvCxnSpPr>
            <a:stCxn id="12" idx="0"/>
          </p:cNvCxnSpPr>
          <p:nvPr/>
        </p:nvCxnSpPr>
        <p:spPr>
          <a:xfrm flipV="1">
            <a:off x="3338593" y="2080904"/>
            <a:ext cx="384321" cy="183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33153" y="2049534"/>
            <a:ext cx="87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Logo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46321" y="178555"/>
            <a:ext cx="219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Welcome Member!</a:t>
            </a:r>
          </a:p>
        </p:txBody>
      </p:sp>
      <p:cxnSp>
        <p:nvCxnSpPr>
          <p:cNvPr id="22" name="Straight Connector 21"/>
          <p:cNvCxnSpPr>
            <a:cxnSpLocks/>
            <a:stCxn id="6" idx="3"/>
          </p:cNvCxnSpPr>
          <p:nvPr/>
        </p:nvCxnSpPr>
        <p:spPr>
          <a:xfrm flipV="1">
            <a:off x="9196250" y="1789610"/>
            <a:ext cx="46463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9682723" y="1806549"/>
            <a:ext cx="13128" cy="309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/>
          <p:cNvSpPr/>
          <p:nvPr/>
        </p:nvSpPr>
        <p:spPr>
          <a:xfrm>
            <a:off x="8444371" y="4898572"/>
            <a:ext cx="2489832" cy="133162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Final Roster</a:t>
            </a:r>
          </a:p>
        </p:txBody>
      </p:sp>
      <p:cxnSp>
        <p:nvCxnSpPr>
          <p:cNvPr id="30" name="Straight Connector 29"/>
          <p:cNvCxnSpPr>
            <a:cxnSpLocks/>
            <a:stCxn id="6" idx="1"/>
          </p:cNvCxnSpPr>
          <p:nvPr/>
        </p:nvCxnSpPr>
        <p:spPr>
          <a:xfrm flipH="1">
            <a:off x="653143" y="1789612"/>
            <a:ext cx="2024743" cy="16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653143" y="1806549"/>
            <a:ext cx="0" cy="5051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46321" y="4991450"/>
            <a:ext cx="315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Would like the Final Roster to be a Stack Array. Will have to figure out how to stack in this package.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7693558" y="5415445"/>
            <a:ext cx="684554" cy="1761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4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20342" y="65316"/>
            <a:ext cx="6867349" cy="3108960"/>
            <a:chOff x="2420342" y="65316"/>
            <a:chExt cx="6867349" cy="3108960"/>
          </a:xfrm>
        </p:grpSpPr>
        <p:grpSp>
          <p:nvGrpSpPr>
            <p:cNvPr id="4" name="Group 3"/>
            <p:cNvGrpSpPr/>
            <p:nvPr/>
          </p:nvGrpSpPr>
          <p:grpSpPr>
            <a:xfrm>
              <a:off x="2420342" y="65316"/>
              <a:ext cx="6867349" cy="3108960"/>
              <a:chOff x="1627461" y="2698458"/>
              <a:chExt cx="2340530" cy="1129720"/>
            </a:xfrm>
            <a:solidFill>
              <a:schemeClr val="bg2">
                <a:lumMod val="90000"/>
              </a:schemeClr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627462" y="2698458"/>
                <a:ext cx="2340529" cy="56486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27461" y="3263318"/>
                <a:ext cx="2340529" cy="56486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25460" y="443388"/>
              <a:ext cx="2573383" cy="674521"/>
              <a:chOff x="3370217" y="4904659"/>
              <a:chExt cx="2573383" cy="674521"/>
            </a:xfrm>
          </p:grpSpPr>
          <p:sp>
            <p:nvSpPr>
              <p:cNvPr id="9" name="Rectangle: Rounded Corners 8"/>
              <p:cNvSpPr/>
              <p:nvPr/>
            </p:nvSpPr>
            <p:spPr>
              <a:xfrm>
                <a:off x="3370217" y="4904659"/>
                <a:ext cx="2573383" cy="67452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468189" y="5057253"/>
                <a:ext cx="2377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Select player by name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725461" y="2057680"/>
              <a:ext cx="2573383" cy="674521"/>
              <a:chOff x="3370217" y="4981693"/>
              <a:chExt cx="2573383" cy="674521"/>
            </a:xfrm>
          </p:grpSpPr>
          <p:sp>
            <p:nvSpPr>
              <p:cNvPr id="13" name="Rectangle: Rounded Corners 12"/>
              <p:cNvSpPr/>
              <p:nvPr/>
            </p:nvSpPr>
            <p:spPr>
              <a:xfrm>
                <a:off x="3370217" y="4981693"/>
                <a:ext cx="2573383" cy="67452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8188" y="5009883"/>
                <a:ext cx="23774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Select player by position</a:t>
                </a:r>
              </a:p>
            </p:txBody>
          </p:sp>
        </p:grpSp>
      </p:grpSp>
      <p:sp>
        <p:nvSpPr>
          <p:cNvPr id="18" name="Rectangle: Rounded Corners 17"/>
          <p:cNvSpPr/>
          <p:nvPr/>
        </p:nvSpPr>
        <p:spPr>
          <a:xfrm>
            <a:off x="6404832" y="443388"/>
            <a:ext cx="2573383" cy="6745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6404832" y="2025338"/>
            <a:ext cx="2573383" cy="6745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609600" y="0"/>
            <a:ext cx="0" cy="161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0" y="65316"/>
            <a:ext cx="12096925" cy="67926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0"/>
            <a:ext cx="12192000" cy="6858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33769" y="5008228"/>
            <a:ext cx="395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Removed this block completely. Seems to be an unnecessary step.</a:t>
            </a: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09600" y="1615440"/>
            <a:ext cx="15240" cy="52425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20342" y="65316"/>
            <a:ext cx="6867349" cy="3108960"/>
            <a:chOff x="2420342" y="65316"/>
            <a:chExt cx="6867349" cy="3108960"/>
          </a:xfrm>
        </p:grpSpPr>
        <p:grpSp>
          <p:nvGrpSpPr>
            <p:cNvPr id="5" name="Group 4"/>
            <p:cNvGrpSpPr/>
            <p:nvPr/>
          </p:nvGrpSpPr>
          <p:grpSpPr>
            <a:xfrm>
              <a:off x="2420342" y="65316"/>
              <a:ext cx="6867349" cy="3108960"/>
              <a:chOff x="1627461" y="2698458"/>
              <a:chExt cx="2340530" cy="1129720"/>
            </a:xfrm>
            <a:solidFill>
              <a:schemeClr val="bg2">
                <a:lumMod val="90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627462" y="2698458"/>
                <a:ext cx="2340529" cy="56486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27461" y="3263318"/>
                <a:ext cx="2340529" cy="56486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518306" y="116815"/>
              <a:ext cx="2573383" cy="674521"/>
              <a:chOff x="3163063" y="4578086"/>
              <a:chExt cx="2573383" cy="674521"/>
            </a:xfrm>
          </p:grpSpPr>
          <p:sp>
            <p:nvSpPr>
              <p:cNvPr id="10" name="Rectangle: Rounded Corners 9"/>
              <p:cNvSpPr/>
              <p:nvPr/>
            </p:nvSpPr>
            <p:spPr>
              <a:xfrm>
                <a:off x="3163063" y="4578086"/>
                <a:ext cx="2573383" cy="67452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163063" y="4681142"/>
                <a:ext cx="2377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Offense</a:t>
                </a:r>
              </a:p>
            </p:txBody>
          </p:sp>
        </p:grpSp>
      </p:grpSp>
      <p:sp>
        <p:nvSpPr>
          <p:cNvPr id="26" name="Rectangle: Rounded Corners 25"/>
          <p:cNvSpPr/>
          <p:nvPr/>
        </p:nvSpPr>
        <p:spPr>
          <a:xfrm>
            <a:off x="6469437" y="1709468"/>
            <a:ext cx="2573383" cy="6745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Name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2518306" y="891164"/>
            <a:ext cx="2573383" cy="6745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18306" y="1015873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Defense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6430630" y="116815"/>
            <a:ext cx="2573383" cy="6745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Positon, Player Name Array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6430629" y="856382"/>
            <a:ext cx="2573383" cy="6745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Positon, Player Name Array</a:t>
            </a:r>
          </a:p>
        </p:txBody>
      </p:sp>
      <p:cxnSp>
        <p:nvCxnSpPr>
          <p:cNvPr id="32" name="Straight Connector 31"/>
          <p:cNvCxnSpPr>
            <a:stCxn id="10" idx="3"/>
            <a:endCxn id="29" idx="1"/>
          </p:cNvCxnSpPr>
          <p:nvPr/>
        </p:nvCxnSpPr>
        <p:spPr>
          <a:xfrm>
            <a:off x="5091689" y="454076"/>
            <a:ext cx="133894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  <a:endCxn id="30" idx="1"/>
          </p:cNvCxnSpPr>
          <p:nvPr/>
        </p:nvCxnSpPr>
        <p:spPr>
          <a:xfrm flipV="1">
            <a:off x="5189650" y="1193643"/>
            <a:ext cx="1240979" cy="689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0"/>
            <a:endCxn id="29" idx="2"/>
          </p:cNvCxnSpPr>
          <p:nvPr/>
        </p:nvCxnSpPr>
        <p:spPr>
          <a:xfrm flipV="1">
            <a:off x="7717321" y="791336"/>
            <a:ext cx="1" cy="65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/>
          <p:cNvSpPr/>
          <p:nvPr/>
        </p:nvSpPr>
        <p:spPr>
          <a:xfrm>
            <a:off x="6500407" y="2451140"/>
            <a:ext cx="767005" cy="6745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Open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8276790" y="2481158"/>
            <a:ext cx="734892" cy="6745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Injured</a:t>
            </a:r>
          </a:p>
        </p:txBody>
      </p:sp>
      <p:cxnSp>
        <p:nvCxnSpPr>
          <p:cNvPr id="47" name="Straight Connector 46"/>
          <p:cNvCxnSpPr>
            <a:cxnSpLocks/>
          </p:cNvCxnSpPr>
          <p:nvPr/>
        </p:nvCxnSpPr>
        <p:spPr>
          <a:xfrm flipV="1">
            <a:off x="10136777" y="2233749"/>
            <a:ext cx="1" cy="46242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9287688" y="2233749"/>
            <a:ext cx="84908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</p:cNvCxnSpPr>
          <p:nvPr/>
        </p:nvCxnSpPr>
        <p:spPr>
          <a:xfrm>
            <a:off x="7977930" y="3174276"/>
            <a:ext cx="0" cy="3683724"/>
          </a:xfrm>
          <a:prstGeom prst="straightConnector1">
            <a:avLst/>
          </a:prstGeom>
          <a:ln w="31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3141994" y="2394145"/>
            <a:ext cx="19161" cy="47705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2543874" y="2027002"/>
            <a:ext cx="1224421" cy="7585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Collected Data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123904" y="4482232"/>
            <a:ext cx="1866900" cy="1477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can choose to access the player statistics array from player name window</a:t>
            </a:r>
          </a:p>
        </p:txBody>
      </p:sp>
      <p:sp>
        <p:nvSpPr>
          <p:cNvPr id="76" name="Rectangle: Rounded Corners 75"/>
          <p:cNvSpPr/>
          <p:nvPr/>
        </p:nvSpPr>
        <p:spPr>
          <a:xfrm>
            <a:off x="5353050" y="589203"/>
            <a:ext cx="895350" cy="4266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sp>
        <p:nvSpPr>
          <p:cNvPr id="77" name="Rectangle: Rounded Corners 76"/>
          <p:cNvSpPr/>
          <p:nvPr/>
        </p:nvSpPr>
        <p:spPr>
          <a:xfrm>
            <a:off x="7308454" y="2597826"/>
            <a:ext cx="895350" cy="4266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cxnSp>
        <p:nvCxnSpPr>
          <p:cNvPr id="3" name="Straight Connector 2"/>
          <p:cNvCxnSpPr>
            <a:stCxn id="30" idx="2"/>
            <a:endCxn id="26" idx="0"/>
          </p:cNvCxnSpPr>
          <p:nvPr/>
        </p:nvCxnSpPr>
        <p:spPr>
          <a:xfrm>
            <a:off x="7717321" y="1530903"/>
            <a:ext cx="38808" cy="1785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8628" y="-10177"/>
            <a:ext cx="8389" cy="153090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627017" y="1530903"/>
            <a:ext cx="17587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68295" y="3842158"/>
            <a:ext cx="3429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Selection will now begin with position (Offense//Defense).</a:t>
            </a:r>
          </a:p>
          <a:p>
            <a:r>
              <a:rPr lang="en-US" dirty="0">
                <a:solidFill>
                  <a:srgbClr val="FF0000"/>
                </a:solidFill>
              </a:rPr>
              <a:t>Then Player Position within those two fields… Then Player name.</a:t>
            </a:r>
          </a:p>
        </p:txBody>
      </p:sp>
    </p:spTree>
    <p:extLst>
      <p:ext uri="{BB962C8B-B14F-4D97-AF65-F5344CB8AC3E}">
        <p14:creationId xmlns:p14="http://schemas.microsoft.com/office/powerpoint/2010/main" val="314927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1442" y="685261"/>
            <a:ext cx="6518364" cy="32395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Statistics Array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44374" y="0"/>
            <a:ext cx="0" cy="6878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0133901" y="0"/>
            <a:ext cx="0" cy="239925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9229806" y="2399250"/>
            <a:ext cx="90409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819775" y="0"/>
            <a:ext cx="0" cy="685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5819774" y="3278568"/>
            <a:ext cx="1" cy="35794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207564" y="2520055"/>
            <a:ext cx="1224421" cy="7585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Collected Data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8173836" y="2108661"/>
            <a:ext cx="895350" cy="4266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 flipH="1" flipV="1">
            <a:off x="10133901" y="3457575"/>
            <a:ext cx="56452" cy="340042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 flipH="1" flipV="1">
            <a:off x="9224654" y="3448049"/>
            <a:ext cx="909247" cy="952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98441" y="4883618"/>
            <a:ext cx="30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Did not change</a:t>
            </a:r>
          </a:p>
        </p:txBody>
      </p:sp>
    </p:spTree>
    <p:extLst>
      <p:ext uri="{BB962C8B-B14F-4D97-AF65-F5344CB8AC3E}">
        <p14:creationId xmlns:p14="http://schemas.microsoft.com/office/powerpoint/2010/main" val="312459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48942" y="1274991"/>
            <a:ext cx="6867349" cy="3108960"/>
            <a:chOff x="2420342" y="65316"/>
            <a:chExt cx="6867349" cy="3108960"/>
          </a:xfrm>
        </p:grpSpPr>
        <p:grpSp>
          <p:nvGrpSpPr>
            <p:cNvPr id="5" name="Group 4"/>
            <p:cNvGrpSpPr/>
            <p:nvPr/>
          </p:nvGrpSpPr>
          <p:grpSpPr>
            <a:xfrm>
              <a:off x="2420342" y="65316"/>
              <a:ext cx="6867349" cy="3108960"/>
              <a:chOff x="1627461" y="2698458"/>
              <a:chExt cx="2340530" cy="1129720"/>
            </a:xfrm>
            <a:solidFill>
              <a:schemeClr val="bg2">
                <a:lumMod val="90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627462" y="2698458"/>
                <a:ext cx="2340529" cy="56486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27461" y="3263318"/>
                <a:ext cx="2340529" cy="56486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595647" y="520423"/>
              <a:ext cx="2573383" cy="674521"/>
              <a:chOff x="3240404" y="4981694"/>
              <a:chExt cx="2573383" cy="674521"/>
            </a:xfrm>
          </p:grpSpPr>
          <p:sp>
            <p:nvSpPr>
              <p:cNvPr id="10" name="Rectangle: Rounded Corners 9"/>
              <p:cNvSpPr/>
              <p:nvPr/>
            </p:nvSpPr>
            <p:spPr>
              <a:xfrm>
                <a:off x="3240404" y="4981694"/>
                <a:ext cx="2573383" cy="67452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38375" y="5119161"/>
                <a:ext cx="2377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Select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595647" y="1957708"/>
              <a:ext cx="2573383" cy="674521"/>
              <a:chOff x="3240403" y="4881721"/>
              <a:chExt cx="2573383" cy="674521"/>
            </a:xfrm>
          </p:grpSpPr>
          <p:sp>
            <p:nvSpPr>
              <p:cNvPr id="8" name="Rectangle: Rounded Corners 7"/>
              <p:cNvSpPr/>
              <p:nvPr/>
            </p:nvSpPr>
            <p:spPr>
              <a:xfrm>
                <a:off x="3240403" y="4881721"/>
                <a:ext cx="2573383" cy="67452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338374" y="4997369"/>
                <a:ext cx="2377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De-Select</a:t>
                </a:r>
              </a:p>
            </p:txBody>
          </p:sp>
        </p:grpSp>
      </p:grpSp>
      <p:sp>
        <p:nvSpPr>
          <p:cNvPr id="14" name="Oval 13"/>
          <p:cNvSpPr/>
          <p:nvPr/>
        </p:nvSpPr>
        <p:spPr>
          <a:xfrm>
            <a:off x="5299658" y="2408870"/>
            <a:ext cx="1224421" cy="7585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Collected Data</a:t>
            </a:r>
          </a:p>
        </p:txBody>
      </p:sp>
      <p:cxnSp>
        <p:nvCxnSpPr>
          <p:cNvPr id="16" name="Straight Arrow Connector 15"/>
          <p:cNvCxnSpPr>
            <a:cxnSpLocks/>
            <a:stCxn id="14" idx="4"/>
          </p:cNvCxnSpPr>
          <p:nvPr/>
        </p:nvCxnSpPr>
        <p:spPr>
          <a:xfrm>
            <a:off x="5911869" y="3167383"/>
            <a:ext cx="3156" cy="36906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/>
          <p:cNvSpPr/>
          <p:nvPr/>
        </p:nvSpPr>
        <p:spPr>
          <a:xfrm>
            <a:off x="8382000" y="1810227"/>
            <a:ext cx="895350" cy="4266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9516288" y="1867565"/>
            <a:ext cx="68498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 flipV="1">
            <a:off x="10201275" y="0"/>
            <a:ext cx="9525" cy="18675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077450" y="2933700"/>
            <a:ext cx="0" cy="39243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9516288" y="2924175"/>
            <a:ext cx="58021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8441" y="4883618"/>
            <a:ext cx="30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Did not change</a:t>
            </a:r>
          </a:p>
        </p:txBody>
      </p:sp>
    </p:spTree>
    <p:extLst>
      <p:ext uri="{BB962C8B-B14F-4D97-AF65-F5344CB8AC3E}">
        <p14:creationId xmlns:p14="http://schemas.microsoft.com/office/powerpoint/2010/main" val="408032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6462" y="509179"/>
            <a:ext cx="6518364" cy="32395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Roster</a:t>
            </a:r>
          </a:p>
        </p:txBody>
      </p:sp>
      <p:cxnSp>
        <p:nvCxnSpPr>
          <p:cNvPr id="6" name="Straight Arrow Connector 5"/>
          <p:cNvCxnSpPr>
            <a:cxnSpLocks/>
            <a:endCxn id="4" idx="0"/>
          </p:cNvCxnSpPr>
          <p:nvPr/>
        </p:nvCxnSpPr>
        <p:spPr>
          <a:xfrm>
            <a:off x="5965644" y="0"/>
            <a:ext cx="0" cy="5091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/>
          <p:cNvSpPr/>
          <p:nvPr/>
        </p:nvSpPr>
        <p:spPr>
          <a:xfrm>
            <a:off x="8048625" y="1201263"/>
            <a:ext cx="895350" cy="4266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48625" y="2328724"/>
            <a:ext cx="895350" cy="11193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 to Main Menu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9224826" y="1438275"/>
            <a:ext cx="79547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0029825" y="0"/>
            <a:ext cx="0" cy="143827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8441" y="4883618"/>
            <a:ext cx="30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Did not change</a:t>
            </a:r>
          </a:p>
        </p:txBody>
      </p:sp>
    </p:spTree>
    <p:extLst>
      <p:ext uri="{BB962C8B-B14F-4D97-AF65-F5344CB8AC3E}">
        <p14:creationId xmlns:p14="http://schemas.microsoft.com/office/powerpoint/2010/main" val="271745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211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Wagner</dc:creator>
  <cp:lastModifiedBy>Robert Wagner</cp:lastModifiedBy>
  <cp:revision>19</cp:revision>
  <dcterms:created xsi:type="dcterms:W3CDTF">2017-03-06T00:00:06Z</dcterms:created>
  <dcterms:modified xsi:type="dcterms:W3CDTF">2017-03-25T19:07:44Z</dcterms:modified>
</cp:coreProperties>
</file>