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114" autoAdjust="0"/>
    <p:restoredTop sz="94660"/>
  </p:normalViewPr>
  <p:slideViewPr>
    <p:cSldViewPr snapToGrid="0">
      <p:cViewPr>
        <p:scale>
          <a:sx n="100" d="100"/>
          <a:sy n="100" d="100"/>
        </p:scale>
        <p:origin x="211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5414-2DB4-429B-8005-55EB361C8AFD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C70E-D84B-48DC-91FB-3D1DABA8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2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5414-2DB4-429B-8005-55EB361C8AFD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C70E-D84B-48DC-91FB-3D1DABA8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7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5414-2DB4-429B-8005-55EB361C8AFD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C70E-D84B-48DC-91FB-3D1DABA8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5414-2DB4-429B-8005-55EB361C8AFD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C70E-D84B-48DC-91FB-3D1DABA8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6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5414-2DB4-429B-8005-55EB361C8AFD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C70E-D84B-48DC-91FB-3D1DABA8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5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5414-2DB4-429B-8005-55EB361C8AFD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C70E-D84B-48DC-91FB-3D1DABA8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6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5414-2DB4-429B-8005-55EB361C8AFD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C70E-D84B-48DC-91FB-3D1DABA8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8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5414-2DB4-429B-8005-55EB361C8AFD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C70E-D84B-48DC-91FB-3D1DABA8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1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5414-2DB4-429B-8005-55EB361C8AFD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C70E-D84B-48DC-91FB-3D1DABA8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1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5414-2DB4-429B-8005-55EB361C8AFD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C70E-D84B-48DC-91FB-3D1DABA8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0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5414-2DB4-429B-8005-55EB361C8AFD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C70E-D84B-48DC-91FB-3D1DABA8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8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75414-2DB4-429B-8005-55EB361C8AFD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CC70E-D84B-48DC-91FB-3D1DABA8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8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1178" y="290818"/>
            <a:ext cx="2340529" cy="1057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 // User Interface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931178" y="4499293"/>
            <a:ext cx="2340529" cy="1057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Statistics</a:t>
            </a:r>
          </a:p>
        </p:txBody>
      </p:sp>
      <p:sp>
        <p:nvSpPr>
          <p:cNvPr id="9" name="Rectangle 8"/>
          <p:cNvSpPr/>
          <p:nvPr/>
        </p:nvSpPr>
        <p:spPr>
          <a:xfrm>
            <a:off x="8781871" y="1266734"/>
            <a:ext cx="2340529" cy="1057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Roster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31178" y="1633054"/>
            <a:ext cx="2340530" cy="1129720"/>
            <a:chOff x="1627461" y="2698458"/>
            <a:chExt cx="2340530" cy="1129720"/>
          </a:xfrm>
        </p:grpSpPr>
        <p:sp>
          <p:nvSpPr>
            <p:cNvPr id="7" name="Rectangle 6"/>
            <p:cNvSpPr/>
            <p:nvPr/>
          </p:nvSpPr>
          <p:spPr>
            <a:xfrm>
              <a:off x="1627462" y="2698458"/>
              <a:ext cx="2340529" cy="564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Player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27461" y="3263318"/>
              <a:ext cx="2340529" cy="564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Position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781870" y="3185020"/>
            <a:ext cx="2340530" cy="1129720"/>
            <a:chOff x="1627461" y="2698458"/>
            <a:chExt cx="2340530" cy="1129720"/>
          </a:xfrm>
        </p:grpSpPr>
        <p:sp>
          <p:nvSpPr>
            <p:cNvPr id="13" name="Rectangle 12"/>
            <p:cNvSpPr/>
            <p:nvPr/>
          </p:nvSpPr>
          <p:spPr>
            <a:xfrm>
              <a:off x="1627462" y="2698458"/>
              <a:ext cx="2340529" cy="564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Select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27461" y="3263318"/>
              <a:ext cx="2340529" cy="564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De-Select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31178" y="3047997"/>
            <a:ext cx="2340530" cy="1129720"/>
            <a:chOff x="1627461" y="2698458"/>
            <a:chExt cx="2340530" cy="1129720"/>
          </a:xfrm>
        </p:grpSpPr>
        <p:sp>
          <p:nvSpPr>
            <p:cNvPr id="16" name="Rectangle 15"/>
            <p:cNvSpPr/>
            <p:nvPr/>
          </p:nvSpPr>
          <p:spPr>
            <a:xfrm>
              <a:off x="1627462" y="2698458"/>
              <a:ext cx="2340529" cy="564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List by Position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627461" y="3263318"/>
              <a:ext cx="2340529" cy="564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List of Players</a:t>
              </a:r>
            </a:p>
          </p:txBody>
        </p:sp>
      </p:grpSp>
      <p:cxnSp>
        <p:nvCxnSpPr>
          <p:cNvPr id="42" name="Straight Arrow Connector 41"/>
          <p:cNvCxnSpPr>
            <a:stCxn id="7" idx="3"/>
            <a:endCxn id="7" idx="3"/>
          </p:cNvCxnSpPr>
          <p:nvPr/>
        </p:nvCxnSpPr>
        <p:spPr>
          <a:xfrm>
            <a:off x="3271708" y="191548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 flipV="1">
            <a:off x="3271707" y="1911290"/>
            <a:ext cx="1015067" cy="1"/>
          </a:xfrm>
          <a:prstGeom prst="line">
            <a:avLst/>
          </a:prstGeom>
          <a:ln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268448" y="1921076"/>
            <a:ext cx="662730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>
            <a:off x="4286774" y="1911290"/>
            <a:ext cx="0" cy="2929158"/>
          </a:xfrm>
          <a:prstGeom prst="line">
            <a:avLst/>
          </a:prstGeom>
          <a:ln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/>
          </p:cNvCxnSpPr>
          <p:nvPr/>
        </p:nvCxnSpPr>
        <p:spPr>
          <a:xfrm>
            <a:off x="268448" y="1911290"/>
            <a:ext cx="0" cy="3116509"/>
          </a:xfrm>
          <a:prstGeom prst="line">
            <a:avLst/>
          </a:prstGeom>
          <a:ln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</p:cNvCxnSpPr>
          <p:nvPr/>
        </p:nvCxnSpPr>
        <p:spPr>
          <a:xfrm flipH="1">
            <a:off x="3322040" y="4840448"/>
            <a:ext cx="964734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  <a:stCxn id="5" idx="1"/>
          </p:cNvCxnSpPr>
          <p:nvPr/>
        </p:nvCxnSpPr>
        <p:spPr>
          <a:xfrm flipH="1" flipV="1">
            <a:off x="268448" y="5027799"/>
            <a:ext cx="662730" cy="1"/>
          </a:xfrm>
          <a:prstGeom prst="line">
            <a:avLst/>
          </a:prstGeom>
          <a:ln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  <a:stCxn id="4" idx="2"/>
          </p:cNvCxnSpPr>
          <p:nvPr/>
        </p:nvCxnSpPr>
        <p:spPr>
          <a:xfrm flipH="1">
            <a:off x="2101442" y="1347831"/>
            <a:ext cx="1" cy="23209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</p:cNvCxnSpPr>
          <p:nvPr/>
        </p:nvCxnSpPr>
        <p:spPr>
          <a:xfrm flipH="1">
            <a:off x="2101442" y="2757181"/>
            <a:ext cx="1" cy="23209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</p:cNvCxnSpPr>
          <p:nvPr/>
        </p:nvCxnSpPr>
        <p:spPr>
          <a:xfrm flipH="1">
            <a:off x="2101441" y="4188902"/>
            <a:ext cx="1" cy="23209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cxnSpLocks/>
            <a:stCxn id="5" idx="3"/>
          </p:cNvCxnSpPr>
          <p:nvPr/>
        </p:nvCxnSpPr>
        <p:spPr>
          <a:xfrm flipV="1">
            <a:off x="3271707" y="5027799"/>
            <a:ext cx="6680427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 flipV="1">
            <a:off x="9952134" y="4314740"/>
            <a:ext cx="0" cy="7130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/>
            <a:stCxn id="13" idx="0"/>
            <a:endCxn id="9" idx="2"/>
          </p:cNvCxnSpPr>
          <p:nvPr/>
        </p:nvCxnSpPr>
        <p:spPr>
          <a:xfrm flipV="1">
            <a:off x="9952136" y="2323747"/>
            <a:ext cx="0" cy="86127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cxnSpLocks/>
            <a:stCxn id="9" idx="1"/>
          </p:cNvCxnSpPr>
          <p:nvPr/>
        </p:nvCxnSpPr>
        <p:spPr>
          <a:xfrm flipH="1" flipV="1">
            <a:off x="7739539" y="1795240"/>
            <a:ext cx="1042332" cy="1"/>
          </a:xfrm>
          <a:prstGeom prst="line">
            <a:avLst/>
          </a:prstGeom>
          <a:ln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cxnSpLocks/>
          </p:cNvCxnSpPr>
          <p:nvPr/>
        </p:nvCxnSpPr>
        <p:spPr>
          <a:xfrm flipH="1">
            <a:off x="7739538" y="1795240"/>
            <a:ext cx="3501" cy="1954640"/>
          </a:xfrm>
          <a:prstGeom prst="line">
            <a:avLst/>
          </a:prstGeom>
          <a:ln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7737788" y="3749880"/>
            <a:ext cx="104408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909270" y="151002"/>
            <a:ext cx="4127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Robert Wagner CST-105 Final Project Storyboard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 flipV="1">
            <a:off x="9153525" y="1047750"/>
            <a:ext cx="0" cy="218984"/>
          </a:xfrm>
          <a:prstGeom prst="line">
            <a:avLst/>
          </a:prstGeom>
          <a:ln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3271707" y="1047750"/>
            <a:ext cx="5881818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 flipV="1">
            <a:off x="3271707" y="852970"/>
            <a:ext cx="7105475" cy="4194"/>
          </a:xfrm>
          <a:prstGeom prst="line">
            <a:avLst/>
          </a:prstGeom>
          <a:ln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382250" y="850461"/>
            <a:ext cx="9525" cy="42396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06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77886" y="169817"/>
            <a:ext cx="6518364" cy="32395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082" y="911584"/>
            <a:ext cx="1225971" cy="11208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832" y="2407550"/>
            <a:ext cx="1576472" cy="946198"/>
          </a:xfrm>
          <a:prstGeom prst="rect">
            <a:avLst/>
          </a:prstGeom>
        </p:spPr>
      </p:pic>
      <p:sp>
        <p:nvSpPr>
          <p:cNvPr id="10" name="Rectangle: Rounded Corners 9"/>
          <p:cNvSpPr/>
          <p:nvPr/>
        </p:nvSpPr>
        <p:spPr>
          <a:xfrm>
            <a:off x="2847703" y="1576661"/>
            <a:ext cx="1998618" cy="42589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Picks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036526" y="1593600"/>
            <a:ext cx="1998618" cy="42589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 Roster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8354" y="3918857"/>
            <a:ext cx="36204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 can select “New Picks” to begin a new list and add to current list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856957" y="809829"/>
            <a:ext cx="156582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 can select “Current Roster” to view their current player list</a:t>
            </a:r>
          </a:p>
        </p:txBody>
      </p:sp>
      <p:cxnSp>
        <p:nvCxnSpPr>
          <p:cNvPr id="15" name="Straight Arrow Connector 14"/>
          <p:cNvCxnSpPr>
            <a:stCxn id="12" idx="0"/>
          </p:cNvCxnSpPr>
          <p:nvPr/>
        </p:nvCxnSpPr>
        <p:spPr>
          <a:xfrm flipV="1">
            <a:off x="3338593" y="2080904"/>
            <a:ext cx="384321" cy="1837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33153" y="2049534"/>
            <a:ext cx="87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Logo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46321" y="178555"/>
            <a:ext cx="219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Welcome Member!</a:t>
            </a:r>
          </a:p>
        </p:txBody>
      </p:sp>
      <p:cxnSp>
        <p:nvCxnSpPr>
          <p:cNvPr id="22" name="Straight Connector 21"/>
          <p:cNvCxnSpPr>
            <a:cxnSpLocks/>
            <a:stCxn id="6" idx="3"/>
          </p:cNvCxnSpPr>
          <p:nvPr/>
        </p:nvCxnSpPr>
        <p:spPr>
          <a:xfrm flipV="1">
            <a:off x="9196250" y="1789610"/>
            <a:ext cx="46463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H="1">
            <a:off x="9682723" y="1806549"/>
            <a:ext cx="13128" cy="309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/>
          <p:cNvSpPr/>
          <p:nvPr/>
        </p:nvSpPr>
        <p:spPr>
          <a:xfrm>
            <a:off x="8444371" y="4898572"/>
            <a:ext cx="2489832" cy="133162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Final Roster</a:t>
            </a:r>
          </a:p>
        </p:txBody>
      </p:sp>
      <p:cxnSp>
        <p:nvCxnSpPr>
          <p:cNvPr id="30" name="Straight Connector 29"/>
          <p:cNvCxnSpPr>
            <a:cxnSpLocks/>
            <a:stCxn id="6" idx="1"/>
          </p:cNvCxnSpPr>
          <p:nvPr/>
        </p:nvCxnSpPr>
        <p:spPr>
          <a:xfrm flipH="1">
            <a:off x="653143" y="1789612"/>
            <a:ext cx="2024743" cy="16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653143" y="1806549"/>
            <a:ext cx="0" cy="5051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74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420342" y="65316"/>
            <a:ext cx="6867349" cy="3108960"/>
            <a:chOff x="2420342" y="65316"/>
            <a:chExt cx="6867349" cy="3108960"/>
          </a:xfrm>
        </p:grpSpPr>
        <p:grpSp>
          <p:nvGrpSpPr>
            <p:cNvPr id="4" name="Group 3"/>
            <p:cNvGrpSpPr/>
            <p:nvPr/>
          </p:nvGrpSpPr>
          <p:grpSpPr>
            <a:xfrm>
              <a:off x="2420342" y="65316"/>
              <a:ext cx="6867349" cy="3108960"/>
              <a:chOff x="1627461" y="2698458"/>
              <a:chExt cx="2340530" cy="1129720"/>
            </a:xfrm>
            <a:solidFill>
              <a:schemeClr val="bg2">
                <a:lumMod val="90000"/>
              </a:schemeClr>
            </a:solidFill>
          </p:grpSpPr>
          <p:sp>
            <p:nvSpPr>
              <p:cNvPr id="5" name="Rectangle 4"/>
              <p:cNvSpPr/>
              <p:nvPr/>
            </p:nvSpPr>
            <p:spPr>
              <a:xfrm>
                <a:off x="1627462" y="2698458"/>
                <a:ext cx="2340529" cy="56486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627461" y="3263318"/>
                <a:ext cx="2340529" cy="56486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725460" y="443388"/>
              <a:ext cx="2573383" cy="674521"/>
              <a:chOff x="3370217" y="4904659"/>
              <a:chExt cx="2573383" cy="674521"/>
            </a:xfrm>
          </p:grpSpPr>
          <p:sp>
            <p:nvSpPr>
              <p:cNvPr id="9" name="Rectangle: Rounded Corners 8"/>
              <p:cNvSpPr/>
              <p:nvPr/>
            </p:nvSpPr>
            <p:spPr>
              <a:xfrm>
                <a:off x="3370217" y="4904659"/>
                <a:ext cx="2573383" cy="674521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468189" y="5057253"/>
                <a:ext cx="2377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Select player by name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725461" y="2057680"/>
              <a:ext cx="2573383" cy="674521"/>
              <a:chOff x="3370217" y="4981693"/>
              <a:chExt cx="2573383" cy="674521"/>
            </a:xfrm>
          </p:grpSpPr>
          <p:sp>
            <p:nvSpPr>
              <p:cNvPr id="13" name="Rectangle: Rounded Corners 12"/>
              <p:cNvSpPr/>
              <p:nvPr/>
            </p:nvSpPr>
            <p:spPr>
              <a:xfrm>
                <a:off x="3370217" y="4981693"/>
                <a:ext cx="2573383" cy="674521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68188" y="5009883"/>
                <a:ext cx="23774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Select player by position</a:t>
                </a:r>
              </a:p>
            </p:txBody>
          </p:sp>
        </p:grpSp>
      </p:grpSp>
      <p:sp>
        <p:nvSpPr>
          <p:cNvPr id="18" name="Rectangle: Rounded Corners 17"/>
          <p:cNvSpPr/>
          <p:nvPr/>
        </p:nvSpPr>
        <p:spPr>
          <a:xfrm>
            <a:off x="6404832" y="443388"/>
            <a:ext cx="2573383" cy="67452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6404832" y="2025338"/>
            <a:ext cx="2573383" cy="67452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</a:t>
            </a:r>
          </a:p>
        </p:txBody>
      </p:sp>
      <p:cxnSp>
        <p:nvCxnSpPr>
          <p:cNvPr id="23" name="Straight Connector 22"/>
          <p:cNvCxnSpPr>
            <a:cxnSpLocks/>
            <a:stCxn id="5" idx="1"/>
          </p:cNvCxnSpPr>
          <p:nvPr/>
        </p:nvCxnSpPr>
        <p:spPr>
          <a:xfrm flipH="1" flipV="1">
            <a:off x="1867989" y="836023"/>
            <a:ext cx="552356" cy="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  <a:stCxn id="6" idx="1"/>
          </p:cNvCxnSpPr>
          <p:nvPr/>
        </p:nvCxnSpPr>
        <p:spPr>
          <a:xfrm flipH="1" flipV="1">
            <a:off x="927463" y="2390503"/>
            <a:ext cx="1492879" cy="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  <a:stCxn id="5" idx="3"/>
          </p:cNvCxnSpPr>
          <p:nvPr/>
        </p:nvCxnSpPr>
        <p:spPr>
          <a:xfrm>
            <a:off x="9287691" y="842556"/>
            <a:ext cx="11364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>
          <a:xfrm>
            <a:off x="9287688" y="2379619"/>
            <a:ext cx="11364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</p:cNvCxnSpPr>
          <p:nvPr/>
        </p:nvCxnSpPr>
        <p:spPr>
          <a:xfrm flipH="1">
            <a:off x="10424157" y="836023"/>
            <a:ext cx="3" cy="156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10424157" y="1619796"/>
            <a:ext cx="147610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424157" y="1051296"/>
            <a:ext cx="1476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Return to previous page</a:t>
            </a:r>
          </a:p>
        </p:txBody>
      </p:sp>
      <p:cxnSp>
        <p:nvCxnSpPr>
          <p:cNvPr id="53" name="Straight Connector 52"/>
          <p:cNvCxnSpPr>
            <a:cxnSpLocks/>
          </p:cNvCxnSpPr>
          <p:nvPr/>
        </p:nvCxnSpPr>
        <p:spPr>
          <a:xfrm>
            <a:off x="609600" y="0"/>
            <a:ext cx="0" cy="161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</p:cNvCxnSpPr>
          <p:nvPr/>
        </p:nvCxnSpPr>
        <p:spPr>
          <a:xfrm>
            <a:off x="624840" y="1619796"/>
            <a:ext cx="1795502" cy="162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>
            <a:off x="1867989" y="836023"/>
            <a:ext cx="0" cy="6021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cxnSpLocks/>
          </p:cNvCxnSpPr>
          <p:nvPr/>
        </p:nvCxnSpPr>
        <p:spPr>
          <a:xfrm>
            <a:off x="927463" y="2379619"/>
            <a:ext cx="0" cy="44783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375043" y="3174276"/>
            <a:ext cx="0" cy="368372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5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20342" y="65316"/>
            <a:ext cx="6867349" cy="3108960"/>
            <a:chOff x="2420342" y="65316"/>
            <a:chExt cx="6867349" cy="3108960"/>
          </a:xfrm>
        </p:grpSpPr>
        <p:grpSp>
          <p:nvGrpSpPr>
            <p:cNvPr id="5" name="Group 4"/>
            <p:cNvGrpSpPr/>
            <p:nvPr/>
          </p:nvGrpSpPr>
          <p:grpSpPr>
            <a:xfrm>
              <a:off x="2420342" y="65316"/>
              <a:ext cx="6867349" cy="3108960"/>
              <a:chOff x="1627461" y="2698458"/>
              <a:chExt cx="2340530" cy="1129720"/>
            </a:xfrm>
            <a:solidFill>
              <a:schemeClr val="bg2">
                <a:lumMod val="90000"/>
              </a:schemeClr>
            </a:solidFill>
          </p:grpSpPr>
          <p:sp>
            <p:nvSpPr>
              <p:cNvPr id="12" name="Rectangle 11"/>
              <p:cNvSpPr/>
              <p:nvPr/>
            </p:nvSpPr>
            <p:spPr>
              <a:xfrm>
                <a:off x="1627462" y="2698458"/>
                <a:ext cx="2340529" cy="56486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627461" y="3263318"/>
                <a:ext cx="2340529" cy="56486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518306" y="116815"/>
              <a:ext cx="2573383" cy="674521"/>
              <a:chOff x="3163063" y="4578086"/>
              <a:chExt cx="2573383" cy="674521"/>
            </a:xfrm>
          </p:grpSpPr>
          <p:sp>
            <p:nvSpPr>
              <p:cNvPr id="10" name="Rectangle: Rounded Corners 9"/>
              <p:cNvSpPr/>
              <p:nvPr/>
            </p:nvSpPr>
            <p:spPr>
              <a:xfrm>
                <a:off x="3163063" y="4578086"/>
                <a:ext cx="2573383" cy="674521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163063" y="4681142"/>
                <a:ext cx="2377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Offense</a:t>
                </a:r>
              </a:p>
            </p:txBody>
          </p:sp>
        </p:grpSp>
      </p:grpSp>
      <p:sp>
        <p:nvSpPr>
          <p:cNvPr id="26" name="Rectangle: Rounded Corners 25"/>
          <p:cNvSpPr/>
          <p:nvPr/>
        </p:nvSpPr>
        <p:spPr>
          <a:xfrm>
            <a:off x="2518306" y="1759679"/>
            <a:ext cx="2573383" cy="67452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 Name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2518306" y="891164"/>
            <a:ext cx="2573383" cy="67452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18306" y="1015873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Defense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6430620" y="1652698"/>
            <a:ext cx="2573383" cy="67452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 of Player Array</a:t>
            </a:r>
          </a:p>
        </p:txBody>
      </p:sp>
      <p:sp>
        <p:nvSpPr>
          <p:cNvPr id="29" name="Rectangle: Rounded Corners 28"/>
          <p:cNvSpPr/>
          <p:nvPr/>
        </p:nvSpPr>
        <p:spPr>
          <a:xfrm>
            <a:off x="6430630" y="116815"/>
            <a:ext cx="2573383" cy="67452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Positon, Player Name Array</a:t>
            </a:r>
          </a:p>
        </p:txBody>
      </p:sp>
      <p:sp>
        <p:nvSpPr>
          <p:cNvPr id="30" name="Rectangle: Rounded Corners 29"/>
          <p:cNvSpPr/>
          <p:nvPr/>
        </p:nvSpPr>
        <p:spPr>
          <a:xfrm>
            <a:off x="6430629" y="856382"/>
            <a:ext cx="2573383" cy="67452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Positon, Player Name Array</a:t>
            </a:r>
          </a:p>
        </p:txBody>
      </p:sp>
      <p:cxnSp>
        <p:nvCxnSpPr>
          <p:cNvPr id="32" name="Straight Connector 31"/>
          <p:cNvCxnSpPr>
            <a:stCxn id="10" idx="3"/>
            <a:endCxn id="29" idx="1"/>
          </p:cNvCxnSpPr>
          <p:nvPr/>
        </p:nvCxnSpPr>
        <p:spPr>
          <a:xfrm>
            <a:off x="5091689" y="454076"/>
            <a:ext cx="133894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  <a:endCxn id="30" idx="1"/>
          </p:cNvCxnSpPr>
          <p:nvPr/>
        </p:nvCxnSpPr>
        <p:spPr>
          <a:xfrm flipV="1">
            <a:off x="5189650" y="1193643"/>
            <a:ext cx="1240979" cy="689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0" idx="0"/>
            <a:endCxn id="29" idx="2"/>
          </p:cNvCxnSpPr>
          <p:nvPr/>
        </p:nvCxnSpPr>
        <p:spPr>
          <a:xfrm flipV="1">
            <a:off x="7717321" y="791336"/>
            <a:ext cx="1" cy="65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/>
          <p:cNvSpPr/>
          <p:nvPr/>
        </p:nvSpPr>
        <p:spPr>
          <a:xfrm>
            <a:off x="6430629" y="2473901"/>
            <a:ext cx="767005" cy="67452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Open</a:t>
            </a:r>
          </a:p>
        </p:txBody>
      </p:sp>
      <p:sp>
        <p:nvSpPr>
          <p:cNvPr id="40" name="Rectangle: Rounded Corners 39"/>
          <p:cNvSpPr/>
          <p:nvPr/>
        </p:nvSpPr>
        <p:spPr>
          <a:xfrm>
            <a:off x="8276790" y="2481158"/>
            <a:ext cx="734892" cy="67452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Injured</a:t>
            </a:r>
          </a:p>
        </p:txBody>
      </p:sp>
      <p:cxnSp>
        <p:nvCxnSpPr>
          <p:cNvPr id="47" name="Straight Connector 46"/>
          <p:cNvCxnSpPr>
            <a:cxnSpLocks/>
          </p:cNvCxnSpPr>
          <p:nvPr/>
        </p:nvCxnSpPr>
        <p:spPr>
          <a:xfrm flipV="1">
            <a:off x="10136777" y="2233749"/>
            <a:ext cx="1" cy="46242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9287688" y="2233749"/>
            <a:ext cx="849089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820411" y="-10177"/>
            <a:ext cx="0" cy="2407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  <a:endCxn id="13" idx="1"/>
          </p:cNvCxnSpPr>
          <p:nvPr/>
        </p:nvCxnSpPr>
        <p:spPr>
          <a:xfrm flipV="1">
            <a:off x="1820411" y="2397036"/>
            <a:ext cx="599931" cy="22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931178" y="0"/>
            <a:ext cx="0" cy="897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>
            <a:off x="931178" y="897528"/>
            <a:ext cx="148915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cxnSpLocks/>
          </p:cNvCxnSpPr>
          <p:nvPr/>
        </p:nvCxnSpPr>
        <p:spPr>
          <a:xfrm>
            <a:off x="7977930" y="3174276"/>
            <a:ext cx="0" cy="3683724"/>
          </a:xfrm>
          <a:prstGeom prst="straightConnector1">
            <a:avLst/>
          </a:prstGeom>
          <a:ln w="31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</p:cNvCxnSpPr>
          <p:nvPr/>
        </p:nvCxnSpPr>
        <p:spPr>
          <a:xfrm>
            <a:off x="5810139" y="2096940"/>
            <a:ext cx="19161" cy="47705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148948" y="1329432"/>
            <a:ext cx="1224421" cy="75851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Collected Data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123904" y="4482232"/>
            <a:ext cx="1866900" cy="14773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 can choose to access the player statistics array from player name window</a:t>
            </a:r>
          </a:p>
        </p:txBody>
      </p:sp>
      <p:sp>
        <p:nvSpPr>
          <p:cNvPr id="76" name="Rectangle: Rounded Corners 75"/>
          <p:cNvSpPr/>
          <p:nvPr/>
        </p:nvSpPr>
        <p:spPr>
          <a:xfrm>
            <a:off x="5353050" y="589203"/>
            <a:ext cx="895350" cy="4266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</a:t>
            </a:r>
          </a:p>
        </p:txBody>
      </p:sp>
      <p:sp>
        <p:nvSpPr>
          <p:cNvPr id="77" name="Rectangle: Rounded Corners 76"/>
          <p:cNvSpPr/>
          <p:nvPr/>
        </p:nvSpPr>
        <p:spPr>
          <a:xfrm>
            <a:off x="7308454" y="2597826"/>
            <a:ext cx="895350" cy="4266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5353050" y="0"/>
            <a:ext cx="0" cy="589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27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11442" y="685261"/>
            <a:ext cx="6518364" cy="32395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Statistics Array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944374" y="0"/>
            <a:ext cx="0" cy="6878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10133901" y="0"/>
            <a:ext cx="0" cy="239925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 flipH="1">
            <a:off x="9229806" y="2399250"/>
            <a:ext cx="90409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819775" y="0"/>
            <a:ext cx="0" cy="685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5819774" y="3278568"/>
            <a:ext cx="1" cy="35794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207564" y="2520055"/>
            <a:ext cx="1224421" cy="75851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Collected Data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8173836" y="2108661"/>
            <a:ext cx="895350" cy="4266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</a:t>
            </a:r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 flipH="1" flipV="1">
            <a:off x="10133901" y="3457575"/>
            <a:ext cx="56452" cy="340042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 flipH="1" flipV="1">
            <a:off x="9224654" y="3448049"/>
            <a:ext cx="909247" cy="952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59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648942" y="1274991"/>
            <a:ext cx="6867349" cy="3108960"/>
            <a:chOff x="2420342" y="65316"/>
            <a:chExt cx="6867349" cy="3108960"/>
          </a:xfrm>
        </p:grpSpPr>
        <p:grpSp>
          <p:nvGrpSpPr>
            <p:cNvPr id="5" name="Group 4"/>
            <p:cNvGrpSpPr/>
            <p:nvPr/>
          </p:nvGrpSpPr>
          <p:grpSpPr>
            <a:xfrm>
              <a:off x="2420342" y="65316"/>
              <a:ext cx="6867349" cy="3108960"/>
              <a:chOff x="1627461" y="2698458"/>
              <a:chExt cx="2340530" cy="1129720"/>
            </a:xfrm>
            <a:solidFill>
              <a:schemeClr val="bg2">
                <a:lumMod val="90000"/>
              </a:schemeClr>
            </a:solidFill>
          </p:grpSpPr>
          <p:sp>
            <p:nvSpPr>
              <p:cNvPr id="12" name="Rectangle 11"/>
              <p:cNvSpPr/>
              <p:nvPr/>
            </p:nvSpPr>
            <p:spPr>
              <a:xfrm>
                <a:off x="1627462" y="2698458"/>
                <a:ext cx="2340529" cy="56486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627461" y="3263318"/>
                <a:ext cx="2340529" cy="56486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595647" y="520423"/>
              <a:ext cx="2573383" cy="674521"/>
              <a:chOff x="3240404" y="4981694"/>
              <a:chExt cx="2573383" cy="674521"/>
            </a:xfrm>
          </p:grpSpPr>
          <p:sp>
            <p:nvSpPr>
              <p:cNvPr id="10" name="Rectangle: Rounded Corners 9"/>
              <p:cNvSpPr/>
              <p:nvPr/>
            </p:nvSpPr>
            <p:spPr>
              <a:xfrm>
                <a:off x="3240404" y="4981694"/>
                <a:ext cx="2573383" cy="674521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38375" y="5119161"/>
                <a:ext cx="2377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Select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595647" y="1957708"/>
              <a:ext cx="2573383" cy="674521"/>
              <a:chOff x="3240403" y="4881721"/>
              <a:chExt cx="2573383" cy="674521"/>
            </a:xfrm>
          </p:grpSpPr>
          <p:sp>
            <p:nvSpPr>
              <p:cNvPr id="8" name="Rectangle: Rounded Corners 7"/>
              <p:cNvSpPr/>
              <p:nvPr/>
            </p:nvSpPr>
            <p:spPr>
              <a:xfrm>
                <a:off x="3240403" y="4881721"/>
                <a:ext cx="2573383" cy="674521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338374" y="4997369"/>
                <a:ext cx="2377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De-Select</a:t>
                </a:r>
              </a:p>
            </p:txBody>
          </p:sp>
        </p:grpSp>
      </p:grpSp>
      <p:sp>
        <p:nvSpPr>
          <p:cNvPr id="14" name="Oval 13"/>
          <p:cNvSpPr/>
          <p:nvPr/>
        </p:nvSpPr>
        <p:spPr>
          <a:xfrm>
            <a:off x="5299658" y="2408870"/>
            <a:ext cx="1224421" cy="75851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Collected Data</a:t>
            </a:r>
          </a:p>
        </p:txBody>
      </p:sp>
      <p:cxnSp>
        <p:nvCxnSpPr>
          <p:cNvPr id="16" name="Straight Arrow Connector 15"/>
          <p:cNvCxnSpPr>
            <a:cxnSpLocks/>
            <a:stCxn id="14" idx="4"/>
          </p:cNvCxnSpPr>
          <p:nvPr/>
        </p:nvCxnSpPr>
        <p:spPr>
          <a:xfrm>
            <a:off x="5911869" y="3167383"/>
            <a:ext cx="3156" cy="36906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/>
          <p:cNvSpPr/>
          <p:nvPr/>
        </p:nvSpPr>
        <p:spPr>
          <a:xfrm>
            <a:off x="8382000" y="1810227"/>
            <a:ext cx="895350" cy="4266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9516288" y="1867565"/>
            <a:ext cx="68498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H="1" flipV="1">
            <a:off x="10201275" y="0"/>
            <a:ext cx="9525" cy="186756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0077450" y="2933700"/>
            <a:ext cx="0" cy="39243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9516288" y="2924175"/>
            <a:ext cx="580212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324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06462" y="509179"/>
            <a:ext cx="6518364" cy="32395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Roster</a:t>
            </a:r>
          </a:p>
        </p:txBody>
      </p:sp>
      <p:cxnSp>
        <p:nvCxnSpPr>
          <p:cNvPr id="6" name="Straight Arrow Connector 5"/>
          <p:cNvCxnSpPr>
            <a:cxnSpLocks/>
            <a:endCxn id="4" idx="0"/>
          </p:cNvCxnSpPr>
          <p:nvPr/>
        </p:nvCxnSpPr>
        <p:spPr>
          <a:xfrm>
            <a:off x="5965644" y="0"/>
            <a:ext cx="0" cy="5091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/>
          <p:cNvSpPr/>
          <p:nvPr/>
        </p:nvSpPr>
        <p:spPr>
          <a:xfrm>
            <a:off x="8048625" y="1201263"/>
            <a:ext cx="895350" cy="4266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048625" y="2328724"/>
            <a:ext cx="895350" cy="11193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Return to Main Menu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9224826" y="1438275"/>
            <a:ext cx="79547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0029825" y="0"/>
            <a:ext cx="0" cy="143827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45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135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Wagner</dc:creator>
  <cp:lastModifiedBy>Robert Wagner</cp:lastModifiedBy>
  <cp:revision>16</cp:revision>
  <dcterms:created xsi:type="dcterms:W3CDTF">2017-03-06T00:00:06Z</dcterms:created>
  <dcterms:modified xsi:type="dcterms:W3CDTF">2017-03-06T02:21:11Z</dcterms:modified>
</cp:coreProperties>
</file>