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9C17-83D2-4091-A614-5855AA8720E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0E5F-D06B-46D6-B018-5DD75924E49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9C17-83D2-4091-A614-5855AA8720E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0E5F-D06B-46D6-B018-5DD75924E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9C17-83D2-4091-A614-5855AA8720E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0E5F-D06B-46D6-B018-5DD75924E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9C17-83D2-4091-A614-5855AA8720E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0E5F-D06B-46D6-B018-5DD75924E4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9C17-83D2-4091-A614-5855AA8720E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0E5F-D06B-46D6-B018-5DD75924E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9C17-83D2-4091-A614-5855AA8720E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0E5F-D06B-46D6-B018-5DD75924E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9C17-83D2-4091-A614-5855AA8720E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0E5F-D06B-46D6-B018-5DD75924E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9C17-83D2-4091-A614-5855AA8720E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0E5F-D06B-46D6-B018-5DD75924E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9C17-83D2-4091-A614-5855AA8720E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0E5F-D06B-46D6-B018-5DD75924E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9C17-83D2-4091-A614-5855AA8720E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0E5F-D06B-46D6-B018-5DD75924E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9C17-83D2-4091-A614-5855AA8720E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20E5F-D06B-46D6-B018-5DD75924E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7999C17-83D2-4091-A614-5855AA8720E7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00920E5F-D06B-46D6-B018-5DD75924E49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3717032"/>
            <a:ext cx="8568952" cy="29718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Algerian" pitchFamily="82" charset="0"/>
              </a:rPr>
              <a:t>NAME:RWAN MOHAMED AHMED </a:t>
            </a:r>
          </a:p>
          <a:p>
            <a:pPr algn="l"/>
            <a:r>
              <a:rPr lang="en-US" sz="4000" dirty="0" smtClean="0">
                <a:latin typeface="Algerian" pitchFamily="82" charset="0"/>
              </a:rPr>
              <a:t>ID:323                   GROUP:3</a:t>
            </a:r>
          </a:p>
          <a:p>
            <a:pPr algn="l"/>
            <a:r>
              <a:rPr lang="en-US" sz="4000" dirty="0" smtClean="0">
                <a:latin typeface="Algerian" pitchFamily="82" charset="0"/>
              </a:rPr>
              <a:t>SECTION:14            BN:22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124744"/>
            <a:ext cx="7772400" cy="2406129"/>
          </a:xfrm>
        </p:spPr>
        <p:txBody>
          <a:bodyPr/>
          <a:lstStyle/>
          <a:p>
            <a:r>
              <a:rPr lang="en-US" sz="7200" b="1" i="1" u="sng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ARTIFICIAL INTELLIGENCE</a:t>
            </a:r>
            <a:endParaRPr lang="en-US" sz="7200" b="1" i="1" u="sng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0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itchFamily="2" charset="2"/>
              <a:buChar char="Ø"/>
            </a:pPr>
            <a:r>
              <a:rPr lang="en-US" sz="5400" dirty="0" smtClean="0">
                <a:solidFill>
                  <a:srgbClr val="00B0F0"/>
                </a:solidFill>
                <a:latin typeface="Algerian" pitchFamily="82" charset="0"/>
              </a:rPr>
              <a:t>APPLICATIONS:</a:t>
            </a:r>
            <a:endParaRPr lang="en-US" sz="5400" dirty="0">
              <a:solidFill>
                <a:srgbClr val="00B0F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5069160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ookman Old Style" pitchFamily="18" charset="0"/>
              </a:rPr>
              <a:t>ASTRONOMY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ookman Old Style" pitchFamily="18" charset="0"/>
              </a:rPr>
              <a:t>HEALTHCARE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ookman Old Style" pitchFamily="18" charset="0"/>
              </a:rPr>
              <a:t>TRANSPORT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ookman Old Style" pitchFamily="18" charset="0"/>
              </a:rPr>
              <a:t>EDUCATION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ookman Old Style" pitchFamily="18" charset="0"/>
              </a:rPr>
              <a:t>AGRICULTURE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ookman Old Style" pitchFamily="18" charset="0"/>
              </a:rPr>
              <a:t>E-COMMERCE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ookman Old Style" pitchFamily="18" charset="0"/>
              </a:rPr>
              <a:t>ENTERTAINMENT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ookman Old Style" pitchFamily="18" charset="0"/>
              </a:rPr>
              <a:t>ROBOTICS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ookman Old Style" pitchFamily="18" charset="0"/>
              </a:rPr>
              <a:t>AUTOMOTIVES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Bookman Old Style" pitchFamily="18" charset="0"/>
              </a:rPr>
              <a:t>SOCIAL MEDIA</a:t>
            </a:r>
          </a:p>
          <a:p>
            <a:pPr>
              <a:buFont typeface="+mj-lt"/>
              <a:buAutoNum type="arabicPeriod"/>
            </a:pP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7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itchFamily="2" charset="2"/>
              <a:buChar char="Ø"/>
            </a:pPr>
            <a:r>
              <a:rPr lang="en-US" sz="4800" b="1" i="1" u="sng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SOURCE CODES:</a:t>
            </a:r>
            <a:endParaRPr lang="en-US" sz="4800" b="1" i="1" u="sng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1728192" cy="2088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4784"/>
            <a:ext cx="1800201" cy="2088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484784"/>
            <a:ext cx="1800200" cy="2088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484784"/>
            <a:ext cx="1800200" cy="2088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9040"/>
            <a:ext cx="1728192" cy="22385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67" y="3773015"/>
            <a:ext cx="1728192" cy="22545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01" y="3773015"/>
            <a:ext cx="1720343" cy="22385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773015"/>
            <a:ext cx="1832132" cy="222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2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itchFamily="2" charset="2"/>
              <a:buChar char="Ø"/>
            </a:pPr>
            <a:r>
              <a:rPr lang="en-US" sz="4800" b="1" i="1" u="sng" dirty="0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SOURCE CODES:</a:t>
            </a:r>
            <a:endParaRPr lang="en-US" sz="4800" b="1" i="1" u="sng" dirty="0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484784"/>
            <a:ext cx="1728192" cy="20882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484784"/>
            <a:ext cx="1800201" cy="2088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484784"/>
            <a:ext cx="1800200" cy="2088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484784"/>
            <a:ext cx="1800200" cy="2088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789040"/>
            <a:ext cx="1728192" cy="22385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67" y="3773015"/>
            <a:ext cx="1728192" cy="22545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801" y="3773015"/>
            <a:ext cx="1720343" cy="22385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773015"/>
            <a:ext cx="1832132" cy="222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85800" indent="-685800">
              <a:buFont typeface="Wingdings" pitchFamily="2" charset="2"/>
              <a:buChar char="Ø"/>
            </a:pPr>
            <a:r>
              <a:rPr lang="en-US" sz="4800" b="1" i="1" u="sng" smtClean="0">
                <a:solidFill>
                  <a:srgbClr val="0099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LINKS:</a:t>
            </a:r>
            <a:endParaRPr lang="en-US" sz="4800" b="1" i="1" u="sng">
              <a:solidFill>
                <a:srgbClr val="0099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9486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Custom 1">
      <a:dk1>
        <a:srgbClr val="0B5394"/>
      </a:dk1>
      <a:lt1>
        <a:srgbClr val="0075A2"/>
      </a:lt1>
      <a:dk2>
        <a:srgbClr val="0075A2"/>
      </a:dk2>
      <a:lt2>
        <a:srgbClr val="DBF5F9"/>
      </a:lt2>
      <a:accent1>
        <a:srgbClr val="59A9F2"/>
      </a:accent1>
      <a:accent2>
        <a:srgbClr val="0075A2"/>
      </a:accent2>
      <a:accent3>
        <a:srgbClr val="0BD0D9"/>
      </a:accent3>
      <a:accent4>
        <a:srgbClr val="10CF9B"/>
      </a:accent4>
      <a:accent5>
        <a:srgbClr val="7CCA62"/>
      </a:accent5>
      <a:accent6>
        <a:srgbClr val="062328"/>
      </a:accent6>
      <a:hlink>
        <a:srgbClr val="073763"/>
      </a:hlink>
      <a:folHlink>
        <a:srgbClr val="5DF0F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30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Horizon</vt:lpstr>
      <vt:lpstr>ARTIFICIAL INTELLIGENCE</vt:lpstr>
      <vt:lpstr>APPLICATIONS:</vt:lpstr>
      <vt:lpstr>SOURCE CODES:</vt:lpstr>
      <vt:lpstr>SOURCE CODES:</vt:lpstr>
      <vt:lpstr>LINKS: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Smart Computer</dc:creator>
  <cp:lastModifiedBy>Smart Computer</cp:lastModifiedBy>
  <cp:revision>6</cp:revision>
  <dcterms:created xsi:type="dcterms:W3CDTF">2021-06-06T07:59:42Z</dcterms:created>
  <dcterms:modified xsi:type="dcterms:W3CDTF">2021-06-06T16:53:39Z</dcterms:modified>
</cp:coreProperties>
</file>