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7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9AF6-3BBA-4AA4-8018-0F31E5598F8B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A865-60AD-465B-96C2-DCCC29D28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06" y="1137874"/>
            <a:ext cx="2362530" cy="30960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657" y="523159"/>
            <a:ext cx="6372808" cy="4413380"/>
          </a:xfrm>
          <a:prstGeom prst="rect">
            <a:avLst/>
          </a:prstGeom>
          <a:solidFill>
            <a:srgbClr val="B5B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899821" y="1189472"/>
            <a:ext cx="3284738" cy="3284738"/>
          </a:xfrm>
          <a:custGeom>
            <a:avLst/>
            <a:gdLst>
              <a:gd name="connsiteX0" fmla="*/ 0 w 3284738"/>
              <a:gd name="connsiteY0" fmla="*/ 547467 h 3284738"/>
              <a:gd name="connsiteX1" fmla="*/ 547467 w 3284738"/>
              <a:gd name="connsiteY1" fmla="*/ 0 h 3284738"/>
              <a:gd name="connsiteX2" fmla="*/ 2737271 w 3284738"/>
              <a:gd name="connsiteY2" fmla="*/ 0 h 3284738"/>
              <a:gd name="connsiteX3" fmla="*/ 3284738 w 3284738"/>
              <a:gd name="connsiteY3" fmla="*/ 547467 h 3284738"/>
              <a:gd name="connsiteX4" fmla="*/ 3284738 w 3284738"/>
              <a:gd name="connsiteY4" fmla="*/ 2737271 h 3284738"/>
              <a:gd name="connsiteX5" fmla="*/ 2737271 w 3284738"/>
              <a:gd name="connsiteY5" fmla="*/ 3284738 h 3284738"/>
              <a:gd name="connsiteX6" fmla="*/ 547467 w 3284738"/>
              <a:gd name="connsiteY6" fmla="*/ 3284738 h 3284738"/>
              <a:gd name="connsiteX7" fmla="*/ 0 w 3284738"/>
              <a:gd name="connsiteY7" fmla="*/ 2737271 h 3284738"/>
              <a:gd name="connsiteX8" fmla="*/ 0 w 3284738"/>
              <a:gd name="connsiteY8" fmla="*/ 547467 h 3284738"/>
              <a:gd name="connsiteX0" fmla="*/ 0 w 3284738"/>
              <a:gd name="connsiteY0" fmla="*/ 547467 h 3284738"/>
              <a:gd name="connsiteX1" fmla="*/ 547467 w 3284738"/>
              <a:gd name="connsiteY1" fmla="*/ 0 h 3284738"/>
              <a:gd name="connsiteX2" fmla="*/ 2737271 w 3284738"/>
              <a:gd name="connsiteY2" fmla="*/ 0 h 3284738"/>
              <a:gd name="connsiteX3" fmla="*/ 3284738 w 3284738"/>
              <a:gd name="connsiteY3" fmla="*/ 547467 h 3284738"/>
              <a:gd name="connsiteX4" fmla="*/ 3284738 w 3284738"/>
              <a:gd name="connsiteY4" fmla="*/ 2737271 h 3284738"/>
              <a:gd name="connsiteX5" fmla="*/ 2737271 w 3284738"/>
              <a:gd name="connsiteY5" fmla="*/ 3284738 h 3284738"/>
              <a:gd name="connsiteX6" fmla="*/ 547467 w 3284738"/>
              <a:gd name="connsiteY6" fmla="*/ 3284738 h 3284738"/>
              <a:gd name="connsiteX7" fmla="*/ 0 w 3284738"/>
              <a:gd name="connsiteY7" fmla="*/ 2737271 h 3284738"/>
              <a:gd name="connsiteX8" fmla="*/ 0 w 3284738"/>
              <a:gd name="connsiteY8" fmla="*/ 547467 h 3284738"/>
              <a:gd name="connsiteX0" fmla="*/ 0 w 3284738"/>
              <a:gd name="connsiteY0" fmla="*/ 547467 h 3284738"/>
              <a:gd name="connsiteX1" fmla="*/ 547467 w 3284738"/>
              <a:gd name="connsiteY1" fmla="*/ 0 h 3284738"/>
              <a:gd name="connsiteX2" fmla="*/ 2737271 w 3284738"/>
              <a:gd name="connsiteY2" fmla="*/ 0 h 3284738"/>
              <a:gd name="connsiteX3" fmla="*/ 3284738 w 3284738"/>
              <a:gd name="connsiteY3" fmla="*/ 547467 h 3284738"/>
              <a:gd name="connsiteX4" fmla="*/ 3284738 w 3284738"/>
              <a:gd name="connsiteY4" fmla="*/ 2737271 h 3284738"/>
              <a:gd name="connsiteX5" fmla="*/ 2737271 w 3284738"/>
              <a:gd name="connsiteY5" fmla="*/ 3284738 h 3284738"/>
              <a:gd name="connsiteX6" fmla="*/ 547467 w 3284738"/>
              <a:gd name="connsiteY6" fmla="*/ 3284738 h 3284738"/>
              <a:gd name="connsiteX7" fmla="*/ 0 w 3284738"/>
              <a:gd name="connsiteY7" fmla="*/ 2737271 h 3284738"/>
              <a:gd name="connsiteX8" fmla="*/ 0 w 3284738"/>
              <a:gd name="connsiteY8" fmla="*/ 547467 h 3284738"/>
              <a:gd name="connsiteX0" fmla="*/ 0 w 3284738"/>
              <a:gd name="connsiteY0" fmla="*/ 547467 h 3284738"/>
              <a:gd name="connsiteX1" fmla="*/ 547467 w 3284738"/>
              <a:gd name="connsiteY1" fmla="*/ 0 h 3284738"/>
              <a:gd name="connsiteX2" fmla="*/ 2737271 w 3284738"/>
              <a:gd name="connsiteY2" fmla="*/ 0 h 3284738"/>
              <a:gd name="connsiteX3" fmla="*/ 3284738 w 3284738"/>
              <a:gd name="connsiteY3" fmla="*/ 547467 h 3284738"/>
              <a:gd name="connsiteX4" fmla="*/ 3284738 w 3284738"/>
              <a:gd name="connsiteY4" fmla="*/ 2737271 h 3284738"/>
              <a:gd name="connsiteX5" fmla="*/ 2737271 w 3284738"/>
              <a:gd name="connsiteY5" fmla="*/ 3284738 h 3284738"/>
              <a:gd name="connsiteX6" fmla="*/ 547467 w 3284738"/>
              <a:gd name="connsiteY6" fmla="*/ 3284738 h 3284738"/>
              <a:gd name="connsiteX7" fmla="*/ 0 w 3284738"/>
              <a:gd name="connsiteY7" fmla="*/ 2737271 h 3284738"/>
              <a:gd name="connsiteX8" fmla="*/ 0 w 3284738"/>
              <a:gd name="connsiteY8" fmla="*/ 547467 h 32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738" h="3284738">
                <a:moveTo>
                  <a:pt x="0" y="547467"/>
                </a:moveTo>
                <a:cubicBezTo>
                  <a:pt x="0" y="245109"/>
                  <a:pt x="245109" y="0"/>
                  <a:pt x="547467" y="0"/>
                </a:cubicBezTo>
                <a:lnTo>
                  <a:pt x="2737271" y="0"/>
                </a:lnTo>
                <a:cubicBezTo>
                  <a:pt x="3057384" y="26633"/>
                  <a:pt x="3284738" y="174087"/>
                  <a:pt x="3284738" y="547467"/>
                </a:cubicBezTo>
                <a:lnTo>
                  <a:pt x="3284738" y="2737271"/>
                </a:lnTo>
                <a:cubicBezTo>
                  <a:pt x="3284738" y="3039629"/>
                  <a:pt x="3039629" y="3284738"/>
                  <a:pt x="2737271" y="3284738"/>
                </a:cubicBezTo>
                <a:lnTo>
                  <a:pt x="547467" y="3284738"/>
                </a:lnTo>
                <a:cubicBezTo>
                  <a:pt x="245109" y="3284738"/>
                  <a:pt x="0" y="3039629"/>
                  <a:pt x="0" y="2737271"/>
                </a:cubicBezTo>
                <a:lnTo>
                  <a:pt x="0" y="5474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567709" y="2148396"/>
            <a:ext cx="459576" cy="1171853"/>
          </a:xfrm>
          <a:prstGeom prst="line">
            <a:avLst/>
          </a:prstGeom>
          <a:ln w="301625" cap="rnd">
            <a:solidFill>
              <a:srgbClr val="F9DB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027285" y="2148396"/>
            <a:ext cx="343988" cy="1171853"/>
          </a:xfrm>
          <a:prstGeom prst="line">
            <a:avLst/>
          </a:prstGeom>
          <a:ln w="301625" cap="rnd">
            <a:solidFill>
              <a:srgbClr val="F7C934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830849" y="2148396"/>
            <a:ext cx="343988" cy="1162907"/>
          </a:xfrm>
          <a:prstGeom prst="line">
            <a:avLst/>
          </a:prstGeom>
          <a:ln w="301625" cap="rnd">
            <a:solidFill>
              <a:srgbClr val="FA3A1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71273" y="2148396"/>
            <a:ext cx="459576" cy="1171853"/>
          </a:xfrm>
          <a:prstGeom prst="line">
            <a:avLst/>
          </a:prstGeom>
          <a:ln w="301625" cap="rnd">
            <a:solidFill>
              <a:srgbClr val="F8A64F">
                <a:alpha val="89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46707" y="1143787"/>
            <a:ext cx="2567032" cy="4478585"/>
          </a:xfrm>
          <a:custGeom>
            <a:avLst/>
            <a:gdLst>
              <a:gd name="connsiteX0" fmla="*/ 0 w 2567032"/>
              <a:gd name="connsiteY0" fmla="*/ 427847 h 4488110"/>
              <a:gd name="connsiteX1" fmla="*/ 427847 w 2567032"/>
              <a:gd name="connsiteY1" fmla="*/ 0 h 4488110"/>
              <a:gd name="connsiteX2" fmla="*/ 2139185 w 2567032"/>
              <a:gd name="connsiteY2" fmla="*/ 0 h 4488110"/>
              <a:gd name="connsiteX3" fmla="*/ 2567032 w 2567032"/>
              <a:gd name="connsiteY3" fmla="*/ 427847 h 4488110"/>
              <a:gd name="connsiteX4" fmla="*/ 2567032 w 2567032"/>
              <a:gd name="connsiteY4" fmla="*/ 4060263 h 4488110"/>
              <a:gd name="connsiteX5" fmla="*/ 2139185 w 2567032"/>
              <a:gd name="connsiteY5" fmla="*/ 4488110 h 4488110"/>
              <a:gd name="connsiteX6" fmla="*/ 427847 w 2567032"/>
              <a:gd name="connsiteY6" fmla="*/ 4488110 h 4488110"/>
              <a:gd name="connsiteX7" fmla="*/ 0 w 2567032"/>
              <a:gd name="connsiteY7" fmla="*/ 4060263 h 4488110"/>
              <a:gd name="connsiteX8" fmla="*/ 0 w 2567032"/>
              <a:gd name="connsiteY8" fmla="*/ 427847 h 4488110"/>
              <a:gd name="connsiteX0" fmla="*/ 0 w 2567032"/>
              <a:gd name="connsiteY0" fmla="*/ 427847 h 4488110"/>
              <a:gd name="connsiteX1" fmla="*/ 427847 w 2567032"/>
              <a:gd name="connsiteY1" fmla="*/ 0 h 4488110"/>
              <a:gd name="connsiteX2" fmla="*/ 2139185 w 2567032"/>
              <a:gd name="connsiteY2" fmla="*/ 0 h 4488110"/>
              <a:gd name="connsiteX3" fmla="*/ 2567032 w 2567032"/>
              <a:gd name="connsiteY3" fmla="*/ 334541 h 4488110"/>
              <a:gd name="connsiteX4" fmla="*/ 2567032 w 2567032"/>
              <a:gd name="connsiteY4" fmla="*/ 4060263 h 4488110"/>
              <a:gd name="connsiteX5" fmla="*/ 2139185 w 2567032"/>
              <a:gd name="connsiteY5" fmla="*/ 4488110 h 4488110"/>
              <a:gd name="connsiteX6" fmla="*/ 427847 w 2567032"/>
              <a:gd name="connsiteY6" fmla="*/ 4488110 h 4488110"/>
              <a:gd name="connsiteX7" fmla="*/ 0 w 2567032"/>
              <a:gd name="connsiteY7" fmla="*/ 4060263 h 4488110"/>
              <a:gd name="connsiteX8" fmla="*/ 0 w 2567032"/>
              <a:gd name="connsiteY8" fmla="*/ 427847 h 4488110"/>
              <a:gd name="connsiteX0" fmla="*/ 0 w 2567032"/>
              <a:gd name="connsiteY0" fmla="*/ 427847 h 4488110"/>
              <a:gd name="connsiteX1" fmla="*/ 427847 w 2567032"/>
              <a:gd name="connsiteY1" fmla="*/ 0 h 4488110"/>
              <a:gd name="connsiteX2" fmla="*/ 2282060 w 2567032"/>
              <a:gd name="connsiteY2" fmla="*/ 9525 h 4488110"/>
              <a:gd name="connsiteX3" fmla="*/ 2567032 w 2567032"/>
              <a:gd name="connsiteY3" fmla="*/ 334541 h 4488110"/>
              <a:gd name="connsiteX4" fmla="*/ 2567032 w 2567032"/>
              <a:gd name="connsiteY4" fmla="*/ 4060263 h 4488110"/>
              <a:gd name="connsiteX5" fmla="*/ 2139185 w 2567032"/>
              <a:gd name="connsiteY5" fmla="*/ 4488110 h 4488110"/>
              <a:gd name="connsiteX6" fmla="*/ 427847 w 2567032"/>
              <a:gd name="connsiteY6" fmla="*/ 4488110 h 4488110"/>
              <a:gd name="connsiteX7" fmla="*/ 0 w 2567032"/>
              <a:gd name="connsiteY7" fmla="*/ 4060263 h 4488110"/>
              <a:gd name="connsiteX8" fmla="*/ 0 w 2567032"/>
              <a:gd name="connsiteY8" fmla="*/ 427847 h 4488110"/>
              <a:gd name="connsiteX0" fmla="*/ 0 w 2567032"/>
              <a:gd name="connsiteY0" fmla="*/ 4183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67032 w 2567032"/>
              <a:gd name="connsiteY4" fmla="*/ 4050738 h 4478585"/>
              <a:gd name="connsiteX5" fmla="*/ 2139185 w 2567032"/>
              <a:gd name="connsiteY5" fmla="*/ 4478585 h 4478585"/>
              <a:gd name="connsiteX6" fmla="*/ 427847 w 2567032"/>
              <a:gd name="connsiteY6" fmla="*/ 4478585 h 4478585"/>
              <a:gd name="connsiteX7" fmla="*/ 0 w 2567032"/>
              <a:gd name="connsiteY7" fmla="*/ 4050738 h 4478585"/>
              <a:gd name="connsiteX8" fmla="*/ 0 w 2567032"/>
              <a:gd name="connsiteY8" fmla="*/ 418322 h 4478585"/>
              <a:gd name="connsiteX0" fmla="*/ 0 w 2567032"/>
              <a:gd name="connsiteY0" fmla="*/ 3040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67032 w 2567032"/>
              <a:gd name="connsiteY4" fmla="*/ 4050738 h 4478585"/>
              <a:gd name="connsiteX5" fmla="*/ 2139185 w 2567032"/>
              <a:gd name="connsiteY5" fmla="*/ 4478585 h 4478585"/>
              <a:gd name="connsiteX6" fmla="*/ 427847 w 2567032"/>
              <a:gd name="connsiteY6" fmla="*/ 4478585 h 4478585"/>
              <a:gd name="connsiteX7" fmla="*/ 0 w 2567032"/>
              <a:gd name="connsiteY7" fmla="*/ 4050738 h 4478585"/>
              <a:gd name="connsiteX8" fmla="*/ 0 w 2567032"/>
              <a:gd name="connsiteY8" fmla="*/ 304022 h 4478585"/>
              <a:gd name="connsiteX0" fmla="*/ 0 w 2567032"/>
              <a:gd name="connsiteY0" fmla="*/ 3040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67032 w 2567032"/>
              <a:gd name="connsiteY4" fmla="*/ 4050738 h 4478585"/>
              <a:gd name="connsiteX5" fmla="*/ 2139185 w 2567032"/>
              <a:gd name="connsiteY5" fmla="*/ 4478585 h 4478585"/>
              <a:gd name="connsiteX6" fmla="*/ 304022 w 2567032"/>
              <a:gd name="connsiteY6" fmla="*/ 4478585 h 4478585"/>
              <a:gd name="connsiteX7" fmla="*/ 0 w 2567032"/>
              <a:gd name="connsiteY7" fmla="*/ 4050738 h 4478585"/>
              <a:gd name="connsiteX8" fmla="*/ 0 w 2567032"/>
              <a:gd name="connsiteY8" fmla="*/ 304022 h 4478585"/>
              <a:gd name="connsiteX0" fmla="*/ 0 w 2567032"/>
              <a:gd name="connsiteY0" fmla="*/ 3040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67032 w 2567032"/>
              <a:gd name="connsiteY4" fmla="*/ 4050738 h 4478585"/>
              <a:gd name="connsiteX5" fmla="*/ 2139185 w 2567032"/>
              <a:gd name="connsiteY5" fmla="*/ 4478585 h 4478585"/>
              <a:gd name="connsiteX6" fmla="*/ 304022 w 2567032"/>
              <a:gd name="connsiteY6" fmla="*/ 4478585 h 4478585"/>
              <a:gd name="connsiteX7" fmla="*/ 0 w 2567032"/>
              <a:gd name="connsiteY7" fmla="*/ 4184088 h 4478585"/>
              <a:gd name="connsiteX8" fmla="*/ 0 w 2567032"/>
              <a:gd name="connsiteY8" fmla="*/ 304022 h 4478585"/>
              <a:gd name="connsiteX0" fmla="*/ 0 w 2567032"/>
              <a:gd name="connsiteY0" fmla="*/ 3040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57507 w 2567032"/>
              <a:gd name="connsiteY4" fmla="*/ 4203138 h 4478585"/>
              <a:gd name="connsiteX5" fmla="*/ 2139185 w 2567032"/>
              <a:gd name="connsiteY5" fmla="*/ 4478585 h 4478585"/>
              <a:gd name="connsiteX6" fmla="*/ 304022 w 2567032"/>
              <a:gd name="connsiteY6" fmla="*/ 4478585 h 4478585"/>
              <a:gd name="connsiteX7" fmla="*/ 0 w 2567032"/>
              <a:gd name="connsiteY7" fmla="*/ 4184088 h 4478585"/>
              <a:gd name="connsiteX8" fmla="*/ 0 w 2567032"/>
              <a:gd name="connsiteY8" fmla="*/ 304022 h 4478585"/>
              <a:gd name="connsiteX0" fmla="*/ 0 w 2567032"/>
              <a:gd name="connsiteY0" fmla="*/ 304022 h 4478585"/>
              <a:gd name="connsiteX1" fmla="*/ 275447 w 2567032"/>
              <a:gd name="connsiteY1" fmla="*/ 9525 h 4478585"/>
              <a:gd name="connsiteX2" fmla="*/ 2282060 w 2567032"/>
              <a:gd name="connsiteY2" fmla="*/ 0 h 4478585"/>
              <a:gd name="connsiteX3" fmla="*/ 2567032 w 2567032"/>
              <a:gd name="connsiteY3" fmla="*/ 325016 h 4478585"/>
              <a:gd name="connsiteX4" fmla="*/ 2557507 w 2567032"/>
              <a:gd name="connsiteY4" fmla="*/ 4203138 h 4478585"/>
              <a:gd name="connsiteX5" fmla="*/ 2205860 w 2567032"/>
              <a:gd name="connsiteY5" fmla="*/ 4478585 h 4478585"/>
              <a:gd name="connsiteX6" fmla="*/ 304022 w 2567032"/>
              <a:gd name="connsiteY6" fmla="*/ 4478585 h 4478585"/>
              <a:gd name="connsiteX7" fmla="*/ 0 w 2567032"/>
              <a:gd name="connsiteY7" fmla="*/ 4184088 h 4478585"/>
              <a:gd name="connsiteX8" fmla="*/ 0 w 2567032"/>
              <a:gd name="connsiteY8" fmla="*/ 304022 h 447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7032" h="4478585">
                <a:moveTo>
                  <a:pt x="0" y="304022"/>
                </a:moveTo>
                <a:cubicBezTo>
                  <a:pt x="0" y="67729"/>
                  <a:pt x="39154" y="9525"/>
                  <a:pt x="275447" y="9525"/>
                </a:cubicBezTo>
                <a:lnTo>
                  <a:pt x="2282060" y="0"/>
                </a:lnTo>
                <a:cubicBezTo>
                  <a:pt x="2518353" y="0"/>
                  <a:pt x="2567032" y="88723"/>
                  <a:pt x="2567032" y="325016"/>
                </a:cubicBezTo>
                <a:lnTo>
                  <a:pt x="2557507" y="4203138"/>
                </a:lnTo>
                <a:cubicBezTo>
                  <a:pt x="2557507" y="4439431"/>
                  <a:pt x="2442153" y="4478585"/>
                  <a:pt x="2205860" y="4478585"/>
                </a:cubicBezTo>
                <a:lnTo>
                  <a:pt x="304022" y="4478585"/>
                </a:lnTo>
                <a:cubicBezTo>
                  <a:pt x="67729" y="4478585"/>
                  <a:pt x="0" y="4420381"/>
                  <a:pt x="0" y="4184088"/>
                </a:cubicBezTo>
                <a:lnTo>
                  <a:pt x="0" y="30402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440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880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5760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0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 rot="13925901">
            <a:off x="511238" y="633632"/>
            <a:ext cx="1197260" cy="1108434"/>
          </a:xfrm>
          <a:custGeom>
            <a:avLst/>
            <a:gdLst>
              <a:gd name="connsiteX0" fmla="*/ 339344 w 1197012"/>
              <a:gd name="connsiteY0" fmla="*/ 1108319 h 1165801"/>
              <a:gd name="connsiteX1" fmla="*/ 47256 w 1197012"/>
              <a:gd name="connsiteY1" fmla="*/ 355883 h 1165801"/>
              <a:gd name="connsiteX2" fmla="*/ 784052 w 1197012"/>
              <a:gd name="connsiteY2" fmla="*/ 28717 h 1165801"/>
              <a:gd name="connsiteX3" fmla="*/ 1176581 w 1197012"/>
              <a:gd name="connsiteY3" fmla="*/ 733900 h 1165801"/>
              <a:gd name="connsiteX4" fmla="*/ 925074 w 1197012"/>
              <a:gd name="connsiteY4" fmla="*/ 668204 h 1165801"/>
              <a:gd name="connsiteX5" fmla="*/ 701518 w 1197012"/>
              <a:gd name="connsiteY5" fmla="*/ 275226 h 1165801"/>
              <a:gd name="connsiteX6" fmla="*/ 287647 w 1197012"/>
              <a:gd name="connsiteY6" fmla="*/ 454882 h 1165801"/>
              <a:gd name="connsiteX7" fmla="*/ 454353 w 1197012"/>
              <a:gd name="connsiteY7" fmla="*/ 875152 h 1165801"/>
              <a:gd name="connsiteX8" fmla="*/ 339344 w 1197012"/>
              <a:gd name="connsiteY8" fmla="*/ 1108319 h 1165801"/>
              <a:gd name="connsiteX0" fmla="*/ 339469 w 1197260"/>
              <a:gd name="connsiteY0" fmla="*/ 1108434 h 1108434"/>
              <a:gd name="connsiteX1" fmla="*/ 47381 w 1197260"/>
              <a:gd name="connsiteY1" fmla="*/ 355998 h 1108434"/>
              <a:gd name="connsiteX2" fmla="*/ 784177 w 1197260"/>
              <a:gd name="connsiteY2" fmla="*/ 28832 h 1108434"/>
              <a:gd name="connsiteX3" fmla="*/ 1176706 w 1197260"/>
              <a:gd name="connsiteY3" fmla="*/ 734015 h 1108434"/>
              <a:gd name="connsiteX4" fmla="*/ 925199 w 1197260"/>
              <a:gd name="connsiteY4" fmla="*/ 668319 h 1108434"/>
              <a:gd name="connsiteX5" fmla="*/ 701643 w 1197260"/>
              <a:gd name="connsiteY5" fmla="*/ 275341 h 1108434"/>
              <a:gd name="connsiteX6" fmla="*/ 287772 w 1197260"/>
              <a:gd name="connsiteY6" fmla="*/ 454997 h 1108434"/>
              <a:gd name="connsiteX7" fmla="*/ 454478 w 1197260"/>
              <a:gd name="connsiteY7" fmla="*/ 875267 h 1108434"/>
              <a:gd name="connsiteX8" fmla="*/ 399213 w 1197260"/>
              <a:gd name="connsiteY8" fmla="*/ 988186 h 1108434"/>
              <a:gd name="connsiteX9" fmla="*/ 339469 w 1197260"/>
              <a:gd name="connsiteY9" fmla="*/ 1108434 h 1108434"/>
              <a:gd name="connsiteX0" fmla="*/ 339469 w 1197260"/>
              <a:gd name="connsiteY0" fmla="*/ 1108434 h 1108434"/>
              <a:gd name="connsiteX1" fmla="*/ 47381 w 1197260"/>
              <a:gd name="connsiteY1" fmla="*/ 355998 h 1108434"/>
              <a:gd name="connsiteX2" fmla="*/ 784177 w 1197260"/>
              <a:gd name="connsiteY2" fmla="*/ 28832 h 1108434"/>
              <a:gd name="connsiteX3" fmla="*/ 1176706 w 1197260"/>
              <a:gd name="connsiteY3" fmla="*/ 734015 h 1108434"/>
              <a:gd name="connsiteX4" fmla="*/ 925199 w 1197260"/>
              <a:gd name="connsiteY4" fmla="*/ 668319 h 1108434"/>
              <a:gd name="connsiteX5" fmla="*/ 701643 w 1197260"/>
              <a:gd name="connsiteY5" fmla="*/ 275341 h 1108434"/>
              <a:gd name="connsiteX6" fmla="*/ 287772 w 1197260"/>
              <a:gd name="connsiteY6" fmla="*/ 454997 h 1108434"/>
              <a:gd name="connsiteX7" fmla="*/ 454478 w 1197260"/>
              <a:gd name="connsiteY7" fmla="*/ 875267 h 1108434"/>
              <a:gd name="connsiteX8" fmla="*/ 399213 w 1197260"/>
              <a:gd name="connsiteY8" fmla="*/ 988186 h 1108434"/>
              <a:gd name="connsiteX9" fmla="*/ 339469 w 1197260"/>
              <a:gd name="connsiteY9" fmla="*/ 1108434 h 1108434"/>
              <a:gd name="connsiteX0" fmla="*/ 339469 w 1197260"/>
              <a:gd name="connsiteY0" fmla="*/ 1108434 h 1108434"/>
              <a:gd name="connsiteX1" fmla="*/ 47381 w 1197260"/>
              <a:gd name="connsiteY1" fmla="*/ 355998 h 1108434"/>
              <a:gd name="connsiteX2" fmla="*/ 784177 w 1197260"/>
              <a:gd name="connsiteY2" fmla="*/ 28832 h 1108434"/>
              <a:gd name="connsiteX3" fmla="*/ 1176706 w 1197260"/>
              <a:gd name="connsiteY3" fmla="*/ 734015 h 1108434"/>
              <a:gd name="connsiteX4" fmla="*/ 925199 w 1197260"/>
              <a:gd name="connsiteY4" fmla="*/ 668319 h 1108434"/>
              <a:gd name="connsiteX5" fmla="*/ 701643 w 1197260"/>
              <a:gd name="connsiteY5" fmla="*/ 275341 h 1108434"/>
              <a:gd name="connsiteX6" fmla="*/ 287772 w 1197260"/>
              <a:gd name="connsiteY6" fmla="*/ 454997 h 1108434"/>
              <a:gd name="connsiteX7" fmla="*/ 454478 w 1197260"/>
              <a:gd name="connsiteY7" fmla="*/ 875267 h 1108434"/>
              <a:gd name="connsiteX8" fmla="*/ 399213 w 1197260"/>
              <a:gd name="connsiteY8" fmla="*/ 988186 h 1108434"/>
              <a:gd name="connsiteX9" fmla="*/ 339469 w 1197260"/>
              <a:gd name="connsiteY9" fmla="*/ 1108434 h 1108434"/>
              <a:gd name="connsiteX0" fmla="*/ 339469 w 1197260"/>
              <a:gd name="connsiteY0" fmla="*/ 1108434 h 1108434"/>
              <a:gd name="connsiteX1" fmla="*/ 47381 w 1197260"/>
              <a:gd name="connsiteY1" fmla="*/ 355998 h 1108434"/>
              <a:gd name="connsiteX2" fmla="*/ 784177 w 1197260"/>
              <a:gd name="connsiteY2" fmla="*/ 28832 h 1108434"/>
              <a:gd name="connsiteX3" fmla="*/ 1176706 w 1197260"/>
              <a:gd name="connsiteY3" fmla="*/ 734015 h 1108434"/>
              <a:gd name="connsiteX4" fmla="*/ 925199 w 1197260"/>
              <a:gd name="connsiteY4" fmla="*/ 668319 h 1108434"/>
              <a:gd name="connsiteX5" fmla="*/ 701643 w 1197260"/>
              <a:gd name="connsiteY5" fmla="*/ 275341 h 1108434"/>
              <a:gd name="connsiteX6" fmla="*/ 287772 w 1197260"/>
              <a:gd name="connsiteY6" fmla="*/ 454997 h 1108434"/>
              <a:gd name="connsiteX7" fmla="*/ 454478 w 1197260"/>
              <a:gd name="connsiteY7" fmla="*/ 875267 h 1108434"/>
              <a:gd name="connsiteX8" fmla="*/ 428659 w 1197260"/>
              <a:gd name="connsiteY8" fmla="*/ 993002 h 1108434"/>
              <a:gd name="connsiteX9" fmla="*/ 339469 w 1197260"/>
              <a:gd name="connsiteY9" fmla="*/ 1108434 h 11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7260" h="1108434">
                <a:moveTo>
                  <a:pt x="339469" y="1108434"/>
                </a:moveTo>
                <a:cubicBezTo>
                  <a:pt x="51539" y="973722"/>
                  <a:pt x="-77024" y="642536"/>
                  <a:pt x="47381" y="355998"/>
                </a:cubicBezTo>
                <a:cubicBezTo>
                  <a:pt x="168459" y="77124"/>
                  <a:pt x="488607" y="-65034"/>
                  <a:pt x="784177" y="28832"/>
                </a:cubicBezTo>
                <a:cubicBezTo>
                  <a:pt x="1086686" y="124902"/>
                  <a:pt x="1259132" y="434704"/>
                  <a:pt x="1176706" y="734015"/>
                </a:cubicBezTo>
                <a:lnTo>
                  <a:pt x="925199" y="668319"/>
                </a:lnTo>
                <a:cubicBezTo>
                  <a:pt x="973132" y="501344"/>
                  <a:pt x="874527" y="328012"/>
                  <a:pt x="701643" y="275341"/>
                </a:cubicBezTo>
                <a:cubicBezTo>
                  <a:pt x="535782" y="224810"/>
                  <a:pt x="356784" y="302511"/>
                  <a:pt x="287772" y="454997"/>
                </a:cubicBezTo>
                <a:cubicBezTo>
                  <a:pt x="215337" y="615046"/>
                  <a:pt x="289117" y="801048"/>
                  <a:pt x="454478" y="875267"/>
                </a:cubicBezTo>
                <a:cubicBezTo>
                  <a:pt x="436056" y="912907"/>
                  <a:pt x="457750" y="918401"/>
                  <a:pt x="428659" y="993002"/>
                </a:cubicBezTo>
                <a:cubicBezTo>
                  <a:pt x="392023" y="1062317"/>
                  <a:pt x="359384" y="1068351"/>
                  <a:pt x="339469" y="1108434"/>
                </a:cubicBezTo>
                <a:close/>
              </a:path>
            </a:pathLst>
          </a:custGeom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773109" y="489724"/>
            <a:ext cx="716380" cy="486992"/>
          </a:xfrm>
          <a:prstGeom prst="triangle">
            <a:avLst>
              <a:gd name="adj" fmla="val 469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 Sun</dc:creator>
  <cp:lastModifiedBy>Minjie Sun</cp:lastModifiedBy>
  <cp:revision>9</cp:revision>
  <dcterms:created xsi:type="dcterms:W3CDTF">2016-09-22T06:35:55Z</dcterms:created>
  <dcterms:modified xsi:type="dcterms:W3CDTF">2016-10-14T02:27:14Z</dcterms:modified>
</cp:coreProperties>
</file>