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67" r:id="rId2"/>
    <p:sldId id="291" r:id="rId3"/>
    <p:sldId id="298" r:id="rId4"/>
    <p:sldId id="299" r:id="rId5"/>
    <p:sldId id="268" r:id="rId6"/>
    <p:sldId id="290" r:id="rId7"/>
    <p:sldId id="29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B28"/>
    <a:srgbClr val="F7CCC5"/>
    <a:srgbClr val="E96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釉喬" userId="cba8f440-05ec-41dc-a049-0da96c3f2502" providerId="ADAL" clId="{3F491E73-C6F3-4F2D-9E8C-921231A96EF3}"/>
    <pc:docChg chg="undo custSel addSld delSld sldOrd">
      <pc:chgData name="劉釉喬" userId="cba8f440-05ec-41dc-a049-0da96c3f2502" providerId="ADAL" clId="{3F491E73-C6F3-4F2D-9E8C-921231A96EF3}" dt="2023-12-07T12:15:57.811" v="25" actId="47"/>
      <pc:docMkLst>
        <pc:docMk/>
      </pc:docMkLst>
      <pc:sldChg chg="del">
        <pc:chgData name="劉釉喬" userId="cba8f440-05ec-41dc-a049-0da96c3f2502" providerId="ADAL" clId="{3F491E73-C6F3-4F2D-9E8C-921231A96EF3}" dt="2023-12-07T12:15:45.089" v="8" actId="47"/>
        <pc:sldMkLst>
          <pc:docMk/>
          <pc:sldMk cId="849406436" sldId="263"/>
        </pc:sldMkLst>
      </pc:sldChg>
      <pc:sldChg chg="del">
        <pc:chgData name="劉釉喬" userId="cba8f440-05ec-41dc-a049-0da96c3f2502" providerId="ADAL" clId="{3F491E73-C6F3-4F2D-9E8C-921231A96EF3}" dt="2023-12-07T12:15:45.491" v="9" actId="47"/>
        <pc:sldMkLst>
          <pc:docMk/>
          <pc:sldMk cId="1739947032" sldId="264"/>
        </pc:sldMkLst>
      </pc:sldChg>
      <pc:sldChg chg="del">
        <pc:chgData name="劉釉喬" userId="cba8f440-05ec-41dc-a049-0da96c3f2502" providerId="ADAL" clId="{3F491E73-C6F3-4F2D-9E8C-921231A96EF3}" dt="2023-12-07T12:15:45.722" v="10" actId="47"/>
        <pc:sldMkLst>
          <pc:docMk/>
          <pc:sldMk cId="2385197782" sldId="265"/>
        </pc:sldMkLst>
      </pc:sldChg>
      <pc:sldChg chg="del">
        <pc:chgData name="劉釉喬" userId="cba8f440-05ec-41dc-a049-0da96c3f2502" providerId="ADAL" clId="{3F491E73-C6F3-4F2D-9E8C-921231A96EF3}" dt="2023-12-07T12:15:46.909" v="15" actId="47"/>
        <pc:sldMkLst>
          <pc:docMk/>
          <pc:sldMk cId="3805047734" sldId="266"/>
        </pc:sldMkLst>
      </pc:sldChg>
      <pc:sldChg chg="add ord">
        <pc:chgData name="劉釉喬" userId="cba8f440-05ec-41dc-a049-0da96c3f2502" providerId="ADAL" clId="{3F491E73-C6F3-4F2D-9E8C-921231A96EF3}" dt="2023-12-07T12:15:37.312" v="7" actId="20578"/>
        <pc:sldMkLst>
          <pc:docMk/>
          <pc:sldMk cId="1575450525" sldId="267"/>
        </pc:sldMkLst>
      </pc:sldChg>
      <pc:sldChg chg="add">
        <pc:chgData name="劉釉喬" userId="cba8f440-05ec-41dc-a049-0da96c3f2502" providerId="ADAL" clId="{3F491E73-C6F3-4F2D-9E8C-921231A96EF3}" dt="2023-12-07T12:15:33.061" v="2" actId="47"/>
        <pc:sldMkLst>
          <pc:docMk/>
          <pc:sldMk cId="2952538666" sldId="268"/>
        </pc:sldMkLst>
      </pc:sldChg>
      <pc:sldChg chg="del">
        <pc:chgData name="劉釉喬" userId="cba8f440-05ec-41dc-a049-0da96c3f2502" providerId="ADAL" clId="{3F491E73-C6F3-4F2D-9E8C-921231A96EF3}" dt="2023-12-07T12:15:53.581" v="16" actId="47"/>
        <pc:sldMkLst>
          <pc:docMk/>
          <pc:sldMk cId="2999657826" sldId="269"/>
        </pc:sldMkLst>
      </pc:sldChg>
      <pc:sldChg chg="del">
        <pc:chgData name="劉釉喬" userId="cba8f440-05ec-41dc-a049-0da96c3f2502" providerId="ADAL" clId="{3F491E73-C6F3-4F2D-9E8C-921231A96EF3}" dt="2023-12-07T12:15:53.599" v="17" actId="47"/>
        <pc:sldMkLst>
          <pc:docMk/>
          <pc:sldMk cId="1803539391" sldId="270"/>
        </pc:sldMkLst>
      </pc:sldChg>
      <pc:sldChg chg="del">
        <pc:chgData name="劉釉喬" userId="cba8f440-05ec-41dc-a049-0da96c3f2502" providerId="ADAL" clId="{3F491E73-C6F3-4F2D-9E8C-921231A96EF3}" dt="2023-12-07T12:15:53.626" v="19" actId="47"/>
        <pc:sldMkLst>
          <pc:docMk/>
          <pc:sldMk cId="796335267" sldId="271"/>
        </pc:sldMkLst>
      </pc:sldChg>
      <pc:sldChg chg="del">
        <pc:chgData name="劉釉喬" userId="cba8f440-05ec-41dc-a049-0da96c3f2502" providerId="ADAL" clId="{3F491E73-C6F3-4F2D-9E8C-921231A96EF3}" dt="2023-12-07T12:15:53.611" v="18" actId="47"/>
        <pc:sldMkLst>
          <pc:docMk/>
          <pc:sldMk cId="2211801145" sldId="272"/>
        </pc:sldMkLst>
      </pc:sldChg>
      <pc:sldChg chg="del">
        <pc:chgData name="劉釉喬" userId="cba8f440-05ec-41dc-a049-0da96c3f2502" providerId="ADAL" clId="{3F491E73-C6F3-4F2D-9E8C-921231A96EF3}" dt="2023-12-07T12:15:53.682" v="20" actId="47"/>
        <pc:sldMkLst>
          <pc:docMk/>
          <pc:sldMk cId="3062407443" sldId="273"/>
        </pc:sldMkLst>
      </pc:sldChg>
      <pc:sldChg chg="del">
        <pc:chgData name="劉釉喬" userId="cba8f440-05ec-41dc-a049-0da96c3f2502" providerId="ADAL" clId="{3F491E73-C6F3-4F2D-9E8C-921231A96EF3}" dt="2023-12-07T12:15:55.849" v="21" actId="47"/>
        <pc:sldMkLst>
          <pc:docMk/>
          <pc:sldMk cId="4231126754" sldId="274"/>
        </pc:sldMkLst>
      </pc:sldChg>
      <pc:sldChg chg="del">
        <pc:chgData name="劉釉喬" userId="cba8f440-05ec-41dc-a049-0da96c3f2502" providerId="ADAL" clId="{3F491E73-C6F3-4F2D-9E8C-921231A96EF3}" dt="2023-12-07T12:15:56.040" v="22" actId="47"/>
        <pc:sldMkLst>
          <pc:docMk/>
          <pc:sldMk cId="3456011091" sldId="275"/>
        </pc:sldMkLst>
      </pc:sldChg>
      <pc:sldChg chg="del">
        <pc:chgData name="劉釉喬" userId="cba8f440-05ec-41dc-a049-0da96c3f2502" providerId="ADAL" clId="{3F491E73-C6F3-4F2D-9E8C-921231A96EF3}" dt="2023-12-07T12:15:56.417" v="23" actId="47"/>
        <pc:sldMkLst>
          <pc:docMk/>
          <pc:sldMk cId="1035620837" sldId="276"/>
        </pc:sldMkLst>
      </pc:sldChg>
      <pc:sldChg chg="del">
        <pc:chgData name="劉釉喬" userId="cba8f440-05ec-41dc-a049-0da96c3f2502" providerId="ADAL" clId="{3F491E73-C6F3-4F2D-9E8C-921231A96EF3}" dt="2023-12-07T12:15:57.811" v="25" actId="47"/>
        <pc:sldMkLst>
          <pc:docMk/>
          <pc:sldMk cId="1020487502" sldId="282"/>
        </pc:sldMkLst>
      </pc:sldChg>
      <pc:sldChg chg="del">
        <pc:chgData name="劉釉喬" userId="cba8f440-05ec-41dc-a049-0da96c3f2502" providerId="ADAL" clId="{3F491E73-C6F3-4F2D-9E8C-921231A96EF3}" dt="2023-12-07T12:15:45.918" v="11" actId="47"/>
        <pc:sldMkLst>
          <pc:docMk/>
          <pc:sldMk cId="3994089761" sldId="285"/>
        </pc:sldMkLst>
      </pc:sldChg>
      <pc:sldChg chg="add">
        <pc:chgData name="劉釉喬" userId="cba8f440-05ec-41dc-a049-0da96c3f2502" providerId="ADAL" clId="{3F491E73-C6F3-4F2D-9E8C-921231A96EF3}" dt="2023-12-07T12:15:33.370" v="3" actId="47"/>
        <pc:sldMkLst>
          <pc:docMk/>
          <pc:sldMk cId="3235059264" sldId="290"/>
        </pc:sldMkLst>
      </pc:sldChg>
      <pc:sldChg chg="add">
        <pc:chgData name="劉釉喬" userId="cba8f440-05ec-41dc-a049-0da96c3f2502" providerId="ADAL" clId="{3F491E73-C6F3-4F2D-9E8C-921231A96EF3}" dt="2023-12-07T12:15:34.230" v="5" actId="47"/>
        <pc:sldMkLst>
          <pc:docMk/>
          <pc:sldMk cId="413547628" sldId="291"/>
        </pc:sldMkLst>
      </pc:sldChg>
      <pc:sldChg chg="add">
        <pc:chgData name="劉釉喬" userId="cba8f440-05ec-41dc-a049-0da96c3f2502" providerId="ADAL" clId="{3F491E73-C6F3-4F2D-9E8C-921231A96EF3}" dt="2023-12-07T12:15:33.612" v="4" actId="47"/>
        <pc:sldMkLst>
          <pc:docMk/>
          <pc:sldMk cId="3367254148" sldId="292"/>
        </pc:sldMkLst>
      </pc:sldChg>
      <pc:sldChg chg="del">
        <pc:chgData name="劉釉喬" userId="cba8f440-05ec-41dc-a049-0da96c3f2502" providerId="ADAL" clId="{3F491E73-C6F3-4F2D-9E8C-921231A96EF3}" dt="2023-12-07T12:15:56.965" v="24" actId="47"/>
        <pc:sldMkLst>
          <pc:docMk/>
          <pc:sldMk cId="2865938041" sldId="293"/>
        </pc:sldMkLst>
      </pc:sldChg>
      <pc:sldChg chg="del">
        <pc:chgData name="劉釉喬" userId="cba8f440-05ec-41dc-a049-0da96c3f2502" providerId="ADAL" clId="{3F491E73-C6F3-4F2D-9E8C-921231A96EF3}" dt="2023-12-07T12:15:46.406" v="13" actId="47"/>
        <pc:sldMkLst>
          <pc:docMk/>
          <pc:sldMk cId="3687278922" sldId="294"/>
        </pc:sldMkLst>
      </pc:sldChg>
      <pc:sldChg chg="del">
        <pc:chgData name="劉釉喬" userId="cba8f440-05ec-41dc-a049-0da96c3f2502" providerId="ADAL" clId="{3F491E73-C6F3-4F2D-9E8C-921231A96EF3}" dt="2023-12-07T12:15:46.111" v="12" actId="47"/>
        <pc:sldMkLst>
          <pc:docMk/>
          <pc:sldMk cId="3128907210" sldId="295"/>
        </pc:sldMkLst>
      </pc:sldChg>
      <pc:sldChg chg="del">
        <pc:chgData name="劉釉喬" userId="cba8f440-05ec-41dc-a049-0da96c3f2502" providerId="ADAL" clId="{3F491E73-C6F3-4F2D-9E8C-921231A96EF3}" dt="2023-12-07T12:15:46.644" v="14" actId="47"/>
        <pc:sldMkLst>
          <pc:docMk/>
          <pc:sldMk cId="3378433019" sldId="296"/>
        </pc:sldMkLst>
      </pc:sldChg>
      <pc:sldChg chg="add">
        <pc:chgData name="劉釉喬" userId="cba8f440-05ec-41dc-a049-0da96c3f2502" providerId="ADAL" clId="{3F491E73-C6F3-4F2D-9E8C-921231A96EF3}" dt="2023-12-07T12:15:32.651" v="0" actId="47"/>
        <pc:sldMkLst>
          <pc:docMk/>
          <pc:sldMk cId="112824277" sldId="298"/>
        </pc:sldMkLst>
      </pc:sldChg>
      <pc:sldChg chg="add">
        <pc:chgData name="劉釉喬" userId="cba8f440-05ec-41dc-a049-0da96c3f2502" providerId="ADAL" clId="{3F491E73-C6F3-4F2D-9E8C-921231A96EF3}" dt="2023-12-07T12:15:32.865" v="1" actId="47"/>
        <pc:sldMkLst>
          <pc:docMk/>
          <pc:sldMk cId="2594633012" sldId="299"/>
        </pc:sldMkLst>
      </pc:sldChg>
      <pc:sldMasterChg chg="addSldLayout delSldLayout">
        <pc:chgData name="劉釉喬" userId="cba8f440-05ec-41dc-a049-0da96c3f2502" providerId="ADAL" clId="{3F491E73-C6F3-4F2D-9E8C-921231A96EF3}" dt="2023-12-07T12:15:57.811" v="25" actId="47"/>
        <pc:sldMasterMkLst>
          <pc:docMk/>
          <pc:sldMasterMk cId="0" sldId="2147483683"/>
        </pc:sldMasterMkLst>
        <pc:sldLayoutChg chg="del">
          <pc:chgData name="劉釉喬" userId="cba8f440-05ec-41dc-a049-0da96c3f2502" providerId="ADAL" clId="{3F491E73-C6F3-4F2D-9E8C-921231A96EF3}" dt="2023-12-07T12:15:45.089" v="8" actId="47"/>
          <pc:sldLayoutMkLst>
            <pc:docMk/>
            <pc:sldMasterMk cId="0" sldId="2147483683"/>
            <pc:sldLayoutMk cId="0" sldId="2147483648"/>
          </pc:sldLayoutMkLst>
        </pc:sldLayoutChg>
        <pc:sldLayoutChg chg="del">
          <pc:chgData name="劉釉喬" userId="cba8f440-05ec-41dc-a049-0da96c3f2502" providerId="ADAL" clId="{3F491E73-C6F3-4F2D-9E8C-921231A96EF3}" dt="2023-12-07T12:15:56.965" v="24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劉釉喬" userId="cba8f440-05ec-41dc-a049-0da96c3f2502" providerId="ADAL" clId="{3F491E73-C6F3-4F2D-9E8C-921231A96EF3}" dt="2023-12-07T12:15:57.811" v="25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劉釉喬" userId="cba8f440-05ec-41dc-a049-0da96c3f2502" providerId="ADAL" clId="{3F491E73-C6F3-4F2D-9E8C-921231A96EF3}" dt="2023-12-07T12:15:45.491" v="9" actId="47"/>
          <pc:sldLayoutMkLst>
            <pc:docMk/>
            <pc:sldMasterMk cId="0" sldId="2147483683"/>
            <pc:sldLayoutMk cId="0" sldId="2147483659"/>
          </pc:sldLayoutMkLst>
        </pc:sldLayoutChg>
        <pc:sldLayoutChg chg="add">
          <pc:chgData name="劉釉喬" userId="cba8f440-05ec-41dc-a049-0da96c3f2502" providerId="ADAL" clId="{3F491E73-C6F3-4F2D-9E8C-921231A96EF3}" dt="2023-12-07T12:15:33.612" v="4" actId="47"/>
          <pc:sldLayoutMkLst>
            <pc:docMk/>
            <pc:sldMasterMk cId="0" sldId="2147483683"/>
            <pc:sldLayoutMk cId="0" sldId="2147483663"/>
          </pc:sldLayoutMkLst>
        </pc:sldLayoutChg>
        <pc:sldLayoutChg chg="add">
          <pc:chgData name="劉釉喬" userId="cba8f440-05ec-41dc-a049-0da96c3f2502" providerId="ADAL" clId="{3F491E73-C6F3-4F2D-9E8C-921231A96EF3}" dt="2023-12-07T12:15:34.230" v="5" actId="47"/>
          <pc:sldLayoutMkLst>
            <pc:docMk/>
            <pc:sldMasterMk cId="0" sldId="2147483683"/>
            <pc:sldLayoutMk cId="0" sldId="2147483664"/>
          </pc:sldLayoutMkLst>
        </pc:sldLayoutChg>
        <pc:sldLayoutChg chg="add">
          <pc:chgData name="劉釉喬" userId="cba8f440-05ec-41dc-a049-0da96c3f2502" providerId="ADAL" clId="{3F491E73-C6F3-4F2D-9E8C-921231A96EF3}" dt="2023-12-07T12:15:33.370" v="3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劉釉喬" userId="cba8f440-05ec-41dc-a049-0da96c3f2502" providerId="ADAL" clId="{3F491E73-C6F3-4F2D-9E8C-921231A96EF3}" dt="2023-12-07T12:15:46.644" v="14" actId="47"/>
          <pc:sldLayoutMkLst>
            <pc:docMk/>
            <pc:sldMasterMk cId="0" sldId="2147483683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8C577-2F35-439C-94A7-CFF1130D127E}" type="datetimeFigureOut">
              <a:t>2023/12/7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1767E-DFC9-4CC2-A73F-AF350CE59AB8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33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d7cfe3f9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d7cfe3f9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99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a75c5884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a75c5884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8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e1536dc6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e1536dc6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0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a5874658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ea5874658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-3299"/>
            <a:ext cx="10813867" cy="6861300"/>
            <a:chOff x="0" y="-2475"/>
            <a:chExt cx="8110400" cy="5145975"/>
          </a:xfrm>
        </p:grpSpPr>
        <p:sp>
          <p:nvSpPr>
            <p:cNvPr id="21" name="Google Shape;21;p3"/>
            <p:cNvSpPr/>
            <p:nvPr/>
          </p:nvSpPr>
          <p:spPr>
            <a:xfrm>
              <a:off x="6821000" y="202020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0" y="-2475"/>
              <a:ext cx="565200" cy="5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07600"/>
              <a:ext cx="229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964375" y="175576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703325" y="2246947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04875" y="2001350"/>
              <a:ext cx="1925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277033" y="2341033"/>
            <a:ext cx="5977200" cy="2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277033" y="4816200"/>
            <a:ext cx="4533200" cy="8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243167" y="1237533"/>
            <a:ext cx="1954400" cy="1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5"/>
          <p:cNvGrpSpPr/>
          <p:nvPr/>
        </p:nvGrpSpPr>
        <p:grpSpPr>
          <a:xfrm>
            <a:off x="103" y="67"/>
            <a:ext cx="12191764" cy="6857733"/>
            <a:chOff x="77" y="50"/>
            <a:chExt cx="9143823" cy="5143300"/>
          </a:xfrm>
        </p:grpSpPr>
        <p:sp>
          <p:nvSpPr>
            <p:cNvPr id="153" name="Google Shape;153;p15"/>
            <p:cNvSpPr/>
            <p:nvPr/>
          </p:nvSpPr>
          <p:spPr>
            <a:xfrm rot="10800000">
              <a:off x="150" y="50"/>
              <a:ext cx="3101400" cy="115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4" name="Google Shape;154;p15"/>
            <p:cNvSpPr/>
            <p:nvPr/>
          </p:nvSpPr>
          <p:spPr>
            <a:xfrm rot="10800000" flipH="1">
              <a:off x="77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5" name="Google Shape;155;p15"/>
            <p:cNvSpPr/>
            <p:nvPr/>
          </p:nvSpPr>
          <p:spPr>
            <a:xfrm rot="10800000" flipH="1">
              <a:off x="77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56" name="Google Shape;156;p15"/>
            <p:cNvGrpSpPr/>
            <p:nvPr/>
          </p:nvGrpSpPr>
          <p:grpSpPr>
            <a:xfrm flipH="1">
              <a:off x="2021" y="178472"/>
              <a:ext cx="897900" cy="302453"/>
              <a:chOff x="8246106" y="178472"/>
              <a:chExt cx="897900" cy="302453"/>
            </a:xfrm>
          </p:grpSpPr>
          <p:sp>
            <p:nvSpPr>
              <p:cNvPr id="157" name="Google Shape;157;p15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4541894" y="4419483"/>
              <a:ext cx="4602006" cy="723867"/>
              <a:chOff x="4541894" y="4419483"/>
              <a:chExt cx="4602006" cy="723867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5202200" y="4875750"/>
                <a:ext cx="3941700" cy="267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 rot="10800000">
                <a:off x="5646927" y="4910650"/>
                <a:ext cx="15717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 rot="10800000">
                <a:off x="4541894" y="4419483"/>
                <a:ext cx="26745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 rot="10800000">
                <a:off x="6431591" y="4665050"/>
                <a:ext cx="12006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1740367" y="2483567"/>
            <a:ext cx="9059200" cy="22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"/>
          </p:nvPr>
        </p:nvSpPr>
        <p:spPr>
          <a:xfrm>
            <a:off x="3932300" y="4691567"/>
            <a:ext cx="68672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 idx="2" hasCustomPrompt="1"/>
          </p:nvPr>
        </p:nvSpPr>
        <p:spPr>
          <a:xfrm>
            <a:off x="8701100" y="1293803"/>
            <a:ext cx="2098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6"/>
          <p:cNvGrpSpPr/>
          <p:nvPr/>
        </p:nvGrpSpPr>
        <p:grpSpPr>
          <a:xfrm>
            <a:off x="101" y="-3299"/>
            <a:ext cx="12192033" cy="6861300"/>
            <a:chOff x="75" y="-2475"/>
            <a:chExt cx="9144025" cy="5145975"/>
          </a:xfrm>
        </p:grpSpPr>
        <p:sp>
          <p:nvSpPr>
            <p:cNvPr id="169" name="Google Shape;169;p16"/>
            <p:cNvSpPr/>
            <p:nvPr/>
          </p:nvSpPr>
          <p:spPr>
            <a:xfrm rot="10800000">
              <a:off x="75" y="4289400"/>
              <a:ext cx="3324000" cy="85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" name="Google Shape;170;p16"/>
            <p:cNvSpPr/>
            <p:nvPr/>
          </p:nvSpPr>
          <p:spPr>
            <a:xfrm rot="10800000">
              <a:off x="5820000" y="-2475"/>
              <a:ext cx="3324000" cy="5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8008000" y="507600"/>
              <a:ext cx="113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2" name="Google Shape;172;p16"/>
            <p:cNvSpPr/>
            <p:nvPr/>
          </p:nvSpPr>
          <p:spPr>
            <a:xfrm rot="10800000">
              <a:off x="2155025" y="4500053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3" name="Google Shape;173;p16"/>
            <p:cNvSpPr/>
            <p:nvPr/>
          </p:nvSpPr>
          <p:spPr>
            <a:xfrm rot="10800000">
              <a:off x="2338375" y="4008875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" name="Google Shape;174;p16"/>
            <p:cNvSpPr/>
            <p:nvPr/>
          </p:nvSpPr>
          <p:spPr>
            <a:xfrm rot="10800000">
              <a:off x="2567050" y="4254450"/>
              <a:ext cx="1853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3316900" y="4003500"/>
            <a:ext cx="5558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title" idx="2"/>
          </p:nvPr>
        </p:nvSpPr>
        <p:spPr>
          <a:xfrm>
            <a:off x="2582000" y="2165400"/>
            <a:ext cx="7028400" cy="2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96800" y="500167"/>
            <a:ext cx="1039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180" name="Google Shape;180;p17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1" name="Google Shape;181;p17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2" name="Google Shape;182;p17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6" name="Google Shape;186;p17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7" name="Google Shape;187;p17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191" name="Google Shape;191;p17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8"/>
          <p:cNvGrpSpPr/>
          <p:nvPr/>
        </p:nvGrpSpPr>
        <p:grpSpPr>
          <a:xfrm>
            <a:off x="-2760" y="0"/>
            <a:ext cx="12194768" cy="6858000"/>
            <a:chOff x="-2070" y="0"/>
            <a:chExt cx="9146076" cy="5143500"/>
          </a:xfrm>
        </p:grpSpPr>
        <p:sp>
          <p:nvSpPr>
            <p:cNvPr id="195" name="Google Shape;195;p18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6" name="Google Shape;196;p18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7" name="Google Shape;197;p18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9" name="Google Shape;199;p18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0" name="Google Shape;200;p18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1" name="Google Shape;201;p18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3" name="Google Shape;203;p18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800300" y="500167"/>
            <a:ext cx="1059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 rot="10800000">
            <a:off x="10611588" y="0"/>
            <a:ext cx="1580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0" name="Google Shape;210;p19"/>
          <p:cNvSpPr/>
          <p:nvPr/>
        </p:nvSpPr>
        <p:spPr>
          <a:xfrm rot="10800000" flipH="1">
            <a:off x="10994808" y="237963"/>
            <a:ext cx="1197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1" name="Google Shape;211;p19"/>
          <p:cNvSpPr/>
          <p:nvPr/>
        </p:nvSpPr>
        <p:spPr>
          <a:xfrm rot="10800000" flipH="1">
            <a:off x="11572808" y="555633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2" name="Google Shape;212;p19"/>
          <p:cNvSpPr/>
          <p:nvPr/>
        </p:nvSpPr>
        <p:spPr>
          <a:xfrm flipH="1">
            <a:off x="8" y="6405600"/>
            <a:ext cx="41580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3" name="Google Shape;213;p19"/>
          <p:cNvSpPr/>
          <p:nvPr/>
        </p:nvSpPr>
        <p:spPr>
          <a:xfrm rot="10800000" flipH="1">
            <a:off x="12" y="6210700"/>
            <a:ext cx="33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4" name="Google Shape;214;p19"/>
          <p:cNvSpPr/>
          <p:nvPr/>
        </p:nvSpPr>
        <p:spPr>
          <a:xfrm rot="10800000" flipH="1">
            <a:off x="23" y="6528367"/>
            <a:ext cx="1072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5" name="Google Shape;215;p19"/>
          <p:cNvSpPr/>
          <p:nvPr/>
        </p:nvSpPr>
        <p:spPr>
          <a:xfrm>
            <a:off x="8" y="1560800"/>
            <a:ext cx="548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6" name="Google Shape;216;p19"/>
          <p:cNvSpPr/>
          <p:nvPr/>
        </p:nvSpPr>
        <p:spPr>
          <a:xfrm rot="10800000">
            <a:off x="-64" y="1666933"/>
            <a:ext cx="17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911833" y="500167"/>
            <a:ext cx="10368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 flipH="1">
            <a:off x="-27" y="0"/>
            <a:ext cx="7420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0" name="Google Shape;220;p20"/>
          <p:cNvSpPr/>
          <p:nvPr/>
        </p:nvSpPr>
        <p:spPr>
          <a:xfrm rot="10800000">
            <a:off x="10284399" y="0"/>
            <a:ext cx="19076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1" name="Google Shape;221;p20"/>
          <p:cNvSpPr/>
          <p:nvPr/>
        </p:nvSpPr>
        <p:spPr>
          <a:xfrm rot="10800000" flipH="1">
            <a:off x="11571297" y="414500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2" name="Google Shape;222;p20"/>
          <p:cNvSpPr/>
          <p:nvPr/>
        </p:nvSpPr>
        <p:spPr>
          <a:xfrm rot="10800000" flipH="1">
            <a:off x="10846164" y="183400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911833" y="500167"/>
            <a:ext cx="10368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/>
          <p:nvPr/>
        </p:nvSpPr>
        <p:spPr>
          <a:xfrm rot="10800000" flipH="1">
            <a:off x="-28" y="237967"/>
            <a:ext cx="476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5" name="Google Shape;225;p20"/>
          <p:cNvSpPr/>
          <p:nvPr/>
        </p:nvSpPr>
        <p:spPr>
          <a:xfrm rot="10800000" flipH="1">
            <a:off x="-29" y="555633"/>
            <a:ext cx="3116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1"/>
          <p:cNvGrpSpPr/>
          <p:nvPr/>
        </p:nvGrpSpPr>
        <p:grpSpPr>
          <a:xfrm>
            <a:off x="-200" y="0"/>
            <a:ext cx="12192199" cy="6858000"/>
            <a:chOff x="-150" y="0"/>
            <a:chExt cx="9144149" cy="5143500"/>
          </a:xfrm>
        </p:grpSpPr>
        <p:sp>
          <p:nvSpPr>
            <p:cNvPr id="228" name="Google Shape;228;p21"/>
            <p:cNvSpPr/>
            <p:nvPr/>
          </p:nvSpPr>
          <p:spPr>
            <a:xfrm flipH="1">
              <a:off x="-150" y="4090075"/>
              <a:ext cx="982500" cy="105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9" name="Google Shape;229;p21"/>
            <p:cNvSpPr/>
            <p:nvPr/>
          </p:nvSpPr>
          <p:spPr>
            <a:xfrm rot="10800000">
              <a:off x="497286" y="4910650"/>
              <a:ext cx="710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0" name="Google Shape;230;p21"/>
            <p:cNvSpPr/>
            <p:nvPr/>
          </p:nvSpPr>
          <p:spPr>
            <a:xfrm rot="10800000">
              <a:off x="207975" y="4419475"/>
              <a:ext cx="854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1" name="Google Shape;231;p21"/>
            <p:cNvSpPr/>
            <p:nvPr/>
          </p:nvSpPr>
          <p:spPr>
            <a:xfrm rot="10800000">
              <a:off x="831269" y="4665046"/>
              <a:ext cx="542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097750" y="2020200"/>
              <a:ext cx="16095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6241125" y="175576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980075" y="2246947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673525" y="2001350"/>
              <a:ext cx="103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8110397" y="0"/>
              <a:ext cx="103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86799" y="302050"/>
              <a:ext cx="457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38" name="Google Shape;238;p21"/>
          <p:cNvSpPr txBox="1">
            <a:spLocks noGrp="1"/>
          </p:cNvSpPr>
          <p:nvPr>
            <p:ph type="title" hasCustomPrompt="1"/>
          </p:nvPr>
        </p:nvSpPr>
        <p:spPr>
          <a:xfrm>
            <a:off x="2013049" y="2721333"/>
            <a:ext cx="53924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1"/>
          </p:nvPr>
        </p:nvSpPr>
        <p:spPr>
          <a:xfrm>
            <a:off x="2017049" y="3774267"/>
            <a:ext cx="53844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 idx="2" hasCustomPrompt="1"/>
          </p:nvPr>
        </p:nvSpPr>
        <p:spPr>
          <a:xfrm>
            <a:off x="2013049" y="719600"/>
            <a:ext cx="53924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3"/>
          </p:nvPr>
        </p:nvSpPr>
        <p:spPr>
          <a:xfrm>
            <a:off x="2017049" y="1772533"/>
            <a:ext cx="53844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title" idx="4" hasCustomPrompt="1"/>
          </p:nvPr>
        </p:nvSpPr>
        <p:spPr>
          <a:xfrm>
            <a:off x="2013049" y="4723067"/>
            <a:ext cx="53924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3" name="Google Shape;243;p21"/>
          <p:cNvSpPr txBox="1">
            <a:spLocks noGrp="1"/>
          </p:cNvSpPr>
          <p:nvPr>
            <p:ph type="subTitle" idx="5"/>
          </p:nvPr>
        </p:nvSpPr>
        <p:spPr>
          <a:xfrm>
            <a:off x="2017049" y="5776133"/>
            <a:ext cx="53844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>
            <a:off x="0" y="0"/>
            <a:ext cx="1719200" cy="41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6" name="Google Shape;246;p22"/>
          <p:cNvSpPr/>
          <p:nvPr/>
        </p:nvSpPr>
        <p:spPr>
          <a:xfrm>
            <a:off x="0" y="6501000"/>
            <a:ext cx="2895200" cy="35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7" name="Google Shape;247;p22"/>
          <p:cNvSpPr/>
          <p:nvPr/>
        </p:nvSpPr>
        <p:spPr>
          <a:xfrm rot="10800000">
            <a:off x="906400" y="4276463"/>
            <a:ext cx="1091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8" name="Google Shape;248;p22"/>
          <p:cNvSpPr/>
          <p:nvPr/>
        </p:nvSpPr>
        <p:spPr>
          <a:xfrm rot="10800000">
            <a:off x="1150867" y="3621559"/>
            <a:ext cx="1194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9" name="Google Shape;249;p22"/>
          <p:cNvSpPr/>
          <p:nvPr/>
        </p:nvSpPr>
        <p:spPr>
          <a:xfrm rot="10800000">
            <a:off x="11252000" y="5719200"/>
            <a:ext cx="940000" cy="11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1391543" y="3949000"/>
            <a:ext cx="2286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71" y="6452700"/>
            <a:ext cx="1180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5371267" y="2204851"/>
            <a:ext cx="51304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5371267" y="2897556"/>
            <a:ext cx="5130400" cy="1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4"/>
          <p:cNvGrpSpPr/>
          <p:nvPr/>
        </p:nvGrpSpPr>
        <p:grpSpPr>
          <a:xfrm>
            <a:off x="-95" y="4600234"/>
            <a:ext cx="12189889" cy="2257767"/>
            <a:chOff x="-72" y="3450175"/>
            <a:chExt cx="9142417" cy="1693325"/>
          </a:xfrm>
        </p:grpSpPr>
        <p:sp>
          <p:nvSpPr>
            <p:cNvPr id="271" name="Google Shape;271;p24"/>
            <p:cNvSpPr/>
            <p:nvPr/>
          </p:nvSpPr>
          <p:spPr>
            <a:xfrm flipH="1">
              <a:off x="154" y="3450175"/>
              <a:ext cx="183300" cy="169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2" name="Google Shape;272;p24"/>
            <p:cNvSpPr/>
            <p:nvPr/>
          </p:nvSpPr>
          <p:spPr>
            <a:xfrm flipH="1">
              <a:off x="-72" y="4896275"/>
              <a:ext cx="138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3" name="Google Shape;273;p24"/>
            <p:cNvSpPr/>
            <p:nvPr/>
          </p:nvSpPr>
          <p:spPr>
            <a:xfrm flipH="1">
              <a:off x="52" y="4658025"/>
              <a:ext cx="451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4" name="Google Shape;274;p24"/>
            <p:cNvSpPr/>
            <p:nvPr/>
          </p:nvSpPr>
          <p:spPr>
            <a:xfrm flipH="1">
              <a:off x="125" y="4419775"/>
              <a:ext cx="563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5" name="Google Shape;275;p24"/>
            <p:cNvSpPr/>
            <p:nvPr/>
          </p:nvSpPr>
          <p:spPr>
            <a:xfrm flipH="1">
              <a:off x="7711500" y="480420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768845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649754" y="4910661"/>
              <a:ext cx="40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012083" y="4665075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 idx="2" hasCustomPrompt="1"/>
          </p:nvPr>
        </p:nvSpPr>
        <p:spPr>
          <a:xfrm>
            <a:off x="5273819" y="2492568"/>
            <a:ext cx="16444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 idx="3"/>
          </p:nvPr>
        </p:nvSpPr>
        <p:spPr>
          <a:xfrm>
            <a:off x="4416817" y="3055000"/>
            <a:ext cx="3358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title" idx="4"/>
          </p:nvPr>
        </p:nvSpPr>
        <p:spPr>
          <a:xfrm>
            <a:off x="4416815" y="3662200"/>
            <a:ext cx="335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 idx="5" hasCustomPrompt="1"/>
          </p:nvPr>
        </p:nvSpPr>
        <p:spPr>
          <a:xfrm>
            <a:off x="1608373" y="2492568"/>
            <a:ext cx="16444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4" name="Google Shape;284;p24"/>
          <p:cNvSpPr txBox="1">
            <a:spLocks noGrp="1"/>
          </p:cNvSpPr>
          <p:nvPr>
            <p:ph type="title" idx="6"/>
          </p:nvPr>
        </p:nvSpPr>
        <p:spPr>
          <a:xfrm>
            <a:off x="751500" y="3055000"/>
            <a:ext cx="3358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 idx="7"/>
          </p:nvPr>
        </p:nvSpPr>
        <p:spPr>
          <a:xfrm>
            <a:off x="751367" y="3662200"/>
            <a:ext cx="335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title" idx="8" hasCustomPrompt="1"/>
          </p:nvPr>
        </p:nvSpPr>
        <p:spPr>
          <a:xfrm>
            <a:off x="8939263" y="2492568"/>
            <a:ext cx="16444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7" name="Google Shape;287;p24"/>
          <p:cNvSpPr txBox="1">
            <a:spLocks noGrp="1"/>
          </p:cNvSpPr>
          <p:nvPr>
            <p:ph type="title" idx="9"/>
          </p:nvPr>
        </p:nvSpPr>
        <p:spPr>
          <a:xfrm>
            <a:off x="8082167" y="3055000"/>
            <a:ext cx="3358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13"/>
          </p:nvPr>
        </p:nvSpPr>
        <p:spPr>
          <a:xfrm>
            <a:off x="8082264" y="3662200"/>
            <a:ext cx="335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5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291" name="Google Shape;291;p25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2" name="Google Shape;292;p25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3" name="Google Shape;293;p25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8" name="Google Shape;298;p25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01" name="Google Shape;301;p25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302" name="Google Shape;302;p25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title" idx="2"/>
          </p:nvPr>
        </p:nvSpPr>
        <p:spPr>
          <a:xfrm>
            <a:off x="4416800" y="3785541"/>
            <a:ext cx="33584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title" idx="3"/>
          </p:nvPr>
        </p:nvSpPr>
        <p:spPr>
          <a:xfrm>
            <a:off x="4416800" y="4267067"/>
            <a:ext cx="33584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title" idx="4"/>
          </p:nvPr>
        </p:nvSpPr>
        <p:spPr>
          <a:xfrm>
            <a:off x="853033" y="3785541"/>
            <a:ext cx="33584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8" name="Google Shape;308;p25"/>
          <p:cNvSpPr txBox="1">
            <a:spLocks noGrp="1"/>
          </p:cNvSpPr>
          <p:nvPr>
            <p:ph type="title" idx="5"/>
          </p:nvPr>
        </p:nvSpPr>
        <p:spPr>
          <a:xfrm>
            <a:off x="853000" y="4267067"/>
            <a:ext cx="33584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9" name="Google Shape;309;p25"/>
          <p:cNvSpPr txBox="1">
            <a:spLocks noGrp="1"/>
          </p:cNvSpPr>
          <p:nvPr>
            <p:ph type="title" idx="6"/>
          </p:nvPr>
        </p:nvSpPr>
        <p:spPr>
          <a:xfrm>
            <a:off x="7980567" y="3785541"/>
            <a:ext cx="33584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title" idx="7"/>
          </p:nvPr>
        </p:nvSpPr>
        <p:spPr>
          <a:xfrm>
            <a:off x="7980600" y="4267067"/>
            <a:ext cx="33584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title" idx="8" hasCustomPrompt="1"/>
          </p:nvPr>
        </p:nvSpPr>
        <p:spPr>
          <a:xfrm>
            <a:off x="1889400" y="2494119"/>
            <a:ext cx="12856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25"/>
          <p:cNvSpPr txBox="1">
            <a:spLocks noGrp="1"/>
          </p:cNvSpPr>
          <p:nvPr>
            <p:ph type="title" idx="9" hasCustomPrompt="1"/>
          </p:nvPr>
        </p:nvSpPr>
        <p:spPr>
          <a:xfrm>
            <a:off x="5453167" y="2494119"/>
            <a:ext cx="12856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3" name="Google Shape;313;p25"/>
          <p:cNvSpPr txBox="1">
            <a:spLocks noGrp="1"/>
          </p:cNvSpPr>
          <p:nvPr>
            <p:ph type="title" idx="13" hasCustomPrompt="1"/>
          </p:nvPr>
        </p:nvSpPr>
        <p:spPr>
          <a:xfrm>
            <a:off x="9016833" y="2494119"/>
            <a:ext cx="12856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2" name="Google Shape;32;p4"/>
            <p:cNvSpPr/>
            <p:nvPr/>
          </p:nvSpPr>
          <p:spPr>
            <a:xfrm>
              <a:off x="8925600" y="0"/>
              <a:ext cx="218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2020200"/>
              <a:ext cx="218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1608150"/>
              <a:ext cx="35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51200" y="1394253"/>
            <a:ext cx="10289600" cy="4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467">
                <a:latin typeface="Inter"/>
                <a:ea typeface="Inter"/>
                <a:cs typeface="Inter"/>
                <a:sym typeface="Inter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 rot="10800000">
            <a:off x="10611588" y="0"/>
            <a:ext cx="1580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6" name="Google Shape;316;p26"/>
          <p:cNvSpPr/>
          <p:nvPr/>
        </p:nvSpPr>
        <p:spPr>
          <a:xfrm rot="10800000" flipH="1">
            <a:off x="10994808" y="237963"/>
            <a:ext cx="1197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7" name="Google Shape;317;p26"/>
          <p:cNvSpPr/>
          <p:nvPr/>
        </p:nvSpPr>
        <p:spPr>
          <a:xfrm rot="10800000" flipH="1">
            <a:off x="11572808" y="555633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8" name="Google Shape;318;p26"/>
          <p:cNvSpPr/>
          <p:nvPr/>
        </p:nvSpPr>
        <p:spPr>
          <a:xfrm flipH="1">
            <a:off x="8" y="6405600"/>
            <a:ext cx="41580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9" name="Google Shape;319;p26"/>
          <p:cNvSpPr/>
          <p:nvPr/>
        </p:nvSpPr>
        <p:spPr>
          <a:xfrm rot="10800000" flipH="1">
            <a:off x="12" y="6210700"/>
            <a:ext cx="33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0" name="Google Shape;320;p26"/>
          <p:cNvSpPr/>
          <p:nvPr/>
        </p:nvSpPr>
        <p:spPr>
          <a:xfrm rot="10800000" flipH="1">
            <a:off x="23" y="6528367"/>
            <a:ext cx="1072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1" name="Google Shape;321;p26"/>
          <p:cNvSpPr/>
          <p:nvPr/>
        </p:nvSpPr>
        <p:spPr>
          <a:xfrm>
            <a:off x="8" y="1560800"/>
            <a:ext cx="548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2" name="Google Shape;322;p26"/>
          <p:cNvSpPr/>
          <p:nvPr/>
        </p:nvSpPr>
        <p:spPr>
          <a:xfrm rot="10800000">
            <a:off x="-64" y="1666933"/>
            <a:ext cx="17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1"/>
          </p:nvPr>
        </p:nvSpPr>
        <p:spPr>
          <a:xfrm>
            <a:off x="1141667" y="4249467"/>
            <a:ext cx="3095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title" idx="2"/>
          </p:nvPr>
        </p:nvSpPr>
        <p:spPr>
          <a:xfrm>
            <a:off x="7954537" y="3671100"/>
            <a:ext cx="3095600" cy="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title" idx="3"/>
          </p:nvPr>
        </p:nvSpPr>
        <p:spPr>
          <a:xfrm>
            <a:off x="1147700" y="3671100"/>
            <a:ext cx="3095600" cy="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title" idx="4"/>
          </p:nvPr>
        </p:nvSpPr>
        <p:spPr>
          <a:xfrm>
            <a:off x="4548101" y="3671100"/>
            <a:ext cx="3095600" cy="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5"/>
          </p:nvPr>
        </p:nvSpPr>
        <p:spPr>
          <a:xfrm>
            <a:off x="4548101" y="4249467"/>
            <a:ext cx="3095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6"/>
          </p:nvPr>
        </p:nvSpPr>
        <p:spPr>
          <a:xfrm>
            <a:off x="7954533" y="4249467"/>
            <a:ext cx="3095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title" idx="2"/>
          </p:nvPr>
        </p:nvSpPr>
        <p:spPr>
          <a:xfrm>
            <a:off x="6519633" y="2279321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 idx="3"/>
          </p:nvPr>
        </p:nvSpPr>
        <p:spPr>
          <a:xfrm>
            <a:off x="6775733" y="2886521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title" idx="4"/>
          </p:nvPr>
        </p:nvSpPr>
        <p:spPr>
          <a:xfrm>
            <a:off x="1634967" y="2279321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title" idx="5"/>
          </p:nvPr>
        </p:nvSpPr>
        <p:spPr>
          <a:xfrm>
            <a:off x="1891167" y="2886521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title" idx="6"/>
          </p:nvPr>
        </p:nvSpPr>
        <p:spPr>
          <a:xfrm>
            <a:off x="6519633" y="4504105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title" idx="7"/>
          </p:nvPr>
        </p:nvSpPr>
        <p:spPr>
          <a:xfrm>
            <a:off x="6775733" y="5111305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title" idx="8"/>
          </p:nvPr>
        </p:nvSpPr>
        <p:spPr>
          <a:xfrm>
            <a:off x="1634967" y="4504105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title" idx="9"/>
          </p:nvPr>
        </p:nvSpPr>
        <p:spPr>
          <a:xfrm>
            <a:off x="1891167" y="5111305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40" name="Google Shape;340;p27"/>
          <p:cNvGrpSpPr/>
          <p:nvPr/>
        </p:nvGrpSpPr>
        <p:grpSpPr>
          <a:xfrm>
            <a:off x="-2760" y="0"/>
            <a:ext cx="12194768" cy="6858000"/>
            <a:chOff x="-2070" y="0"/>
            <a:chExt cx="9146076" cy="5143500"/>
          </a:xfrm>
        </p:grpSpPr>
        <p:sp>
          <p:nvSpPr>
            <p:cNvPr id="341" name="Google Shape;341;p27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2" name="Google Shape;342;p27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3" name="Google Shape;343;p27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5" name="Google Shape;345;p27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6" name="Google Shape;346;p27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7" name="Google Shape;347;p27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9" name="Google Shape;349;p27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0" name="Google Shape;350;p27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27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8"/>
          <p:cNvGrpSpPr/>
          <p:nvPr/>
        </p:nvGrpSpPr>
        <p:grpSpPr>
          <a:xfrm>
            <a:off x="-1402" y="0"/>
            <a:ext cx="12191195" cy="6858000"/>
            <a:chOff x="-1051" y="0"/>
            <a:chExt cx="9143396" cy="5143500"/>
          </a:xfrm>
        </p:grpSpPr>
        <p:sp>
          <p:nvSpPr>
            <p:cNvPr id="355" name="Google Shape;355;p28"/>
            <p:cNvSpPr/>
            <p:nvPr/>
          </p:nvSpPr>
          <p:spPr>
            <a:xfrm rot="10800000" flipH="1">
              <a:off x="-1051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711500" y="480420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28"/>
            <p:cNvSpPr/>
            <p:nvPr/>
          </p:nvSpPr>
          <p:spPr>
            <a:xfrm rot="10800000">
              <a:off x="75" y="31087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8768845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8649754" y="4910661"/>
              <a:ext cx="40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8012083" y="4665075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61" name="Google Shape;361;p28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title" idx="2"/>
          </p:nvPr>
        </p:nvSpPr>
        <p:spPr>
          <a:xfrm>
            <a:off x="4466100" y="2192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title" idx="3"/>
          </p:nvPr>
        </p:nvSpPr>
        <p:spPr>
          <a:xfrm>
            <a:off x="4466016" y="2822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title" idx="4"/>
          </p:nvPr>
        </p:nvSpPr>
        <p:spPr>
          <a:xfrm>
            <a:off x="969600" y="2192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 idx="5"/>
          </p:nvPr>
        </p:nvSpPr>
        <p:spPr>
          <a:xfrm>
            <a:off x="969600" y="2822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6"/>
          </p:nvPr>
        </p:nvSpPr>
        <p:spPr>
          <a:xfrm>
            <a:off x="7962316" y="2192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7"/>
          </p:nvPr>
        </p:nvSpPr>
        <p:spPr>
          <a:xfrm>
            <a:off x="7962267" y="2822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8"/>
          </p:nvPr>
        </p:nvSpPr>
        <p:spPr>
          <a:xfrm>
            <a:off x="4466100" y="4496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 idx="9"/>
          </p:nvPr>
        </p:nvSpPr>
        <p:spPr>
          <a:xfrm>
            <a:off x="4466016" y="5126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idx="13"/>
          </p:nvPr>
        </p:nvSpPr>
        <p:spPr>
          <a:xfrm>
            <a:off x="969600" y="4496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title" idx="14"/>
          </p:nvPr>
        </p:nvSpPr>
        <p:spPr>
          <a:xfrm>
            <a:off x="969600" y="5126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title" idx="15"/>
          </p:nvPr>
        </p:nvSpPr>
        <p:spPr>
          <a:xfrm>
            <a:off x="7962316" y="4496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16"/>
          </p:nvPr>
        </p:nvSpPr>
        <p:spPr>
          <a:xfrm>
            <a:off x="7962267" y="5126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3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9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376" name="Google Shape;376;p29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8" name="Google Shape;378;p29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2" name="Google Shape;382;p29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86" name="Google Shape;386;p29"/>
          <p:cNvSpPr txBox="1">
            <a:spLocks noGrp="1"/>
          </p:cNvSpPr>
          <p:nvPr>
            <p:ph type="title"/>
          </p:nvPr>
        </p:nvSpPr>
        <p:spPr>
          <a:xfrm>
            <a:off x="877333" y="500167"/>
            <a:ext cx="1043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 idx="2"/>
          </p:nvPr>
        </p:nvSpPr>
        <p:spPr>
          <a:xfrm>
            <a:off x="1792156" y="19064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title" idx="3" hasCustomPrompt="1"/>
          </p:nvPr>
        </p:nvSpPr>
        <p:spPr>
          <a:xfrm>
            <a:off x="951200" y="19064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89" name="Google Shape;389;p29"/>
          <p:cNvSpPr txBox="1">
            <a:spLocks noGrp="1"/>
          </p:cNvSpPr>
          <p:nvPr>
            <p:ph type="title" idx="4"/>
          </p:nvPr>
        </p:nvSpPr>
        <p:spPr>
          <a:xfrm>
            <a:off x="1792156" y="29572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title" idx="5" hasCustomPrompt="1"/>
          </p:nvPr>
        </p:nvSpPr>
        <p:spPr>
          <a:xfrm>
            <a:off x="951200" y="29572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1" name="Google Shape;391;p29"/>
          <p:cNvSpPr txBox="1">
            <a:spLocks noGrp="1"/>
          </p:cNvSpPr>
          <p:nvPr>
            <p:ph type="title" idx="6"/>
          </p:nvPr>
        </p:nvSpPr>
        <p:spPr>
          <a:xfrm>
            <a:off x="1792156" y="40080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7" hasCustomPrompt="1"/>
          </p:nvPr>
        </p:nvSpPr>
        <p:spPr>
          <a:xfrm>
            <a:off x="951200" y="40080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8"/>
          </p:nvPr>
        </p:nvSpPr>
        <p:spPr>
          <a:xfrm>
            <a:off x="1792156" y="50588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 idx="9" hasCustomPrompt="1"/>
          </p:nvPr>
        </p:nvSpPr>
        <p:spPr>
          <a:xfrm>
            <a:off x="951200" y="50588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5" name="Google Shape;395;p29"/>
          <p:cNvSpPr txBox="1">
            <a:spLocks noGrp="1"/>
          </p:cNvSpPr>
          <p:nvPr>
            <p:ph type="title" idx="13"/>
          </p:nvPr>
        </p:nvSpPr>
        <p:spPr>
          <a:xfrm>
            <a:off x="7038977" y="19064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title" idx="14" hasCustomPrompt="1"/>
          </p:nvPr>
        </p:nvSpPr>
        <p:spPr>
          <a:xfrm>
            <a:off x="6198021" y="19064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 idx="15"/>
          </p:nvPr>
        </p:nvSpPr>
        <p:spPr>
          <a:xfrm>
            <a:off x="7038977" y="29572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title" idx="16" hasCustomPrompt="1"/>
          </p:nvPr>
        </p:nvSpPr>
        <p:spPr>
          <a:xfrm>
            <a:off x="6198021" y="29572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title" idx="17"/>
          </p:nvPr>
        </p:nvSpPr>
        <p:spPr>
          <a:xfrm>
            <a:off x="7038977" y="40080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title" idx="18" hasCustomPrompt="1"/>
          </p:nvPr>
        </p:nvSpPr>
        <p:spPr>
          <a:xfrm>
            <a:off x="6198021" y="40080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title" idx="19"/>
          </p:nvPr>
        </p:nvSpPr>
        <p:spPr>
          <a:xfrm>
            <a:off x="7038977" y="50588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 idx="20" hasCustomPrompt="1"/>
          </p:nvPr>
        </p:nvSpPr>
        <p:spPr>
          <a:xfrm>
            <a:off x="6198021" y="50588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0"/>
          <p:cNvGrpSpPr/>
          <p:nvPr/>
        </p:nvGrpSpPr>
        <p:grpSpPr>
          <a:xfrm>
            <a:off x="-12" y="0"/>
            <a:ext cx="12199459" cy="6858000"/>
            <a:chOff x="-9" y="0"/>
            <a:chExt cx="9149594" cy="5143500"/>
          </a:xfrm>
        </p:grpSpPr>
        <p:sp>
          <p:nvSpPr>
            <p:cNvPr id="405" name="Google Shape;405;p30"/>
            <p:cNvSpPr/>
            <p:nvPr/>
          </p:nvSpPr>
          <p:spPr>
            <a:xfrm flipH="1">
              <a:off x="6345185" y="3123300"/>
              <a:ext cx="2804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6" name="Google Shape;406;p30"/>
            <p:cNvSpPr/>
            <p:nvPr/>
          </p:nvSpPr>
          <p:spPr>
            <a:xfrm rot="10800000" flipH="1">
              <a:off x="6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-9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-9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9" name="Google Shape;409;p30"/>
            <p:cNvSpPr/>
            <p:nvPr/>
          </p:nvSpPr>
          <p:spPr>
            <a:xfrm rot="10800000" flipH="1">
              <a:off x="8341466" y="2948400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0" name="Google Shape;410;p30"/>
            <p:cNvSpPr/>
            <p:nvPr/>
          </p:nvSpPr>
          <p:spPr>
            <a:xfrm rot="10800000" flipH="1">
              <a:off x="8506475" y="3194000"/>
              <a:ext cx="47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1" name="Google Shape;411;p30"/>
            <p:cNvSpPr/>
            <p:nvPr/>
          </p:nvSpPr>
          <p:spPr>
            <a:xfrm rot="10800000" flipH="1">
              <a:off x="8668275" y="2702825"/>
              <a:ext cx="291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2" name="Google Shape;412;p30"/>
            <p:cNvSpPr/>
            <p:nvPr/>
          </p:nvSpPr>
          <p:spPr>
            <a:xfrm rot="10800000" flipH="1">
              <a:off x="408441" y="4224088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3" name="Google Shape;413;p30"/>
            <p:cNvSpPr/>
            <p:nvPr/>
          </p:nvSpPr>
          <p:spPr>
            <a:xfrm rot="10800000" flipH="1">
              <a:off x="735250" y="3978513"/>
              <a:ext cx="1550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subTitle" idx="1"/>
          </p:nvPr>
        </p:nvSpPr>
        <p:spPr>
          <a:xfrm>
            <a:off x="1081267" y="3064667"/>
            <a:ext cx="36080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6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1"/>
          <p:cNvGrpSpPr/>
          <p:nvPr/>
        </p:nvGrpSpPr>
        <p:grpSpPr>
          <a:xfrm>
            <a:off x="-64" y="0"/>
            <a:ext cx="12192072" cy="6858000"/>
            <a:chOff x="-48" y="0"/>
            <a:chExt cx="9144054" cy="5143500"/>
          </a:xfrm>
        </p:grpSpPr>
        <p:sp>
          <p:nvSpPr>
            <p:cNvPr id="418" name="Google Shape;418;p31"/>
            <p:cNvSpPr/>
            <p:nvPr/>
          </p:nvSpPr>
          <p:spPr>
            <a:xfrm rot="10800000">
              <a:off x="7958691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9" name="Google Shape;419;p31"/>
            <p:cNvSpPr/>
            <p:nvPr/>
          </p:nvSpPr>
          <p:spPr>
            <a:xfrm rot="10800000" flipH="1">
              <a:off x="8246106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0" name="Google Shape;420;p31"/>
            <p:cNvSpPr/>
            <p:nvPr/>
          </p:nvSpPr>
          <p:spPr>
            <a:xfrm rot="10800000" flipH="1">
              <a:off x="8679606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1" name="Google Shape;421;p31"/>
            <p:cNvSpPr/>
            <p:nvPr/>
          </p:nvSpPr>
          <p:spPr>
            <a:xfrm flipH="1">
              <a:off x="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2" name="Google Shape;422;p31"/>
            <p:cNvSpPr/>
            <p:nvPr/>
          </p:nvSpPr>
          <p:spPr>
            <a:xfrm rot="10800000" flipH="1">
              <a:off x="9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3" name="Google Shape;423;p31"/>
            <p:cNvSpPr/>
            <p:nvPr/>
          </p:nvSpPr>
          <p:spPr>
            <a:xfrm rot="10800000" flipH="1">
              <a:off x="17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5" name="Google Shape;425;p31"/>
            <p:cNvSpPr/>
            <p:nvPr/>
          </p:nvSpPr>
          <p:spPr>
            <a:xfrm rot="10800000">
              <a:off x="-48" y="1250200"/>
              <a:ext cx="13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31"/>
          <p:cNvSpPr txBox="1">
            <a:spLocks noGrp="1"/>
          </p:cNvSpPr>
          <p:nvPr>
            <p:ph type="subTitle" idx="1"/>
          </p:nvPr>
        </p:nvSpPr>
        <p:spPr>
          <a:xfrm>
            <a:off x="1091717" y="4077633"/>
            <a:ext cx="6437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8" name="Google Shape;428;p31"/>
          <p:cNvSpPr txBox="1">
            <a:spLocks noGrp="1"/>
          </p:cNvSpPr>
          <p:nvPr>
            <p:ph type="title" idx="2"/>
          </p:nvPr>
        </p:nvSpPr>
        <p:spPr>
          <a:xfrm>
            <a:off x="1085200" y="3509467"/>
            <a:ext cx="3110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9" name="Google Shape;429;p31"/>
          <p:cNvSpPr txBox="1">
            <a:spLocks noGrp="1"/>
          </p:cNvSpPr>
          <p:nvPr>
            <p:ph type="subTitle" idx="3"/>
          </p:nvPr>
        </p:nvSpPr>
        <p:spPr>
          <a:xfrm>
            <a:off x="1091717" y="1947067"/>
            <a:ext cx="64376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31"/>
          <p:cNvSpPr txBox="1">
            <a:spLocks noGrp="1"/>
          </p:cNvSpPr>
          <p:nvPr>
            <p:ph type="title" idx="4"/>
          </p:nvPr>
        </p:nvSpPr>
        <p:spPr>
          <a:xfrm>
            <a:off x="1085200" y="1378900"/>
            <a:ext cx="3110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subTitle" idx="5"/>
          </p:nvPr>
        </p:nvSpPr>
        <p:spPr>
          <a:xfrm>
            <a:off x="1011700" y="5181000"/>
            <a:ext cx="65176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31"/>
          <p:cNvSpPr txBox="1">
            <a:spLocks noGrp="1"/>
          </p:cNvSpPr>
          <p:nvPr>
            <p:ph type="title" idx="6"/>
          </p:nvPr>
        </p:nvSpPr>
        <p:spPr>
          <a:xfrm>
            <a:off x="1011700" y="4612833"/>
            <a:ext cx="3184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2"/>
          <p:cNvGrpSpPr/>
          <p:nvPr/>
        </p:nvGrpSpPr>
        <p:grpSpPr>
          <a:xfrm>
            <a:off x="-1400" y="0"/>
            <a:ext cx="12193333" cy="6858000"/>
            <a:chOff x="-1050" y="0"/>
            <a:chExt cx="9145000" cy="5143500"/>
          </a:xfrm>
        </p:grpSpPr>
        <p:sp>
          <p:nvSpPr>
            <p:cNvPr id="435" name="Google Shape;435;p32"/>
            <p:cNvSpPr/>
            <p:nvPr/>
          </p:nvSpPr>
          <p:spPr>
            <a:xfrm rot="10800000">
              <a:off x="49" y="2948400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-1050" y="3123300"/>
              <a:ext cx="14307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854550" y="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38" name="Google Shape;438;p32"/>
            <p:cNvGrpSpPr/>
            <p:nvPr/>
          </p:nvGrpSpPr>
          <p:grpSpPr>
            <a:xfrm rot="10800000">
              <a:off x="8188065" y="2960368"/>
              <a:ext cx="814661" cy="555378"/>
              <a:chOff x="679800" y="2716169"/>
              <a:chExt cx="1079450" cy="555378"/>
            </a:xfrm>
          </p:grpSpPr>
          <p:sp>
            <p:nvSpPr>
              <p:cNvPr id="439" name="Google Shape;439;p32"/>
              <p:cNvSpPr/>
              <p:nvPr/>
            </p:nvSpPr>
            <p:spPr>
              <a:xfrm rot="10800000">
                <a:off x="679800" y="3207347"/>
                <a:ext cx="818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 rot="10800000">
                <a:off x="863150" y="2716169"/>
                <a:ext cx="8961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41" name="Google Shape;441;p32"/>
            <p:cNvSpPr/>
            <p:nvPr/>
          </p:nvSpPr>
          <p:spPr>
            <a:xfrm rot="10800000">
              <a:off x="281240" y="319399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2" name="Google Shape;442;p32"/>
            <p:cNvSpPr/>
            <p:nvPr/>
          </p:nvSpPr>
          <p:spPr>
            <a:xfrm rot="10800000">
              <a:off x="540790" y="2702821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3" name="Google Shape;443;p32"/>
            <p:cNvSpPr/>
            <p:nvPr/>
          </p:nvSpPr>
          <p:spPr>
            <a:xfrm rot="10800000">
              <a:off x="7219001" y="3205975"/>
              <a:ext cx="1429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44" name="Google Shape;444;p32"/>
          <p:cNvSpPr txBox="1">
            <a:spLocks noGrp="1"/>
          </p:cNvSpPr>
          <p:nvPr>
            <p:ph type="ctrTitle"/>
          </p:nvPr>
        </p:nvSpPr>
        <p:spPr>
          <a:xfrm>
            <a:off x="3050667" y="895295"/>
            <a:ext cx="6090800" cy="1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32"/>
          <p:cNvSpPr txBox="1">
            <a:spLocks noGrp="1"/>
          </p:cNvSpPr>
          <p:nvPr>
            <p:ph type="subTitle" idx="1"/>
          </p:nvPr>
        </p:nvSpPr>
        <p:spPr>
          <a:xfrm>
            <a:off x="3050667" y="2148391"/>
            <a:ext cx="60908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46" name="Google Shape;446;p32"/>
          <p:cNvSpPr txBox="1">
            <a:spLocks noGrp="1"/>
          </p:cNvSpPr>
          <p:nvPr>
            <p:ph type="subTitle" idx="2"/>
          </p:nvPr>
        </p:nvSpPr>
        <p:spPr>
          <a:xfrm>
            <a:off x="3676433" y="2733297"/>
            <a:ext cx="4839200" cy="9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2"/>
          <p:cNvSpPr txBox="1"/>
          <p:nvPr/>
        </p:nvSpPr>
        <p:spPr>
          <a:xfrm>
            <a:off x="3327600" y="4783167"/>
            <a:ext cx="5537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Diese Präsentationsvorlage wurde von </a:t>
            </a:r>
            <a:r>
              <a:rPr lang="de" sz="16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6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erstellt, inklusive Icons von </a:t>
            </a:r>
            <a:r>
              <a:rPr lang="de" sz="16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und Infografiken &amp; Bilder von </a:t>
            </a:r>
            <a:r>
              <a:rPr lang="de" sz="16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de" sz="16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3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450" name="Google Shape;450;p33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1" name="Google Shape;451;p33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7" name="Google Shape;457;p33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60" name="Google Shape;460;p33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461" name="Google Shape;461;p33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4"/>
          <p:cNvGrpSpPr/>
          <p:nvPr/>
        </p:nvGrpSpPr>
        <p:grpSpPr>
          <a:xfrm>
            <a:off x="-2760" y="0"/>
            <a:ext cx="12194768" cy="6858000"/>
            <a:chOff x="-2070" y="0"/>
            <a:chExt cx="9146076" cy="5143500"/>
          </a:xfrm>
        </p:grpSpPr>
        <p:sp>
          <p:nvSpPr>
            <p:cNvPr id="465" name="Google Shape;465;p34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6" name="Google Shape;466;p34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7" name="Google Shape;467;p34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9" name="Google Shape;469;p34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0" name="Google Shape;470;p34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1" name="Google Shape;471;p34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3" name="Google Shape;473;p34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4" name="Google Shape;474;p34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6" name="Google Shape;476;p34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10800000" flipH="1">
            <a:off x="-1401" y="0"/>
            <a:ext cx="19076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0" name="Google Shape;50;p6"/>
          <p:cNvSpPr/>
          <p:nvPr/>
        </p:nvSpPr>
        <p:spPr>
          <a:xfrm flipH="1">
            <a:off x="10282000" y="6405600"/>
            <a:ext cx="19076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" name="Google Shape;51;p6"/>
          <p:cNvSpPr/>
          <p:nvPr/>
        </p:nvSpPr>
        <p:spPr>
          <a:xfrm rot="10800000">
            <a:off x="100" y="414500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" name="Google Shape;52;p6"/>
          <p:cNvSpPr/>
          <p:nvPr/>
        </p:nvSpPr>
        <p:spPr>
          <a:xfrm>
            <a:off x="11691794" y="5892644"/>
            <a:ext cx="497805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3" name="Google Shape;53;p6"/>
          <p:cNvSpPr/>
          <p:nvPr/>
        </p:nvSpPr>
        <p:spPr>
          <a:xfrm>
            <a:off x="11533006" y="6547548"/>
            <a:ext cx="545068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41933" y="500167"/>
            <a:ext cx="1090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0682777" y="6220100"/>
            <a:ext cx="1292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86501" y="0"/>
            <a:ext cx="11905500" cy="6858000"/>
            <a:chOff x="214875" y="0"/>
            <a:chExt cx="8929125" cy="5143500"/>
          </a:xfrm>
        </p:grpSpPr>
        <p:sp>
          <p:nvSpPr>
            <p:cNvPr id="58" name="Google Shape;58;p7"/>
            <p:cNvSpPr/>
            <p:nvPr/>
          </p:nvSpPr>
          <p:spPr>
            <a:xfrm>
              <a:off x="713950" y="4297800"/>
              <a:ext cx="1289400" cy="84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13950" y="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315700" y="4804200"/>
              <a:ext cx="828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" name="Google Shape;61;p7"/>
            <p:cNvSpPr/>
            <p:nvPr/>
          </p:nvSpPr>
          <p:spPr>
            <a:xfrm rot="10800000">
              <a:off x="214875" y="920672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" name="Google Shape;62;p7"/>
            <p:cNvSpPr/>
            <p:nvPr/>
          </p:nvSpPr>
          <p:spPr>
            <a:xfrm rot="10800000">
              <a:off x="398225" y="429494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7"/>
            <p:cNvSpPr/>
            <p:nvPr/>
          </p:nvSpPr>
          <p:spPr>
            <a:xfrm rot="10800000">
              <a:off x="8690850" y="4766475"/>
              <a:ext cx="44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" name="Google Shape;64;p7"/>
            <p:cNvSpPr/>
            <p:nvPr/>
          </p:nvSpPr>
          <p:spPr>
            <a:xfrm rot="10800000">
              <a:off x="567550" y="675075"/>
              <a:ext cx="1871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3861200" y="1249000"/>
            <a:ext cx="7379600" cy="1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3861200" y="2516200"/>
            <a:ext cx="6898400" cy="3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1" y="1"/>
            <a:ext cx="12191993" cy="6858167"/>
            <a:chOff x="0" y="0"/>
            <a:chExt cx="9143995" cy="5143625"/>
          </a:xfrm>
        </p:grpSpPr>
        <p:grpSp>
          <p:nvGrpSpPr>
            <p:cNvPr id="69" name="Google Shape;69;p8"/>
            <p:cNvGrpSpPr/>
            <p:nvPr/>
          </p:nvGrpSpPr>
          <p:grpSpPr>
            <a:xfrm>
              <a:off x="0" y="0"/>
              <a:ext cx="9143995" cy="5143625"/>
              <a:chOff x="0" y="0"/>
              <a:chExt cx="9143995" cy="5143625"/>
            </a:xfrm>
          </p:grpSpPr>
          <p:sp>
            <p:nvSpPr>
              <p:cNvPr id="70" name="Google Shape;70;p8"/>
              <p:cNvSpPr/>
              <p:nvPr/>
            </p:nvSpPr>
            <p:spPr>
              <a:xfrm flipH="1">
                <a:off x="0" y="4188125"/>
                <a:ext cx="2727300" cy="95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 flipH="1">
                <a:off x="1751145" y="4419475"/>
                <a:ext cx="612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 flipH="1">
                <a:off x="2151456" y="4665075"/>
                <a:ext cx="21570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6416695" y="0"/>
                <a:ext cx="2727300" cy="95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4726699" y="231350"/>
                <a:ext cx="26946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6279349" y="722525"/>
                <a:ext cx="11172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858825" y="476950"/>
                <a:ext cx="9693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77" name="Google Shape;77;p8"/>
            <p:cNvSpPr/>
            <p:nvPr/>
          </p:nvSpPr>
          <p:spPr>
            <a:xfrm flipH="1">
              <a:off x="2074151" y="4910650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880300" y="1720700"/>
            <a:ext cx="8431600" cy="35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9"/>
          <p:cNvGrpSpPr/>
          <p:nvPr/>
        </p:nvGrpSpPr>
        <p:grpSpPr>
          <a:xfrm>
            <a:off x="-6" y="4600234"/>
            <a:ext cx="12191939" cy="2257767"/>
            <a:chOff x="-4" y="3450175"/>
            <a:chExt cx="9143954" cy="1693325"/>
          </a:xfrm>
        </p:grpSpPr>
        <p:sp>
          <p:nvSpPr>
            <p:cNvPr id="81" name="Google Shape;81;p9"/>
            <p:cNvSpPr/>
            <p:nvPr/>
          </p:nvSpPr>
          <p:spPr>
            <a:xfrm>
              <a:off x="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" name="Google Shape;82;p9"/>
            <p:cNvSpPr/>
            <p:nvPr/>
          </p:nvSpPr>
          <p:spPr>
            <a:xfrm rot="10800000">
              <a:off x="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-4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8591950" y="3450175"/>
              <a:ext cx="552000" cy="169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1296433" y="2138100"/>
            <a:ext cx="5393600" cy="1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1296433" y="3596300"/>
            <a:ext cx="4853200" cy="1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6" y="1560800"/>
            <a:ext cx="548401" cy="452400"/>
            <a:chOff x="8732704" y="1170600"/>
            <a:chExt cx="411301" cy="339300"/>
          </a:xfrm>
        </p:grpSpPr>
        <p:sp>
          <p:nvSpPr>
            <p:cNvPr id="88" name="Google Shape;88;p9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9"/>
            <p:cNvSpPr/>
            <p:nvPr/>
          </p:nvSpPr>
          <p:spPr>
            <a:xfrm rot="10800000">
              <a:off x="87327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1"/>
          <p:cNvGrpSpPr/>
          <p:nvPr/>
        </p:nvGrpSpPr>
        <p:grpSpPr>
          <a:xfrm>
            <a:off x="11" y="67"/>
            <a:ext cx="12194556" cy="6857933"/>
            <a:chOff x="8" y="50"/>
            <a:chExt cx="9145917" cy="5143450"/>
          </a:xfrm>
        </p:grpSpPr>
        <p:sp>
          <p:nvSpPr>
            <p:cNvPr id="101" name="Google Shape;101;p11"/>
            <p:cNvSpPr/>
            <p:nvPr/>
          </p:nvSpPr>
          <p:spPr>
            <a:xfrm rot="10800000">
              <a:off x="150" y="50"/>
              <a:ext cx="3101400" cy="115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6166025" y="4090075"/>
              <a:ext cx="2979900" cy="105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" name="Google Shape;103;p11"/>
            <p:cNvSpPr/>
            <p:nvPr/>
          </p:nvSpPr>
          <p:spPr>
            <a:xfrm rot="10800000" flipH="1">
              <a:off x="77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" name="Google Shape;104;p11"/>
            <p:cNvSpPr/>
            <p:nvPr/>
          </p:nvSpPr>
          <p:spPr>
            <a:xfrm rot="10800000">
              <a:off x="5646927" y="4910650"/>
              <a:ext cx="1571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" name="Google Shape;105;p11"/>
            <p:cNvSpPr/>
            <p:nvPr/>
          </p:nvSpPr>
          <p:spPr>
            <a:xfrm rot="10800000">
              <a:off x="4541894" y="4419483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11"/>
            <p:cNvSpPr/>
            <p:nvPr/>
          </p:nvSpPr>
          <p:spPr>
            <a:xfrm rot="10800000">
              <a:off x="6431591" y="4665050"/>
              <a:ext cx="1200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11"/>
            <p:cNvSpPr/>
            <p:nvPr/>
          </p:nvSpPr>
          <p:spPr>
            <a:xfrm rot="10800000" flipH="1">
              <a:off x="77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017" y="4804200"/>
              <a:ext cx="1715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34" y="4910650"/>
              <a:ext cx="127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8" y="4665075"/>
              <a:ext cx="713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11" name="Google Shape;111;p11"/>
            <p:cNvGrpSpPr/>
            <p:nvPr/>
          </p:nvGrpSpPr>
          <p:grpSpPr>
            <a:xfrm flipH="1">
              <a:off x="2021" y="178472"/>
              <a:ext cx="897900" cy="302453"/>
              <a:chOff x="8246106" y="178472"/>
              <a:chExt cx="897900" cy="302453"/>
            </a:xfrm>
          </p:grpSpPr>
          <p:sp>
            <p:nvSpPr>
              <p:cNvPr id="112" name="Google Shape;112;p11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1373467" y="1854584"/>
            <a:ext cx="9445200" cy="2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3242933" y="4109317"/>
            <a:ext cx="5706000" cy="10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4"/>
          <p:cNvGrpSpPr/>
          <p:nvPr/>
        </p:nvGrpSpPr>
        <p:grpSpPr>
          <a:xfrm>
            <a:off x="1" y="1"/>
            <a:ext cx="12191993" cy="6858167"/>
            <a:chOff x="0" y="0"/>
            <a:chExt cx="9143995" cy="5143625"/>
          </a:xfrm>
        </p:grpSpPr>
        <p:sp>
          <p:nvSpPr>
            <p:cNvPr id="140" name="Google Shape;140;p14"/>
            <p:cNvSpPr/>
            <p:nvPr/>
          </p:nvSpPr>
          <p:spPr>
            <a:xfrm flipH="1">
              <a:off x="0" y="4188125"/>
              <a:ext cx="27273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1" name="Google Shape;141;p14"/>
            <p:cNvSpPr/>
            <p:nvPr/>
          </p:nvSpPr>
          <p:spPr>
            <a:xfrm flipH="1">
              <a:off x="1751145" y="4419475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2" name="Google Shape;142;p14"/>
            <p:cNvSpPr/>
            <p:nvPr/>
          </p:nvSpPr>
          <p:spPr>
            <a:xfrm flipH="1">
              <a:off x="2074151" y="4910650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3" name="Google Shape;143;p14"/>
            <p:cNvSpPr/>
            <p:nvPr/>
          </p:nvSpPr>
          <p:spPr>
            <a:xfrm flipH="1">
              <a:off x="2151456" y="4665075"/>
              <a:ext cx="215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416695" y="0"/>
              <a:ext cx="27273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726699" y="231350"/>
              <a:ext cx="2694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279349" y="722525"/>
              <a:ext cx="1117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858825" y="476950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1392300" y="2810233"/>
            <a:ext cx="9407200" cy="1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"/>
          </p:nvPr>
        </p:nvSpPr>
        <p:spPr>
          <a:xfrm>
            <a:off x="2662367" y="4359000"/>
            <a:ext cx="68672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 idx="2" hasCustomPrompt="1"/>
          </p:nvPr>
        </p:nvSpPr>
        <p:spPr>
          <a:xfrm>
            <a:off x="5046733" y="1801784"/>
            <a:ext cx="2098400" cy="10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1700" y="1912600"/>
            <a:ext cx="10168400" cy="4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A5D5F49E-8546-0E37-AE8C-E691603B7EE1}"/>
              </a:ext>
            </a:extLst>
          </p:cNvPr>
          <p:cNvSpPr/>
          <p:nvPr/>
        </p:nvSpPr>
        <p:spPr>
          <a:xfrm>
            <a:off x="949811" y="627608"/>
            <a:ext cx="2549407" cy="24647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1277033" y="2341033"/>
            <a:ext cx="5977200" cy="25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  <a:t>遇到的困難</a:t>
            </a:r>
            <a:endParaRPr lang="zh-TW" altLang="en-US" sz="6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0" name="Google Shape;530;p43"/>
          <p:cNvSpPr txBox="1">
            <a:spLocks noGrp="1"/>
          </p:cNvSpPr>
          <p:nvPr>
            <p:ph type="title" idx="2"/>
          </p:nvPr>
        </p:nvSpPr>
        <p:spPr>
          <a:xfrm>
            <a:off x="1243167" y="1237533"/>
            <a:ext cx="1954400" cy="12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8650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545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5"/>
          <p:cNvSpPr txBox="1">
            <a:spLocks noGrp="1"/>
          </p:cNvSpPr>
          <p:nvPr>
            <p:ph type="title"/>
          </p:nvPr>
        </p:nvSpPr>
        <p:spPr>
          <a:xfrm>
            <a:off x="800400" y="387198"/>
            <a:ext cx="105912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>
                <a:latin typeface="+mj-ea"/>
                <a:ea typeface="+mj-ea"/>
              </a:rPr>
              <a:t>遇到的困難</a:t>
            </a:r>
            <a:endParaRPr sz="4000" b="1">
              <a:latin typeface="+mj-ea"/>
              <a:ea typeface="+mj-ea"/>
            </a:endParaRPr>
          </a:p>
        </p:txBody>
      </p:sp>
      <p:sp>
        <p:nvSpPr>
          <p:cNvPr id="802" name="Google Shape;802;p55"/>
          <p:cNvSpPr txBox="1"/>
          <p:nvPr/>
        </p:nvSpPr>
        <p:spPr>
          <a:xfrm>
            <a:off x="3931501" y="2612622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前端與後端資料的傳遞</a:t>
            </a:r>
          </a:p>
        </p:txBody>
      </p:sp>
      <p:sp>
        <p:nvSpPr>
          <p:cNvPr id="803" name="Google Shape;803;p55"/>
          <p:cNvSpPr txBox="1"/>
          <p:nvPr/>
        </p:nvSpPr>
        <p:spPr>
          <a:xfrm>
            <a:off x="5671984" y="3765687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資料庫的設計</a:t>
            </a:r>
            <a:endParaRPr sz="24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04" name="Google Shape;804;p55"/>
          <p:cNvSpPr txBox="1"/>
          <p:nvPr/>
        </p:nvSpPr>
        <p:spPr>
          <a:xfrm>
            <a:off x="7412241" y="4935015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架設伺服器</a:t>
            </a:r>
            <a:endParaRPr sz="24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4" name="圖片 3" descr="一張含有 圖形, 符號, 字型, 紅色 的圖片&#10;&#10;自動產生的描述">
            <a:extLst>
              <a:ext uri="{FF2B5EF4-FFF2-40B4-BE49-F238E27FC236}">
                <a16:creationId xmlns:a16="http://schemas.microsoft.com/office/drawing/2014/main" id="{6C9E8322-55D7-B5FF-773C-485DE90E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39" y="2809346"/>
            <a:ext cx="561975" cy="561975"/>
          </a:xfrm>
          <a:prstGeom prst="rect">
            <a:avLst/>
          </a:prstGeom>
        </p:spPr>
      </p:pic>
      <p:pic>
        <p:nvPicPr>
          <p:cNvPr id="5" name="圖片 4" descr="一張含有 字型, 圖形, 符號, 標誌 的圖片&#10;&#10;自動產生的描述">
            <a:extLst>
              <a:ext uri="{FF2B5EF4-FFF2-40B4-BE49-F238E27FC236}">
                <a16:creationId xmlns:a16="http://schemas.microsoft.com/office/drawing/2014/main" id="{49F0F4D6-71CC-4326-D358-6A419FDC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393" y="3966457"/>
            <a:ext cx="590550" cy="561975"/>
          </a:xfrm>
          <a:prstGeom prst="rect">
            <a:avLst/>
          </a:prstGeom>
        </p:spPr>
      </p:pic>
      <p:pic>
        <p:nvPicPr>
          <p:cNvPr id="6" name="圖片 5" descr="一張含有 行, 設計 的圖片&#10;&#10;自動產生的描述">
            <a:extLst>
              <a:ext uri="{FF2B5EF4-FFF2-40B4-BE49-F238E27FC236}">
                <a16:creationId xmlns:a16="http://schemas.microsoft.com/office/drawing/2014/main" id="{FBB573BC-7511-8D30-6997-9334B11F9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71" y="5128330"/>
            <a:ext cx="476250" cy="552450"/>
          </a:xfrm>
          <a:prstGeom prst="rect">
            <a:avLst/>
          </a:prstGeom>
        </p:spPr>
      </p:pic>
      <p:sp>
        <p:nvSpPr>
          <p:cNvPr id="2" name="Google Shape;804;p55">
            <a:extLst>
              <a:ext uri="{FF2B5EF4-FFF2-40B4-BE49-F238E27FC236}">
                <a16:creationId xmlns:a16="http://schemas.microsoft.com/office/drawing/2014/main" id="{C9545233-FAF9-5080-FDF4-477BB58A680F}"/>
              </a:ext>
            </a:extLst>
          </p:cNvPr>
          <p:cNvSpPr txBox="1"/>
          <p:nvPr/>
        </p:nvSpPr>
        <p:spPr>
          <a:xfrm>
            <a:off x="2191130" y="1454274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</a:rPr>
              <a:t>前端網頁美化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05323B-3984-AC30-B37D-F364D5E07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997" y="1648413"/>
            <a:ext cx="684153" cy="5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A8A6873-7A06-F1DB-5DC6-FCCDA63816BD}"/>
              </a:ext>
            </a:extLst>
          </p:cNvPr>
          <p:cNvSpPr/>
          <p:nvPr/>
        </p:nvSpPr>
        <p:spPr>
          <a:xfrm>
            <a:off x="785054" y="679095"/>
            <a:ext cx="2549407" cy="24647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1277033" y="2341033"/>
            <a:ext cx="5977200" cy="25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6600">
                <a:solidFill>
                  <a:schemeClr val="accent2">
                    <a:lumMod val="50000"/>
                  </a:schemeClr>
                </a:solidFill>
              </a:rPr>
              <a:t>未來展望</a:t>
            </a:r>
          </a:p>
        </p:txBody>
      </p:sp>
      <p:sp>
        <p:nvSpPr>
          <p:cNvPr id="530" name="Google Shape;530;p43"/>
          <p:cNvSpPr txBox="1">
            <a:spLocks noGrp="1"/>
          </p:cNvSpPr>
          <p:nvPr>
            <p:ph type="title" idx="2"/>
          </p:nvPr>
        </p:nvSpPr>
        <p:spPr>
          <a:xfrm>
            <a:off x="1088708" y="1227236"/>
            <a:ext cx="1954400" cy="12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865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282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>
            <a:spLocks noGrp="1"/>
          </p:cNvSpPr>
          <p:nvPr>
            <p:ph type="title"/>
          </p:nvPr>
        </p:nvSpPr>
        <p:spPr>
          <a:xfrm>
            <a:off x="3861200" y="1249000"/>
            <a:ext cx="7379600" cy="13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b="1">
                <a:latin typeface="+mj-ea"/>
                <a:ea typeface="+mj-ea"/>
              </a:rPr>
              <a:t>未來展望</a:t>
            </a:r>
            <a:endParaRPr b="1">
              <a:latin typeface="+mj-ea"/>
              <a:ea typeface="+mj-ea"/>
            </a:endParaRPr>
          </a:p>
        </p:txBody>
      </p:sp>
      <p:sp>
        <p:nvSpPr>
          <p:cNvPr id="536" name="Google Shape;536;p44"/>
          <p:cNvSpPr txBox="1">
            <a:spLocks noGrp="1"/>
          </p:cNvSpPr>
          <p:nvPr>
            <p:ph type="body" idx="1"/>
          </p:nvPr>
        </p:nvSpPr>
        <p:spPr>
          <a:xfrm>
            <a:off x="3986118" y="2928430"/>
            <a:ext cx="6898400" cy="309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8965" indent="-422910">
              <a:lnSpc>
                <a:spcPct val="115000"/>
              </a:lnSpc>
              <a:spcBef>
                <a:spcPts val="2133"/>
              </a:spcBef>
              <a:buClr>
                <a:schemeClr val="accent2"/>
              </a:buClr>
              <a:buFont typeface="Inter"/>
              <a:buChar char="■"/>
            </a:pPr>
            <a:r>
              <a:rPr lang="zh-TW" altLang="en-US" sz="2400">
                <a:solidFill>
                  <a:srgbClr val="191919"/>
                </a:solidFill>
              </a:rPr>
              <a:t>擴增資料庫的藥物種類</a:t>
            </a:r>
            <a:endParaRPr lang="de-DE" sz="2400">
              <a:solidFill>
                <a:srgbClr val="191919"/>
              </a:solidFill>
            </a:endParaRPr>
          </a:p>
          <a:p>
            <a:pPr marL="608965" indent="-422910">
              <a:lnSpc>
                <a:spcPct val="115000"/>
              </a:lnSpc>
              <a:buClr>
                <a:schemeClr val="accent2"/>
              </a:buClr>
              <a:buFont typeface="Inter"/>
              <a:buChar char="■"/>
            </a:pPr>
            <a:r>
              <a:rPr lang="zh-TW" altLang="en-US" sz="2400">
                <a:solidFill>
                  <a:srgbClr val="191919"/>
                </a:solidFill>
              </a:rPr>
              <a:t>擴增資料庫的資訊量</a:t>
            </a:r>
            <a:endParaRPr lang="de-DE" sz="2400">
              <a:solidFill>
                <a:srgbClr val="191919"/>
              </a:solidFill>
            </a:endParaRPr>
          </a:p>
          <a:p>
            <a:pPr marL="608965" indent="-422910">
              <a:lnSpc>
                <a:spcPct val="115000"/>
              </a:lnSpc>
              <a:buClr>
                <a:schemeClr val="accent2"/>
              </a:buClr>
              <a:buFont typeface="Inter"/>
              <a:buChar char="■"/>
            </a:pPr>
            <a:r>
              <a:rPr lang="zh-TW" altLang="en-US" sz="2400">
                <a:solidFill>
                  <a:srgbClr val="191919"/>
                </a:solidFill>
              </a:rPr>
              <a:t>英文使用者界面</a:t>
            </a:r>
            <a:endParaRPr lang="en-US" altLang="zh-TW" sz="240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985C31EB-7A72-EBA4-AE47-2F87491947C8}"/>
              </a:ext>
            </a:extLst>
          </p:cNvPr>
          <p:cNvSpPr/>
          <p:nvPr/>
        </p:nvSpPr>
        <p:spPr>
          <a:xfrm>
            <a:off x="949811" y="627608"/>
            <a:ext cx="2549407" cy="24647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1182959" y="2717329"/>
            <a:ext cx="5977200" cy="25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  <a:t>工作分配＆</a:t>
            </a:r>
            <a:b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</a:br>
            <a: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  <a:t>成本分析</a:t>
            </a:r>
            <a:endParaRPr lang="zh-TW" altLang="en-US" sz="6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0" name="Google Shape;530;p43"/>
          <p:cNvSpPr txBox="1">
            <a:spLocks noGrp="1"/>
          </p:cNvSpPr>
          <p:nvPr>
            <p:ph type="title" idx="2"/>
          </p:nvPr>
        </p:nvSpPr>
        <p:spPr>
          <a:xfrm>
            <a:off x="1243167" y="1237533"/>
            <a:ext cx="1954400" cy="12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8650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53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0"/>
          <p:cNvSpPr txBox="1">
            <a:spLocks noGrp="1"/>
          </p:cNvSpPr>
          <p:nvPr>
            <p:ph type="title"/>
          </p:nvPr>
        </p:nvSpPr>
        <p:spPr>
          <a:xfrm>
            <a:off x="3470647" y="152093"/>
            <a:ext cx="5457334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400" b="1">
                <a:latin typeface="新細明體"/>
                <a:ea typeface="新細明體"/>
              </a:rPr>
              <a:t>工作分配</a:t>
            </a:r>
            <a:endParaRPr sz="4400" b="1">
              <a:latin typeface="新細明體"/>
              <a:ea typeface="新細明體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681A13-DB27-41CC-F404-DD267E29F4A5}"/>
              </a:ext>
            </a:extLst>
          </p:cNvPr>
          <p:cNvSpPr txBox="1"/>
          <p:nvPr/>
        </p:nvSpPr>
        <p:spPr>
          <a:xfrm>
            <a:off x="7160918" y="6060252"/>
            <a:ext cx="4477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solidFill>
                  <a:srgbClr val="FFFFFF"/>
                </a:solidFill>
                <a:ea typeface="新細明體"/>
              </a:rPr>
              <a:t>️</a:t>
            </a:r>
            <a:endParaRPr lang="zh-TW" altLang="en-US"/>
          </a:p>
        </p:txBody>
      </p:sp>
      <p:graphicFrame>
        <p:nvGraphicFramePr>
          <p:cNvPr id="10" name="Google Shape;900;p60">
            <a:extLst>
              <a:ext uri="{FF2B5EF4-FFF2-40B4-BE49-F238E27FC236}">
                <a16:creationId xmlns:a16="http://schemas.microsoft.com/office/drawing/2014/main" id="{8124EE97-5AE0-F0F3-1AAB-D3C14B9E0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123392"/>
              </p:ext>
            </p:extLst>
          </p:nvPr>
        </p:nvGraphicFramePr>
        <p:xfrm>
          <a:off x="1144592" y="1376950"/>
          <a:ext cx="10175200" cy="51447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74B993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74B9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4B9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劉釉喬</a:t>
                      </a:r>
                      <a:endParaRPr sz="2400" b="1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莊育慈</a:t>
                      </a:r>
                      <a:endParaRPr sz="2400" b="1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網頁</a:t>
                      </a: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</a:rPr>
                        <a:t>設計</a:t>
                      </a:r>
                      <a:endParaRPr altLang="en-US"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後端</a:t>
                      </a: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</a:rPr>
                        <a:t>開發</a:t>
                      </a:r>
                      <a:endParaRPr altLang="en-US"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伺服器架設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資料庫設計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8520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系統整合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2790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PPT</a:t>
                      </a: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設計及製作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373169"/>
                  </a:ext>
                </a:extLst>
              </a:tr>
            </a:tbl>
          </a:graphicData>
        </a:graphic>
      </p:graphicFrame>
      <p:grpSp>
        <p:nvGrpSpPr>
          <p:cNvPr id="14" name="Google Shape;10326;p100">
            <a:extLst>
              <a:ext uri="{FF2B5EF4-FFF2-40B4-BE49-F238E27FC236}">
                <a16:creationId xmlns:a16="http://schemas.microsoft.com/office/drawing/2014/main" id="{DE0BEA9A-45F4-F3DC-92EB-23A9791A3C9A}"/>
              </a:ext>
            </a:extLst>
          </p:cNvPr>
          <p:cNvGrpSpPr/>
          <p:nvPr/>
        </p:nvGrpSpPr>
        <p:grpSpPr>
          <a:xfrm>
            <a:off x="9411367" y="2207229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2" name="Google Shape;10327;p100">
              <a:extLst>
                <a:ext uri="{FF2B5EF4-FFF2-40B4-BE49-F238E27FC236}">
                  <a16:creationId xmlns:a16="http://schemas.microsoft.com/office/drawing/2014/main" id="{CA69A077-6CDB-DCEF-5B15-2AC7920CFFF9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13" name="Google Shape;10328;p100">
              <a:extLst>
                <a:ext uri="{FF2B5EF4-FFF2-40B4-BE49-F238E27FC236}">
                  <a16:creationId xmlns:a16="http://schemas.microsoft.com/office/drawing/2014/main" id="{C08AF58F-9A88-AF1C-2FA2-1B0522BFFD11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oogle Shape;10326;p100">
            <a:extLst>
              <a:ext uri="{FF2B5EF4-FFF2-40B4-BE49-F238E27FC236}">
                <a16:creationId xmlns:a16="http://schemas.microsoft.com/office/drawing/2014/main" id="{824DB58F-818E-F3FF-7C90-92130B6CB2E2}"/>
              </a:ext>
            </a:extLst>
          </p:cNvPr>
          <p:cNvGrpSpPr/>
          <p:nvPr/>
        </p:nvGrpSpPr>
        <p:grpSpPr>
          <a:xfrm>
            <a:off x="5996478" y="2997451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" name="Google Shape;10327;p100">
              <a:extLst>
                <a:ext uri="{FF2B5EF4-FFF2-40B4-BE49-F238E27FC236}">
                  <a16:creationId xmlns:a16="http://schemas.microsoft.com/office/drawing/2014/main" id="{E59AFFC0-075A-3336-4445-65183FB7A43E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17" name="Google Shape;10328;p100">
              <a:extLst>
                <a:ext uri="{FF2B5EF4-FFF2-40B4-BE49-F238E27FC236}">
                  <a16:creationId xmlns:a16="http://schemas.microsoft.com/office/drawing/2014/main" id="{26F302D3-80FD-B39E-117A-5F6C5025DC5B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oogle Shape;10326;p100">
            <a:extLst>
              <a:ext uri="{FF2B5EF4-FFF2-40B4-BE49-F238E27FC236}">
                <a16:creationId xmlns:a16="http://schemas.microsoft.com/office/drawing/2014/main" id="{BB5D57B5-8612-37AF-D611-A11B6DE46135}"/>
              </a:ext>
            </a:extLst>
          </p:cNvPr>
          <p:cNvGrpSpPr/>
          <p:nvPr/>
        </p:nvGrpSpPr>
        <p:grpSpPr>
          <a:xfrm>
            <a:off x="9411367" y="3712415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" name="Google Shape;10327;p100">
              <a:extLst>
                <a:ext uri="{FF2B5EF4-FFF2-40B4-BE49-F238E27FC236}">
                  <a16:creationId xmlns:a16="http://schemas.microsoft.com/office/drawing/2014/main" id="{2125FB81-02C9-D675-6760-F164F5B40BA9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21" name="Google Shape;10328;p100">
              <a:extLst>
                <a:ext uri="{FF2B5EF4-FFF2-40B4-BE49-F238E27FC236}">
                  <a16:creationId xmlns:a16="http://schemas.microsoft.com/office/drawing/2014/main" id="{318BF907-D89E-D33C-BDEE-78A2B334FD4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oogle Shape;10326;p100">
            <a:extLst>
              <a:ext uri="{FF2B5EF4-FFF2-40B4-BE49-F238E27FC236}">
                <a16:creationId xmlns:a16="http://schemas.microsoft.com/office/drawing/2014/main" id="{BD9EA0FC-D36D-7642-4CB5-82C3C89BB9FC}"/>
              </a:ext>
            </a:extLst>
          </p:cNvPr>
          <p:cNvGrpSpPr/>
          <p:nvPr/>
        </p:nvGrpSpPr>
        <p:grpSpPr>
          <a:xfrm>
            <a:off x="9411367" y="4474414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Google Shape;10327;p100">
              <a:extLst>
                <a:ext uri="{FF2B5EF4-FFF2-40B4-BE49-F238E27FC236}">
                  <a16:creationId xmlns:a16="http://schemas.microsoft.com/office/drawing/2014/main" id="{1B093A77-818F-BBD9-E8B7-56997AC14E00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25" name="Google Shape;10328;p100">
              <a:extLst>
                <a:ext uri="{FF2B5EF4-FFF2-40B4-BE49-F238E27FC236}">
                  <a16:creationId xmlns:a16="http://schemas.microsoft.com/office/drawing/2014/main" id="{19C38010-E65C-D60A-F2CD-9C529088F164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oogle Shape;10326;p100">
            <a:extLst>
              <a:ext uri="{FF2B5EF4-FFF2-40B4-BE49-F238E27FC236}">
                <a16:creationId xmlns:a16="http://schemas.microsoft.com/office/drawing/2014/main" id="{FC6C8FE2-094C-C8CF-763E-A0485C7553EE}"/>
              </a:ext>
            </a:extLst>
          </p:cNvPr>
          <p:cNvGrpSpPr/>
          <p:nvPr/>
        </p:nvGrpSpPr>
        <p:grpSpPr>
          <a:xfrm>
            <a:off x="5996478" y="5208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8" name="Google Shape;10327;p100">
              <a:extLst>
                <a:ext uri="{FF2B5EF4-FFF2-40B4-BE49-F238E27FC236}">
                  <a16:creationId xmlns:a16="http://schemas.microsoft.com/office/drawing/2014/main" id="{299DCC92-8F4B-1D21-F48E-846AA4478576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29" name="Google Shape;10328;p100">
              <a:extLst>
                <a:ext uri="{FF2B5EF4-FFF2-40B4-BE49-F238E27FC236}">
                  <a16:creationId xmlns:a16="http://schemas.microsoft.com/office/drawing/2014/main" id="{CEB53D6E-F1DD-B3E8-033A-E1E4EA51334E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oogle Shape;10326;p100">
            <a:extLst>
              <a:ext uri="{FF2B5EF4-FFF2-40B4-BE49-F238E27FC236}">
                <a16:creationId xmlns:a16="http://schemas.microsoft.com/office/drawing/2014/main" id="{E9EE1125-F756-6D2D-A172-F4816B1BC714}"/>
              </a:ext>
            </a:extLst>
          </p:cNvPr>
          <p:cNvGrpSpPr/>
          <p:nvPr/>
        </p:nvGrpSpPr>
        <p:grpSpPr>
          <a:xfrm>
            <a:off x="5996478" y="5970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2" name="Google Shape;10327;p100">
              <a:extLst>
                <a:ext uri="{FF2B5EF4-FFF2-40B4-BE49-F238E27FC236}">
                  <a16:creationId xmlns:a16="http://schemas.microsoft.com/office/drawing/2014/main" id="{A2C6E54A-E417-7FD7-01A5-7A44D53BDDEA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33" name="Google Shape;10328;p100">
              <a:extLst>
                <a:ext uri="{FF2B5EF4-FFF2-40B4-BE49-F238E27FC236}">
                  <a16:creationId xmlns:a16="http://schemas.microsoft.com/office/drawing/2014/main" id="{3DFC4042-DD07-8D09-032B-B7806347EE4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oogle Shape;10326;p100">
            <a:extLst>
              <a:ext uri="{FF2B5EF4-FFF2-40B4-BE49-F238E27FC236}">
                <a16:creationId xmlns:a16="http://schemas.microsoft.com/office/drawing/2014/main" id="{2D4DAACA-3AA1-6171-39A7-12DBCB7E176E}"/>
              </a:ext>
            </a:extLst>
          </p:cNvPr>
          <p:cNvGrpSpPr/>
          <p:nvPr/>
        </p:nvGrpSpPr>
        <p:grpSpPr>
          <a:xfrm>
            <a:off x="9411367" y="5208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6" name="Google Shape;10327;p100">
              <a:extLst>
                <a:ext uri="{FF2B5EF4-FFF2-40B4-BE49-F238E27FC236}">
                  <a16:creationId xmlns:a16="http://schemas.microsoft.com/office/drawing/2014/main" id="{34E5BAF5-75D9-A2E1-EBEC-918CA0F94B0F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37" name="Google Shape;10328;p100">
              <a:extLst>
                <a:ext uri="{FF2B5EF4-FFF2-40B4-BE49-F238E27FC236}">
                  <a16:creationId xmlns:a16="http://schemas.microsoft.com/office/drawing/2014/main" id="{66C47252-DB90-B66D-18EE-F6213E3BA7D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oogle Shape;10326;p100">
            <a:extLst>
              <a:ext uri="{FF2B5EF4-FFF2-40B4-BE49-F238E27FC236}">
                <a16:creationId xmlns:a16="http://schemas.microsoft.com/office/drawing/2014/main" id="{A86B4B38-4A35-7CA1-CCE4-F418DD40DF36}"/>
              </a:ext>
            </a:extLst>
          </p:cNvPr>
          <p:cNvGrpSpPr/>
          <p:nvPr/>
        </p:nvGrpSpPr>
        <p:grpSpPr>
          <a:xfrm>
            <a:off x="9439589" y="5970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Google Shape;10327;p100">
              <a:extLst>
                <a:ext uri="{FF2B5EF4-FFF2-40B4-BE49-F238E27FC236}">
                  <a16:creationId xmlns:a16="http://schemas.microsoft.com/office/drawing/2014/main" id="{01B0F799-DF96-1942-960B-8957CC7FF466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41" name="Google Shape;10328;p100">
              <a:extLst>
                <a:ext uri="{FF2B5EF4-FFF2-40B4-BE49-F238E27FC236}">
                  <a16:creationId xmlns:a16="http://schemas.microsoft.com/office/drawing/2014/main" id="{A583457B-76CD-E9C9-DC38-5840FCC828E4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5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1"/>
          <p:cNvSpPr txBox="1">
            <a:spLocks noGrp="1"/>
          </p:cNvSpPr>
          <p:nvPr>
            <p:ph type="title"/>
          </p:nvPr>
        </p:nvSpPr>
        <p:spPr>
          <a:xfrm>
            <a:off x="896800" y="170908"/>
            <a:ext cx="103984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de" sz="4400" b="1">
                <a:latin typeface="PMingLiU"/>
                <a:ea typeface="PMingLiU"/>
              </a:rPr>
              <a:t>成本分析</a:t>
            </a:r>
            <a:endParaRPr lang="zh-TW" altLang="en-US" b="1">
              <a:latin typeface="PMingLiU"/>
              <a:ea typeface="PMingLiU"/>
            </a:endParaRPr>
          </a:p>
        </p:txBody>
      </p:sp>
      <p:graphicFrame>
        <p:nvGraphicFramePr>
          <p:cNvPr id="689" name="Google Shape;689;p51"/>
          <p:cNvGraphicFramePr/>
          <p:nvPr>
            <p:extLst>
              <p:ext uri="{D42A27DB-BD31-4B8C-83A1-F6EECF244321}">
                <p14:modId xmlns:p14="http://schemas.microsoft.com/office/powerpoint/2010/main" val="2936622084"/>
              </p:ext>
            </p:extLst>
          </p:nvPr>
        </p:nvGraphicFramePr>
        <p:xfrm>
          <a:off x="207818" y="2240320"/>
          <a:ext cx="11776365" cy="24569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28">
                  <a:extLst>
                    <a:ext uri="{9D8B030D-6E8A-4147-A177-3AD203B41FA5}">
                      <a16:colId xmlns:a16="http://schemas.microsoft.com/office/drawing/2014/main" val="1436742832"/>
                    </a:ext>
                  </a:extLst>
                </a:gridCol>
                <a:gridCol w="1399964">
                  <a:extLst>
                    <a:ext uri="{9D8B030D-6E8A-4147-A177-3AD203B41FA5}">
                      <a16:colId xmlns:a16="http://schemas.microsoft.com/office/drawing/2014/main" val="211450374"/>
                    </a:ext>
                  </a:extLst>
                </a:gridCol>
                <a:gridCol w="1740727">
                  <a:extLst>
                    <a:ext uri="{9D8B030D-6E8A-4147-A177-3AD203B41FA5}">
                      <a16:colId xmlns:a16="http://schemas.microsoft.com/office/drawing/2014/main" val="676842380"/>
                    </a:ext>
                  </a:extLst>
                </a:gridCol>
                <a:gridCol w="1740727">
                  <a:extLst>
                    <a:ext uri="{9D8B030D-6E8A-4147-A177-3AD203B41FA5}">
                      <a16:colId xmlns:a16="http://schemas.microsoft.com/office/drawing/2014/main" val="1398962230"/>
                    </a:ext>
                  </a:extLst>
                </a:gridCol>
              </a:tblGrid>
              <a:tr h="105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項目名稱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說明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數量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單位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價錢</a:t>
                      </a:r>
                      <a:endParaRPr lang="en-US" altLang="zh-TW"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700" b="1" dirty="0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(</a:t>
                      </a: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台幣</a:t>
                      </a:r>
                      <a:r>
                        <a:rPr lang="en-US" altLang="zh-TW" sz="2700" b="1" dirty="0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)</a:t>
                      </a:r>
                      <a:endParaRPr sz="2700" b="1" dirty="0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備註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電腦</a:t>
                      </a:r>
                      <a:endParaRPr sz="27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撰寫程式</a:t>
                      </a:r>
                      <a:endParaRPr sz="2100">
                        <a:solidFill>
                          <a:schemeClr val="tx2">
                            <a:lumMod val="25000"/>
                          </a:schemeClr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部</a:t>
                      </a:r>
                      <a:endParaRPr lang="zh-TW" altLang="en-US" sz="210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" sz="2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lang="zh-TW" altLang="en-US" sz="21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30000</a:t>
                      </a:r>
                      <a:endParaRPr lang="zh-TW" altLang="en-US" sz="2100" dirty="0" err="1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個人PC</a:t>
                      </a: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雜支</a:t>
                      </a:r>
                      <a:endParaRPr sz="27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文件影印、文具</a:t>
                      </a:r>
                      <a:endParaRPr sz="2100">
                        <a:solidFill>
                          <a:schemeClr val="tx2">
                            <a:lumMod val="25000"/>
                          </a:schemeClr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批</a:t>
                      </a:r>
                      <a:endParaRPr lang="zh-TW" altLang="en-US" sz="210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" sz="2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lang="zh-TW" altLang="en-US" sz="21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1000</a:t>
                      </a:r>
                      <a:endParaRPr lang="zh-TW" altLang="en-US" sz="21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實驗室提供</a:t>
                      </a: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2" name="Google Shape;692;p51"/>
          <p:cNvSpPr/>
          <p:nvPr/>
        </p:nvSpPr>
        <p:spPr>
          <a:xfrm rot="16200000">
            <a:off x="3597133" y="5951667"/>
            <a:ext cx="210800" cy="9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93" name="Google Shape;693;p51"/>
          <p:cNvSpPr/>
          <p:nvPr/>
        </p:nvSpPr>
        <p:spPr>
          <a:xfrm rot="5400000">
            <a:off x="11086600" y="5951667"/>
            <a:ext cx="210800" cy="9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36725414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&amp; Formal Consulting Toolkit by Slidesgo">
  <a:themeElements>
    <a:clrScheme name="Simple Light">
      <a:dk1>
        <a:srgbClr val="A83B28"/>
      </a:dk1>
      <a:lt1>
        <a:srgbClr val="FFFFFF"/>
      </a:lt1>
      <a:dk2>
        <a:srgbClr val="232F30"/>
      </a:dk2>
      <a:lt2>
        <a:srgbClr val="CCD6D6"/>
      </a:lt2>
      <a:accent1>
        <a:srgbClr val="A83B28"/>
      </a:accent1>
      <a:accent2>
        <a:srgbClr val="E9664E"/>
      </a:accent2>
      <a:accent3>
        <a:srgbClr val="F7CCC5"/>
      </a:accent3>
      <a:accent4>
        <a:srgbClr val="CCD6D6"/>
      </a:accent4>
      <a:accent5>
        <a:srgbClr val="FFFFFF"/>
      </a:accent5>
      <a:accent6>
        <a:srgbClr val="FFFFFF"/>
      </a:accent6>
      <a:hlink>
        <a:srgbClr val="A83B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寬螢幕</PresentationFormat>
  <Paragraphs>45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Anaheim</vt:lpstr>
      <vt:lpstr>Inter</vt:lpstr>
      <vt:lpstr>新細明體</vt:lpstr>
      <vt:lpstr>新細明體</vt:lpstr>
      <vt:lpstr>Arial</vt:lpstr>
      <vt:lpstr>Calibri</vt:lpstr>
      <vt:lpstr>Merriweather Black</vt:lpstr>
      <vt:lpstr>Nunito</vt:lpstr>
      <vt:lpstr>Roboto Condensed Light</vt:lpstr>
      <vt:lpstr>Minimalist &amp; Formal Consulting Toolkit by Slidesgo</vt:lpstr>
      <vt:lpstr>遇到的困難</vt:lpstr>
      <vt:lpstr>遇到的困難</vt:lpstr>
      <vt:lpstr>未來展望</vt:lpstr>
      <vt:lpstr>未來展望</vt:lpstr>
      <vt:lpstr>工作分配＆ 成本分析</vt:lpstr>
      <vt:lpstr>工作分配</vt:lpstr>
      <vt:lpstr>成本分析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劉釉喬</cp:lastModifiedBy>
  <cp:revision>4</cp:revision>
  <dcterms:created xsi:type="dcterms:W3CDTF">2023-10-28T12:10:04Z</dcterms:created>
  <dcterms:modified xsi:type="dcterms:W3CDTF">2023-12-07T12:16:05Z</dcterms:modified>
</cp:coreProperties>
</file>