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9"/>
  </p:notesMasterIdLst>
  <p:sldIdLst>
    <p:sldId id="267" r:id="rId2"/>
    <p:sldId id="291" r:id="rId3"/>
    <p:sldId id="298" r:id="rId4"/>
    <p:sldId id="299" r:id="rId5"/>
    <p:sldId id="268" r:id="rId6"/>
    <p:sldId id="290" r:id="rId7"/>
    <p:sldId id="29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3B28"/>
    <a:srgbClr val="F7CCC5"/>
    <a:srgbClr val="E96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5542D-A219-4621-E323-21D81EFFB15F}" v="155" dt="2023-10-28T16:48:25.604"/>
    <p1510:client id="{13CC03B3-DB68-7E82-8B73-03B926890A37}" v="97" dt="2023-11-01T13:24:36.770"/>
    <p1510:client id="{15874545-69E6-446E-AE80-DBEDB1E7A4A6}" v="142" dt="2023-10-28T12:44:00.913"/>
    <p1510:client id="{15D0285E-3CB6-0AE7-B99F-1972AE064C75}" v="139" dt="2023-10-30T16:23:53.069"/>
    <p1510:client id="{207B8826-BF9F-1800-E52D-3CAB09DBA6BD}" v="3" dt="2023-10-29T16:07:14.926"/>
    <p1510:client id="{2A98EE47-1717-116A-4D21-1584B480526B}" v="9" dt="2023-11-02T05:52:34.864"/>
    <p1510:client id="{40171708-D09D-C2F8-F322-5BA68A1EBF11}" v="56" dt="2023-11-02T07:07:39.635"/>
    <p1510:client id="{540F3CC4-6567-4C00-58DC-FF4F15000622}" v="21" dt="2023-10-30T15:04:43.452"/>
    <p1510:client id="{624047CB-BFD4-6EC9-31C0-BB5C8B5AEE44}" v="138" dt="2023-11-01T15:35:24.673"/>
    <p1510:client id="{6F57754A-14FE-E409-1DA8-FEC7AB906D17}" v="1" dt="2023-10-30T04:37:29.397"/>
    <p1510:client id="{7038E3E5-C423-601C-BA8C-9FD25D7483B0}" v="56" dt="2023-10-29T15:43:02.789"/>
    <p1510:client id="{74C5642A-D1CA-6586-86EB-3B3E70D159F6}" v="36" dt="2023-10-30T16:30:46.865"/>
    <p1510:client id="{75843466-BB5C-9523-3F1A-9A98E315EF22}" v="947" dt="2023-10-30T11:43:26.947"/>
    <p1510:client id="{78C50012-7B1E-E12C-716A-19AC0E40CBA8}" v="107" dt="2023-11-01T11:43:17.240"/>
    <p1510:client id="{89F2BF4F-C67B-8FEC-206A-A928E04AEF56}" v="389" dt="2023-10-29T13:47:33.192"/>
    <p1510:client id="{8ADE04F5-5B21-E6F3-7892-5F5E4A0A2964}" v="52" dt="2023-11-01T08:11:26.921"/>
    <p1510:client id="{8FD9127D-7134-A95A-4D5E-689D45397841}" v="73" dt="2023-10-30T15:11:54.680"/>
    <p1510:client id="{9308AF36-1B48-4EAB-15F3-7449484BD95E}" v="46" dt="2023-10-30T14:39:53.724"/>
    <p1510:client id="{AEADE95C-0CF9-111F-D82E-C1B0CEEF7118}" v="23" dt="2023-11-01T18:48:52.934"/>
    <p1510:client id="{B91A0688-C253-D644-5ED2-8341FAC2B436}" v="18" dt="2023-10-29T19:51:34.141"/>
    <p1510:client id="{D10BAF0D-1C62-FD28-6E8F-3D43A0637C41}" v="203" dt="2023-11-01T20:16:17.446"/>
    <p1510:client id="{D4C9241E-1A53-DE50-F643-D49C09EE282D}" v="27" dt="2023-10-29T16:04:02.297"/>
    <p1510:client id="{DA0DB37B-CCDD-A9AB-39AB-619BE19729C5}" v="3" dt="2023-10-29T16:31:56.007"/>
    <p1510:client id="{E69D68DA-705D-2DD1-A4E7-96661C497B91}" v="46" dt="2023-10-29T11:55:03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8C577-2F35-439C-94A7-CFF1130D127E}" type="datetimeFigureOut">
              <a:t>2023/12/7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1767E-DFC9-4CC2-A73F-AF350CE59AB8}" type="slidenum"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336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ed7cfe3f9e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ed7cfe3f9e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998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a75c58848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a75c58848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784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ee1536dc6e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ee1536dc6e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302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ea5874658b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ea5874658b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-3299"/>
            <a:ext cx="10813867" cy="6861300"/>
            <a:chOff x="0" y="-2475"/>
            <a:chExt cx="8110400" cy="5145975"/>
          </a:xfrm>
        </p:grpSpPr>
        <p:sp>
          <p:nvSpPr>
            <p:cNvPr id="21" name="Google Shape;21;p3"/>
            <p:cNvSpPr/>
            <p:nvPr/>
          </p:nvSpPr>
          <p:spPr>
            <a:xfrm>
              <a:off x="6821000" y="2020200"/>
              <a:ext cx="1289400" cy="312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0" y="-2475"/>
              <a:ext cx="565200" cy="53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0" y="507600"/>
              <a:ext cx="229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6964375" y="1755769"/>
              <a:ext cx="818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6703325" y="2246947"/>
              <a:ext cx="896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504875" y="2001350"/>
              <a:ext cx="1925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277033" y="2341033"/>
            <a:ext cx="5977200" cy="2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277033" y="4816200"/>
            <a:ext cx="4533200" cy="8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1243167" y="1237533"/>
            <a:ext cx="1954400" cy="1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8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5"/>
          <p:cNvGrpSpPr/>
          <p:nvPr/>
        </p:nvGrpSpPr>
        <p:grpSpPr>
          <a:xfrm>
            <a:off x="103" y="67"/>
            <a:ext cx="12191764" cy="6857733"/>
            <a:chOff x="77" y="50"/>
            <a:chExt cx="9143823" cy="5143300"/>
          </a:xfrm>
        </p:grpSpPr>
        <p:sp>
          <p:nvSpPr>
            <p:cNvPr id="153" name="Google Shape;153;p15"/>
            <p:cNvSpPr/>
            <p:nvPr/>
          </p:nvSpPr>
          <p:spPr>
            <a:xfrm rot="10800000">
              <a:off x="150" y="50"/>
              <a:ext cx="3101400" cy="1155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4" name="Google Shape;154;p15"/>
            <p:cNvSpPr/>
            <p:nvPr/>
          </p:nvSpPr>
          <p:spPr>
            <a:xfrm rot="10800000" flipH="1">
              <a:off x="77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5" name="Google Shape;155;p15"/>
            <p:cNvSpPr/>
            <p:nvPr/>
          </p:nvSpPr>
          <p:spPr>
            <a:xfrm rot="10800000" flipH="1">
              <a:off x="77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56" name="Google Shape;156;p15"/>
            <p:cNvGrpSpPr/>
            <p:nvPr/>
          </p:nvGrpSpPr>
          <p:grpSpPr>
            <a:xfrm flipH="1">
              <a:off x="2021" y="178472"/>
              <a:ext cx="897900" cy="302453"/>
              <a:chOff x="8246106" y="178472"/>
              <a:chExt cx="897900" cy="302453"/>
            </a:xfrm>
          </p:grpSpPr>
          <p:sp>
            <p:nvSpPr>
              <p:cNvPr id="157" name="Google Shape;157;p15"/>
              <p:cNvSpPr/>
              <p:nvPr/>
            </p:nvSpPr>
            <p:spPr>
              <a:xfrm rot="10800000" flipH="1">
                <a:off x="8246106" y="178472"/>
                <a:ext cx="8979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 rot="10800000" flipH="1">
                <a:off x="8679606" y="416725"/>
                <a:ext cx="4644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9" name="Google Shape;159;p15"/>
            <p:cNvGrpSpPr/>
            <p:nvPr/>
          </p:nvGrpSpPr>
          <p:grpSpPr>
            <a:xfrm>
              <a:off x="4541894" y="4419483"/>
              <a:ext cx="4602006" cy="723867"/>
              <a:chOff x="4541894" y="4419483"/>
              <a:chExt cx="4602006" cy="723867"/>
            </a:xfrm>
          </p:grpSpPr>
          <p:sp>
            <p:nvSpPr>
              <p:cNvPr id="160" name="Google Shape;160;p15"/>
              <p:cNvSpPr/>
              <p:nvPr/>
            </p:nvSpPr>
            <p:spPr>
              <a:xfrm>
                <a:off x="5202200" y="4875750"/>
                <a:ext cx="3941700" cy="267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 rot="10800000">
                <a:off x="5646927" y="4910650"/>
                <a:ext cx="15717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 rot="10800000">
                <a:off x="4541894" y="4419483"/>
                <a:ext cx="26745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 rot="10800000">
                <a:off x="6431591" y="4665050"/>
                <a:ext cx="12006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164" name="Google Shape;164;p15"/>
          <p:cNvSpPr txBox="1">
            <a:spLocks noGrp="1"/>
          </p:cNvSpPr>
          <p:nvPr>
            <p:ph type="title"/>
          </p:nvPr>
        </p:nvSpPr>
        <p:spPr>
          <a:xfrm>
            <a:off x="1740367" y="2483567"/>
            <a:ext cx="9059200" cy="22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subTitle" idx="1"/>
          </p:nvPr>
        </p:nvSpPr>
        <p:spPr>
          <a:xfrm>
            <a:off x="3932300" y="4691567"/>
            <a:ext cx="6867200" cy="6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title" idx="2" hasCustomPrompt="1"/>
          </p:nvPr>
        </p:nvSpPr>
        <p:spPr>
          <a:xfrm>
            <a:off x="8701100" y="1293803"/>
            <a:ext cx="20984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8666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6"/>
          <p:cNvGrpSpPr/>
          <p:nvPr/>
        </p:nvGrpSpPr>
        <p:grpSpPr>
          <a:xfrm>
            <a:off x="101" y="-3299"/>
            <a:ext cx="12192033" cy="6861300"/>
            <a:chOff x="75" y="-2475"/>
            <a:chExt cx="9144025" cy="5145975"/>
          </a:xfrm>
        </p:grpSpPr>
        <p:sp>
          <p:nvSpPr>
            <p:cNvPr id="169" name="Google Shape;169;p16"/>
            <p:cNvSpPr/>
            <p:nvPr/>
          </p:nvSpPr>
          <p:spPr>
            <a:xfrm rot="10800000">
              <a:off x="75" y="4289400"/>
              <a:ext cx="3324000" cy="854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0" name="Google Shape;170;p16"/>
            <p:cNvSpPr/>
            <p:nvPr/>
          </p:nvSpPr>
          <p:spPr>
            <a:xfrm rot="10800000">
              <a:off x="5820000" y="-2475"/>
              <a:ext cx="3324000" cy="53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8008000" y="507600"/>
              <a:ext cx="1136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2" name="Google Shape;172;p16"/>
            <p:cNvSpPr/>
            <p:nvPr/>
          </p:nvSpPr>
          <p:spPr>
            <a:xfrm rot="10800000">
              <a:off x="2155025" y="4500053"/>
              <a:ext cx="818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3" name="Google Shape;173;p16"/>
            <p:cNvSpPr/>
            <p:nvPr/>
          </p:nvSpPr>
          <p:spPr>
            <a:xfrm rot="10800000">
              <a:off x="2338375" y="4008875"/>
              <a:ext cx="896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4" name="Google Shape;174;p16"/>
            <p:cNvSpPr/>
            <p:nvPr/>
          </p:nvSpPr>
          <p:spPr>
            <a:xfrm rot="10800000">
              <a:off x="2567050" y="4254450"/>
              <a:ext cx="18537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3316900" y="4003500"/>
            <a:ext cx="5558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title" idx="2"/>
          </p:nvPr>
        </p:nvSpPr>
        <p:spPr>
          <a:xfrm>
            <a:off x="2582000" y="2165400"/>
            <a:ext cx="7028400" cy="2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896800" y="500167"/>
            <a:ext cx="1039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grpSp>
        <p:nvGrpSpPr>
          <p:cNvPr id="179" name="Google Shape;179;p17"/>
          <p:cNvGrpSpPr/>
          <p:nvPr/>
        </p:nvGrpSpPr>
        <p:grpSpPr>
          <a:xfrm>
            <a:off x="94" y="0"/>
            <a:ext cx="12194516" cy="6858000"/>
            <a:chOff x="70" y="0"/>
            <a:chExt cx="9145887" cy="5143500"/>
          </a:xfrm>
        </p:grpSpPr>
        <p:sp>
          <p:nvSpPr>
            <p:cNvPr id="180" name="Google Shape;180;p17"/>
            <p:cNvSpPr/>
            <p:nvPr/>
          </p:nvSpPr>
          <p:spPr>
            <a:xfrm rot="10800000" flipH="1">
              <a:off x="7715249" y="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1" name="Google Shape;181;p17"/>
            <p:cNvSpPr/>
            <p:nvPr/>
          </p:nvSpPr>
          <p:spPr>
            <a:xfrm flipH="1">
              <a:off x="100" y="4804200"/>
              <a:ext cx="22224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2" name="Google Shape;182;p17"/>
            <p:cNvSpPr/>
            <p:nvPr/>
          </p:nvSpPr>
          <p:spPr>
            <a:xfrm rot="10800000">
              <a:off x="8248050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70" y="4419483"/>
              <a:ext cx="373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415934" y="4910650"/>
              <a:ext cx="2674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2287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6" name="Google Shape;186;p17"/>
            <p:cNvSpPr/>
            <p:nvPr/>
          </p:nvSpPr>
          <p:spPr>
            <a:xfrm rot="10800000">
              <a:off x="8681550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7" name="Google Shape;187;p17"/>
            <p:cNvSpPr/>
            <p:nvPr/>
          </p:nvSpPr>
          <p:spPr>
            <a:xfrm flipH="1">
              <a:off x="8770500" y="4804200"/>
              <a:ext cx="373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8681557" y="4910650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89101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90" name="Google Shape;190;p17"/>
            <p:cNvGrpSpPr/>
            <p:nvPr/>
          </p:nvGrpSpPr>
          <p:grpSpPr>
            <a:xfrm>
              <a:off x="8246106" y="178472"/>
              <a:ext cx="897900" cy="302453"/>
              <a:chOff x="8246106" y="178472"/>
              <a:chExt cx="897900" cy="302453"/>
            </a:xfrm>
          </p:grpSpPr>
          <p:sp>
            <p:nvSpPr>
              <p:cNvPr id="191" name="Google Shape;191;p17"/>
              <p:cNvSpPr/>
              <p:nvPr/>
            </p:nvSpPr>
            <p:spPr>
              <a:xfrm rot="10800000" flipH="1">
                <a:off x="8246106" y="178472"/>
                <a:ext cx="8979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 rot="10800000" flipH="1">
                <a:off x="8679606" y="416725"/>
                <a:ext cx="4644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8"/>
          <p:cNvGrpSpPr/>
          <p:nvPr/>
        </p:nvGrpSpPr>
        <p:grpSpPr>
          <a:xfrm>
            <a:off x="-2760" y="0"/>
            <a:ext cx="12194768" cy="6858000"/>
            <a:chOff x="-2070" y="0"/>
            <a:chExt cx="9146076" cy="5143500"/>
          </a:xfrm>
        </p:grpSpPr>
        <p:sp>
          <p:nvSpPr>
            <p:cNvPr id="195" name="Google Shape;195;p18"/>
            <p:cNvSpPr/>
            <p:nvPr/>
          </p:nvSpPr>
          <p:spPr>
            <a:xfrm rot="10800000">
              <a:off x="-2070" y="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6" name="Google Shape;196;p18"/>
            <p:cNvSpPr/>
            <p:nvPr/>
          </p:nvSpPr>
          <p:spPr>
            <a:xfrm rot="10800000" flipH="1">
              <a:off x="-1944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7" name="Google Shape;197;p18"/>
            <p:cNvSpPr/>
            <p:nvPr/>
          </p:nvSpPr>
          <p:spPr>
            <a:xfrm rot="10800000" flipH="1">
              <a:off x="-1944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-44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9" name="Google Shape;199;p18"/>
            <p:cNvSpPr/>
            <p:nvPr/>
          </p:nvSpPr>
          <p:spPr>
            <a:xfrm flipH="1">
              <a:off x="-1947" y="4910650"/>
              <a:ext cx="1533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0" name="Google Shape;200;p18"/>
            <p:cNvSpPr/>
            <p:nvPr/>
          </p:nvSpPr>
          <p:spPr>
            <a:xfrm flipH="1">
              <a:off x="-2000" y="4665075"/>
              <a:ext cx="52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1" name="Google Shape;201;p18"/>
            <p:cNvSpPr/>
            <p:nvPr/>
          </p:nvSpPr>
          <p:spPr>
            <a:xfrm flipH="1">
              <a:off x="2770850" y="5010800"/>
              <a:ext cx="52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6025506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3" name="Google Shape;203;p18"/>
            <p:cNvSpPr/>
            <p:nvPr/>
          </p:nvSpPr>
          <p:spPr>
            <a:xfrm rot="10800000">
              <a:off x="8889904" y="4658025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4" name="Google Shape;204;p18"/>
            <p:cNvSpPr/>
            <p:nvPr/>
          </p:nvSpPr>
          <p:spPr>
            <a:xfrm rot="10800000">
              <a:off x="8339696" y="4896275"/>
              <a:ext cx="804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8732706" y="117060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6" name="Google Shape;206;p18"/>
            <p:cNvSpPr/>
            <p:nvPr/>
          </p:nvSpPr>
          <p:spPr>
            <a:xfrm rot="10800000">
              <a:off x="8889904" y="1250200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800300" y="500167"/>
            <a:ext cx="10591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7_1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/>
          <p:nvPr/>
        </p:nvSpPr>
        <p:spPr>
          <a:xfrm rot="10800000">
            <a:off x="10611588" y="0"/>
            <a:ext cx="1580400" cy="4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0" name="Google Shape;210;p19"/>
          <p:cNvSpPr/>
          <p:nvPr/>
        </p:nvSpPr>
        <p:spPr>
          <a:xfrm rot="10800000" flipH="1">
            <a:off x="10994808" y="237963"/>
            <a:ext cx="11972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1" name="Google Shape;211;p19"/>
          <p:cNvSpPr/>
          <p:nvPr/>
        </p:nvSpPr>
        <p:spPr>
          <a:xfrm rot="10800000" flipH="1">
            <a:off x="11572808" y="555633"/>
            <a:ext cx="6192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2" name="Google Shape;212;p19"/>
          <p:cNvSpPr/>
          <p:nvPr/>
        </p:nvSpPr>
        <p:spPr>
          <a:xfrm flipH="1">
            <a:off x="8" y="6405600"/>
            <a:ext cx="4158000" cy="4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3" name="Google Shape;213;p19"/>
          <p:cNvSpPr/>
          <p:nvPr/>
        </p:nvSpPr>
        <p:spPr>
          <a:xfrm rot="10800000" flipH="1">
            <a:off x="12" y="6210700"/>
            <a:ext cx="3388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4" name="Google Shape;214;p19"/>
          <p:cNvSpPr/>
          <p:nvPr/>
        </p:nvSpPr>
        <p:spPr>
          <a:xfrm rot="10800000" flipH="1">
            <a:off x="23" y="6528367"/>
            <a:ext cx="10724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5" name="Google Shape;215;p19"/>
          <p:cNvSpPr/>
          <p:nvPr/>
        </p:nvSpPr>
        <p:spPr>
          <a:xfrm>
            <a:off x="8" y="1560800"/>
            <a:ext cx="548400" cy="4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6" name="Google Shape;216;p19"/>
          <p:cNvSpPr/>
          <p:nvPr/>
        </p:nvSpPr>
        <p:spPr>
          <a:xfrm rot="10800000">
            <a:off x="-64" y="1666933"/>
            <a:ext cx="1788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17" name="Google Shape;217;p19"/>
          <p:cNvSpPr txBox="1">
            <a:spLocks noGrp="1"/>
          </p:cNvSpPr>
          <p:nvPr>
            <p:ph type="title"/>
          </p:nvPr>
        </p:nvSpPr>
        <p:spPr>
          <a:xfrm>
            <a:off x="911833" y="500167"/>
            <a:ext cx="10368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3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/>
          <p:nvPr/>
        </p:nvSpPr>
        <p:spPr>
          <a:xfrm flipH="1">
            <a:off x="-27" y="0"/>
            <a:ext cx="742000" cy="4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20" name="Google Shape;220;p20"/>
          <p:cNvSpPr/>
          <p:nvPr/>
        </p:nvSpPr>
        <p:spPr>
          <a:xfrm rot="10800000">
            <a:off x="10284399" y="0"/>
            <a:ext cx="1907600" cy="4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21" name="Google Shape;221;p20"/>
          <p:cNvSpPr/>
          <p:nvPr/>
        </p:nvSpPr>
        <p:spPr>
          <a:xfrm rot="10800000" flipH="1">
            <a:off x="11571297" y="414500"/>
            <a:ext cx="6192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22" name="Google Shape;222;p20"/>
          <p:cNvSpPr/>
          <p:nvPr/>
        </p:nvSpPr>
        <p:spPr>
          <a:xfrm rot="10800000" flipH="1">
            <a:off x="10846164" y="183400"/>
            <a:ext cx="6192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23" name="Google Shape;223;p20"/>
          <p:cNvSpPr txBox="1">
            <a:spLocks noGrp="1"/>
          </p:cNvSpPr>
          <p:nvPr>
            <p:ph type="title"/>
          </p:nvPr>
        </p:nvSpPr>
        <p:spPr>
          <a:xfrm>
            <a:off x="911833" y="500167"/>
            <a:ext cx="10368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/>
          <p:nvPr/>
        </p:nvSpPr>
        <p:spPr>
          <a:xfrm rot="10800000" flipH="1">
            <a:off x="-28" y="237967"/>
            <a:ext cx="4768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25" name="Google Shape;225;p20"/>
          <p:cNvSpPr/>
          <p:nvPr/>
        </p:nvSpPr>
        <p:spPr>
          <a:xfrm rot="10800000" flipH="1">
            <a:off x="-29" y="555633"/>
            <a:ext cx="3116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1"/>
          <p:cNvGrpSpPr/>
          <p:nvPr/>
        </p:nvGrpSpPr>
        <p:grpSpPr>
          <a:xfrm>
            <a:off x="-200" y="0"/>
            <a:ext cx="12192199" cy="6858000"/>
            <a:chOff x="-150" y="0"/>
            <a:chExt cx="9144149" cy="5143500"/>
          </a:xfrm>
        </p:grpSpPr>
        <p:sp>
          <p:nvSpPr>
            <p:cNvPr id="228" name="Google Shape;228;p21"/>
            <p:cNvSpPr/>
            <p:nvPr/>
          </p:nvSpPr>
          <p:spPr>
            <a:xfrm flipH="1">
              <a:off x="-150" y="4090075"/>
              <a:ext cx="982500" cy="105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29" name="Google Shape;229;p21"/>
            <p:cNvSpPr/>
            <p:nvPr/>
          </p:nvSpPr>
          <p:spPr>
            <a:xfrm rot="10800000">
              <a:off x="497286" y="4910650"/>
              <a:ext cx="710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0" name="Google Shape;230;p21"/>
            <p:cNvSpPr/>
            <p:nvPr/>
          </p:nvSpPr>
          <p:spPr>
            <a:xfrm rot="10800000">
              <a:off x="207975" y="4419475"/>
              <a:ext cx="8547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1" name="Google Shape;231;p21"/>
            <p:cNvSpPr/>
            <p:nvPr/>
          </p:nvSpPr>
          <p:spPr>
            <a:xfrm rot="10800000">
              <a:off x="831269" y="4665046"/>
              <a:ext cx="542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097750" y="2020200"/>
              <a:ext cx="1609500" cy="312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6241125" y="1755769"/>
              <a:ext cx="818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5980075" y="2246947"/>
              <a:ext cx="896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5673525" y="2001350"/>
              <a:ext cx="1033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8110397" y="0"/>
              <a:ext cx="1033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7" name="Google Shape;237;p21"/>
            <p:cNvSpPr/>
            <p:nvPr/>
          </p:nvSpPr>
          <p:spPr>
            <a:xfrm rot="10800000">
              <a:off x="8686799" y="302050"/>
              <a:ext cx="4572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38" name="Google Shape;238;p21"/>
          <p:cNvSpPr txBox="1">
            <a:spLocks noGrp="1"/>
          </p:cNvSpPr>
          <p:nvPr>
            <p:ph type="title" hasCustomPrompt="1"/>
          </p:nvPr>
        </p:nvSpPr>
        <p:spPr>
          <a:xfrm>
            <a:off x="2013049" y="2721333"/>
            <a:ext cx="5392400" cy="9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1"/>
          </p:nvPr>
        </p:nvSpPr>
        <p:spPr>
          <a:xfrm>
            <a:off x="2017049" y="3774267"/>
            <a:ext cx="5384400" cy="4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1"/>
          <p:cNvSpPr txBox="1">
            <a:spLocks noGrp="1"/>
          </p:cNvSpPr>
          <p:nvPr>
            <p:ph type="title" idx="2" hasCustomPrompt="1"/>
          </p:nvPr>
        </p:nvSpPr>
        <p:spPr>
          <a:xfrm>
            <a:off x="2013049" y="719600"/>
            <a:ext cx="5392400" cy="9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41" name="Google Shape;241;p21"/>
          <p:cNvSpPr txBox="1">
            <a:spLocks noGrp="1"/>
          </p:cNvSpPr>
          <p:nvPr>
            <p:ph type="subTitle" idx="3"/>
          </p:nvPr>
        </p:nvSpPr>
        <p:spPr>
          <a:xfrm>
            <a:off x="2017049" y="1772533"/>
            <a:ext cx="5384400" cy="4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1"/>
          <p:cNvSpPr txBox="1">
            <a:spLocks noGrp="1"/>
          </p:cNvSpPr>
          <p:nvPr>
            <p:ph type="title" idx="4" hasCustomPrompt="1"/>
          </p:nvPr>
        </p:nvSpPr>
        <p:spPr>
          <a:xfrm>
            <a:off x="2013049" y="4723067"/>
            <a:ext cx="5392400" cy="9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43" name="Google Shape;243;p21"/>
          <p:cNvSpPr txBox="1">
            <a:spLocks noGrp="1"/>
          </p:cNvSpPr>
          <p:nvPr>
            <p:ph type="subTitle" idx="5"/>
          </p:nvPr>
        </p:nvSpPr>
        <p:spPr>
          <a:xfrm>
            <a:off x="2017049" y="5776133"/>
            <a:ext cx="5384400" cy="4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_1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/>
          <p:nvPr/>
        </p:nvSpPr>
        <p:spPr>
          <a:xfrm>
            <a:off x="0" y="0"/>
            <a:ext cx="1719200" cy="416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46" name="Google Shape;246;p22"/>
          <p:cNvSpPr/>
          <p:nvPr/>
        </p:nvSpPr>
        <p:spPr>
          <a:xfrm>
            <a:off x="0" y="6501000"/>
            <a:ext cx="2895200" cy="35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47" name="Google Shape;247;p22"/>
          <p:cNvSpPr/>
          <p:nvPr/>
        </p:nvSpPr>
        <p:spPr>
          <a:xfrm rot="10800000">
            <a:off x="906400" y="4276463"/>
            <a:ext cx="10912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48" name="Google Shape;248;p22"/>
          <p:cNvSpPr/>
          <p:nvPr/>
        </p:nvSpPr>
        <p:spPr>
          <a:xfrm rot="10800000">
            <a:off x="1150867" y="3621559"/>
            <a:ext cx="11948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49" name="Google Shape;249;p22"/>
          <p:cNvSpPr/>
          <p:nvPr/>
        </p:nvSpPr>
        <p:spPr>
          <a:xfrm rot="10800000">
            <a:off x="11252000" y="5719200"/>
            <a:ext cx="940000" cy="11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50" name="Google Shape;250;p22"/>
          <p:cNvSpPr/>
          <p:nvPr/>
        </p:nvSpPr>
        <p:spPr>
          <a:xfrm rot="10800000">
            <a:off x="1391543" y="3949000"/>
            <a:ext cx="22864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51" name="Google Shape;251;p22"/>
          <p:cNvSpPr/>
          <p:nvPr/>
        </p:nvSpPr>
        <p:spPr>
          <a:xfrm rot="10800000">
            <a:off x="71" y="6452700"/>
            <a:ext cx="11804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52" name="Google Shape;252;p22"/>
          <p:cNvSpPr txBox="1">
            <a:spLocks noGrp="1"/>
          </p:cNvSpPr>
          <p:nvPr>
            <p:ph type="title"/>
          </p:nvPr>
        </p:nvSpPr>
        <p:spPr>
          <a:xfrm>
            <a:off x="5371267" y="2204851"/>
            <a:ext cx="5130400" cy="7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53" name="Google Shape;253;p22"/>
          <p:cNvSpPr txBox="1">
            <a:spLocks noGrp="1"/>
          </p:cNvSpPr>
          <p:nvPr>
            <p:ph type="subTitle" idx="1"/>
          </p:nvPr>
        </p:nvSpPr>
        <p:spPr>
          <a:xfrm>
            <a:off x="5371267" y="2897556"/>
            <a:ext cx="5130400" cy="1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4"/>
          <p:cNvGrpSpPr/>
          <p:nvPr/>
        </p:nvGrpSpPr>
        <p:grpSpPr>
          <a:xfrm>
            <a:off x="-95" y="4600234"/>
            <a:ext cx="12189889" cy="2257767"/>
            <a:chOff x="-72" y="3450175"/>
            <a:chExt cx="9142417" cy="1693325"/>
          </a:xfrm>
        </p:grpSpPr>
        <p:sp>
          <p:nvSpPr>
            <p:cNvPr id="271" name="Google Shape;271;p24"/>
            <p:cNvSpPr/>
            <p:nvPr/>
          </p:nvSpPr>
          <p:spPr>
            <a:xfrm flipH="1">
              <a:off x="154" y="3450175"/>
              <a:ext cx="183300" cy="1693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2" name="Google Shape;272;p24"/>
            <p:cNvSpPr/>
            <p:nvPr/>
          </p:nvSpPr>
          <p:spPr>
            <a:xfrm flipH="1">
              <a:off x="-72" y="4896275"/>
              <a:ext cx="1383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3" name="Google Shape;273;p24"/>
            <p:cNvSpPr/>
            <p:nvPr/>
          </p:nvSpPr>
          <p:spPr>
            <a:xfrm flipH="1">
              <a:off x="52" y="4658025"/>
              <a:ext cx="451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4" name="Google Shape;274;p24"/>
            <p:cNvSpPr/>
            <p:nvPr/>
          </p:nvSpPr>
          <p:spPr>
            <a:xfrm flipH="1">
              <a:off x="125" y="4419775"/>
              <a:ext cx="563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5" name="Google Shape;275;p24"/>
            <p:cNvSpPr/>
            <p:nvPr/>
          </p:nvSpPr>
          <p:spPr>
            <a:xfrm flipH="1">
              <a:off x="7711500" y="480420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8768845" y="4419483"/>
              <a:ext cx="373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8649754" y="4910661"/>
              <a:ext cx="408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8012083" y="4665075"/>
              <a:ext cx="969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79" name="Google Shape;279;p24"/>
          <p:cNvSpPr txBox="1">
            <a:spLocks noGrp="1"/>
          </p:cNvSpPr>
          <p:nvPr>
            <p:ph type="title"/>
          </p:nvPr>
        </p:nvSpPr>
        <p:spPr>
          <a:xfrm>
            <a:off x="1011700" y="500161"/>
            <a:ext cx="1016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title" idx="2" hasCustomPrompt="1"/>
          </p:nvPr>
        </p:nvSpPr>
        <p:spPr>
          <a:xfrm>
            <a:off x="5273819" y="2492568"/>
            <a:ext cx="1644400" cy="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1" name="Google Shape;281;p24"/>
          <p:cNvSpPr txBox="1">
            <a:spLocks noGrp="1"/>
          </p:cNvSpPr>
          <p:nvPr>
            <p:ph type="title" idx="3"/>
          </p:nvPr>
        </p:nvSpPr>
        <p:spPr>
          <a:xfrm>
            <a:off x="4416817" y="3055000"/>
            <a:ext cx="33584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title" idx="4"/>
          </p:nvPr>
        </p:nvSpPr>
        <p:spPr>
          <a:xfrm>
            <a:off x="4416815" y="3662200"/>
            <a:ext cx="33584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title" idx="5" hasCustomPrompt="1"/>
          </p:nvPr>
        </p:nvSpPr>
        <p:spPr>
          <a:xfrm>
            <a:off x="1608373" y="2492568"/>
            <a:ext cx="1644400" cy="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4" name="Google Shape;284;p24"/>
          <p:cNvSpPr txBox="1">
            <a:spLocks noGrp="1"/>
          </p:cNvSpPr>
          <p:nvPr>
            <p:ph type="title" idx="6"/>
          </p:nvPr>
        </p:nvSpPr>
        <p:spPr>
          <a:xfrm>
            <a:off x="751500" y="3055000"/>
            <a:ext cx="33584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85" name="Google Shape;285;p24"/>
          <p:cNvSpPr txBox="1">
            <a:spLocks noGrp="1"/>
          </p:cNvSpPr>
          <p:nvPr>
            <p:ph type="title" idx="7"/>
          </p:nvPr>
        </p:nvSpPr>
        <p:spPr>
          <a:xfrm>
            <a:off x="751367" y="3662200"/>
            <a:ext cx="33584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6" name="Google Shape;286;p24"/>
          <p:cNvSpPr txBox="1">
            <a:spLocks noGrp="1"/>
          </p:cNvSpPr>
          <p:nvPr>
            <p:ph type="title" idx="8" hasCustomPrompt="1"/>
          </p:nvPr>
        </p:nvSpPr>
        <p:spPr>
          <a:xfrm>
            <a:off x="8939263" y="2492568"/>
            <a:ext cx="1644400" cy="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7" name="Google Shape;287;p24"/>
          <p:cNvSpPr txBox="1">
            <a:spLocks noGrp="1"/>
          </p:cNvSpPr>
          <p:nvPr>
            <p:ph type="title" idx="9"/>
          </p:nvPr>
        </p:nvSpPr>
        <p:spPr>
          <a:xfrm>
            <a:off x="8082167" y="3055000"/>
            <a:ext cx="33584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title" idx="13"/>
          </p:nvPr>
        </p:nvSpPr>
        <p:spPr>
          <a:xfrm>
            <a:off x="8082264" y="3662200"/>
            <a:ext cx="33584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2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25"/>
          <p:cNvGrpSpPr/>
          <p:nvPr/>
        </p:nvGrpSpPr>
        <p:grpSpPr>
          <a:xfrm>
            <a:off x="94" y="0"/>
            <a:ext cx="12194516" cy="6858000"/>
            <a:chOff x="70" y="0"/>
            <a:chExt cx="9145887" cy="5143500"/>
          </a:xfrm>
        </p:grpSpPr>
        <p:sp>
          <p:nvSpPr>
            <p:cNvPr id="291" name="Google Shape;291;p25"/>
            <p:cNvSpPr/>
            <p:nvPr/>
          </p:nvSpPr>
          <p:spPr>
            <a:xfrm rot="10800000" flipH="1">
              <a:off x="7715249" y="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2" name="Google Shape;292;p25"/>
            <p:cNvSpPr/>
            <p:nvPr/>
          </p:nvSpPr>
          <p:spPr>
            <a:xfrm flipH="1">
              <a:off x="100" y="4804200"/>
              <a:ext cx="22224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3" name="Google Shape;293;p25"/>
            <p:cNvSpPr/>
            <p:nvPr/>
          </p:nvSpPr>
          <p:spPr>
            <a:xfrm rot="10800000">
              <a:off x="8248050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70" y="4419483"/>
              <a:ext cx="373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415934" y="4910650"/>
              <a:ext cx="2674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287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7" name="Google Shape;297;p25"/>
            <p:cNvSpPr/>
            <p:nvPr/>
          </p:nvSpPr>
          <p:spPr>
            <a:xfrm rot="10800000">
              <a:off x="8681550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8" name="Google Shape;298;p25"/>
            <p:cNvSpPr/>
            <p:nvPr/>
          </p:nvSpPr>
          <p:spPr>
            <a:xfrm flipH="1">
              <a:off x="8770500" y="4804200"/>
              <a:ext cx="373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8681557" y="4910650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89101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01" name="Google Shape;301;p25"/>
            <p:cNvGrpSpPr/>
            <p:nvPr/>
          </p:nvGrpSpPr>
          <p:grpSpPr>
            <a:xfrm>
              <a:off x="8246106" y="178472"/>
              <a:ext cx="897900" cy="302453"/>
              <a:chOff x="8246106" y="178472"/>
              <a:chExt cx="897900" cy="302453"/>
            </a:xfrm>
          </p:grpSpPr>
          <p:sp>
            <p:nvSpPr>
              <p:cNvPr id="302" name="Google Shape;302;p25"/>
              <p:cNvSpPr/>
              <p:nvPr/>
            </p:nvSpPr>
            <p:spPr>
              <a:xfrm rot="10800000" flipH="1">
                <a:off x="8246106" y="178472"/>
                <a:ext cx="8979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 rot="10800000" flipH="1">
                <a:off x="8679606" y="416725"/>
                <a:ext cx="4644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304" name="Google Shape;304;p25"/>
          <p:cNvSpPr txBox="1">
            <a:spLocks noGrp="1"/>
          </p:cNvSpPr>
          <p:nvPr>
            <p:ph type="title"/>
          </p:nvPr>
        </p:nvSpPr>
        <p:spPr>
          <a:xfrm>
            <a:off x="1011700" y="500161"/>
            <a:ext cx="1016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5"/>
          <p:cNvSpPr txBox="1">
            <a:spLocks noGrp="1"/>
          </p:cNvSpPr>
          <p:nvPr>
            <p:ph type="title" idx="2"/>
          </p:nvPr>
        </p:nvSpPr>
        <p:spPr>
          <a:xfrm>
            <a:off x="4416800" y="3785541"/>
            <a:ext cx="33584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06" name="Google Shape;306;p25"/>
          <p:cNvSpPr txBox="1">
            <a:spLocks noGrp="1"/>
          </p:cNvSpPr>
          <p:nvPr>
            <p:ph type="title" idx="3"/>
          </p:nvPr>
        </p:nvSpPr>
        <p:spPr>
          <a:xfrm>
            <a:off x="4416800" y="4267067"/>
            <a:ext cx="3358400" cy="10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07" name="Google Shape;307;p25"/>
          <p:cNvSpPr txBox="1">
            <a:spLocks noGrp="1"/>
          </p:cNvSpPr>
          <p:nvPr>
            <p:ph type="title" idx="4"/>
          </p:nvPr>
        </p:nvSpPr>
        <p:spPr>
          <a:xfrm>
            <a:off x="853033" y="3785541"/>
            <a:ext cx="33584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08" name="Google Shape;308;p25"/>
          <p:cNvSpPr txBox="1">
            <a:spLocks noGrp="1"/>
          </p:cNvSpPr>
          <p:nvPr>
            <p:ph type="title" idx="5"/>
          </p:nvPr>
        </p:nvSpPr>
        <p:spPr>
          <a:xfrm>
            <a:off x="853000" y="4267067"/>
            <a:ext cx="3358400" cy="10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09" name="Google Shape;309;p25"/>
          <p:cNvSpPr txBox="1">
            <a:spLocks noGrp="1"/>
          </p:cNvSpPr>
          <p:nvPr>
            <p:ph type="title" idx="6"/>
          </p:nvPr>
        </p:nvSpPr>
        <p:spPr>
          <a:xfrm>
            <a:off x="7980567" y="3785541"/>
            <a:ext cx="33584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10" name="Google Shape;310;p25"/>
          <p:cNvSpPr txBox="1">
            <a:spLocks noGrp="1"/>
          </p:cNvSpPr>
          <p:nvPr>
            <p:ph type="title" idx="7"/>
          </p:nvPr>
        </p:nvSpPr>
        <p:spPr>
          <a:xfrm>
            <a:off x="7980600" y="4267067"/>
            <a:ext cx="3358400" cy="10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11" name="Google Shape;311;p25"/>
          <p:cNvSpPr txBox="1">
            <a:spLocks noGrp="1"/>
          </p:cNvSpPr>
          <p:nvPr>
            <p:ph type="title" idx="8" hasCustomPrompt="1"/>
          </p:nvPr>
        </p:nvSpPr>
        <p:spPr>
          <a:xfrm>
            <a:off x="1889400" y="2494119"/>
            <a:ext cx="1285600" cy="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2" name="Google Shape;312;p25"/>
          <p:cNvSpPr txBox="1">
            <a:spLocks noGrp="1"/>
          </p:cNvSpPr>
          <p:nvPr>
            <p:ph type="title" idx="9" hasCustomPrompt="1"/>
          </p:nvPr>
        </p:nvSpPr>
        <p:spPr>
          <a:xfrm>
            <a:off x="5453167" y="2494119"/>
            <a:ext cx="1285600" cy="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3" name="Google Shape;313;p25"/>
          <p:cNvSpPr txBox="1">
            <a:spLocks noGrp="1"/>
          </p:cNvSpPr>
          <p:nvPr>
            <p:ph type="title" idx="13" hasCustomPrompt="1"/>
          </p:nvPr>
        </p:nvSpPr>
        <p:spPr>
          <a:xfrm>
            <a:off x="9016833" y="2494119"/>
            <a:ext cx="1285600" cy="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sp>
          <p:nvSpPr>
            <p:cNvPr id="32" name="Google Shape;32;p4"/>
            <p:cNvSpPr/>
            <p:nvPr/>
          </p:nvSpPr>
          <p:spPr>
            <a:xfrm>
              <a:off x="8925600" y="0"/>
              <a:ext cx="218400" cy="202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0" y="2020200"/>
              <a:ext cx="218400" cy="312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1608150"/>
              <a:ext cx="3582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1011700" y="500161"/>
            <a:ext cx="1016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951200" y="1394253"/>
            <a:ext cx="10289600" cy="4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nter"/>
              <a:buAutoNum type="arabicPeriod"/>
              <a:defRPr sz="1467">
                <a:latin typeface="Inter"/>
                <a:ea typeface="Inter"/>
                <a:cs typeface="Inter"/>
                <a:sym typeface="Inter"/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2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/>
          <p:nvPr/>
        </p:nvSpPr>
        <p:spPr>
          <a:xfrm rot="10800000">
            <a:off x="10611588" y="0"/>
            <a:ext cx="1580400" cy="4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16" name="Google Shape;316;p26"/>
          <p:cNvSpPr/>
          <p:nvPr/>
        </p:nvSpPr>
        <p:spPr>
          <a:xfrm rot="10800000" flipH="1">
            <a:off x="10994808" y="237963"/>
            <a:ext cx="11972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17" name="Google Shape;317;p26"/>
          <p:cNvSpPr/>
          <p:nvPr/>
        </p:nvSpPr>
        <p:spPr>
          <a:xfrm rot="10800000" flipH="1">
            <a:off x="11572808" y="555633"/>
            <a:ext cx="6192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18" name="Google Shape;318;p26"/>
          <p:cNvSpPr/>
          <p:nvPr/>
        </p:nvSpPr>
        <p:spPr>
          <a:xfrm flipH="1">
            <a:off x="8" y="6405600"/>
            <a:ext cx="4158000" cy="4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19" name="Google Shape;319;p26"/>
          <p:cNvSpPr/>
          <p:nvPr/>
        </p:nvSpPr>
        <p:spPr>
          <a:xfrm rot="10800000" flipH="1">
            <a:off x="12" y="6210700"/>
            <a:ext cx="3388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0" name="Google Shape;320;p26"/>
          <p:cNvSpPr/>
          <p:nvPr/>
        </p:nvSpPr>
        <p:spPr>
          <a:xfrm rot="10800000" flipH="1">
            <a:off x="23" y="6528367"/>
            <a:ext cx="10724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1" name="Google Shape;321;p26"/>
          <p:cNvSpPr/>
          <p:nvPr/>
        </p:nvSpPr>
        <p:spPr>
          <a:xfrm>
            <a:off x="8" y="1560800"/>
            <a:ext cx="548400" cy="4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2" name="Google Shape;322;p26"/>
          <p:cNvSpPr/>
          <p:nvPr/>
        </p:nvSpPr>
        <p:spPr>
          <a:xfrm rot="10800000">
            <a:off x="-64" y="1666933"/>
            <a:ext cx="1788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3" name="Google Shape;323;p26"/>
          <p:cNvSpPr txBox="1">
            <a:spLocks noGrp="1"/>
          </p:cNvSpPr>
          <p:nvPr>
            <p:ph type="subTitle" idx="1"/>
          </p:nvPr>
        </p:nvSpPr>
        <p:spPr>
          <a:xfrm>
            <a:off x="1141667" y="4249467"/>
            <a:ext cx="3095600" cy="9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6"/>
          <p:cNvSpPr txBox="1">
            <a:spLocks noGrp="1"/>
          </p:cNvSpPr>
          <p:nvPr>
            <p:ph type="title"/>
          </p:nvPr>
        </p:nvSpPr>
        <p:spPr>
          <a:xfrm>
            <a:off x="1011700" y="500161"/>
            <a:ext cx="1016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6"/>
          <p:cNvSpPr txBox="1">
            <a:spLocks noGrp="1"/>
          </p:cNvSpPr>
          <p:nvPr>
            <p:ph type="title" idx="2"/>
          </p:nvPr>
        </p:nvSpPr>
        <p:spPr>
          <a:xfrm>
            <a:off x="7954537" y="3671100"/>
            <a:ext cx="3095600" cy="7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26" name="Google Shape;326;p26"/>
          <p:cNvSpPr txBox="1">
            <a:spLocks noGrp="1"/>
          </p:cNvSpPr>
          <p:nvPr>
            <p:ph type="title" idx="3"/>
          </p:nvPr>
        </p:nvSpPr>
        <p:spPr>
          <a:xfrm>
            <a:off x="1147700" y="3671100"/>
            <a:ext cx="3095600" cy="7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27" name="Google Shape;327;p26"/>
          <p:cNvSpPr txBox="1">
            <a:spLocks noGrp="1"/>
          </p:cNvSpPr>
          <p:nvPr>
            <p:ph type="title" idx="4"/>
          </p:nvPr>
        </p:nvSpPr>
        <p:spPr>
          <a:xfrm>
            <a:off x="4548101" y="3671100"/>
            <a:ext cx="3095600" cy="7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28" name="Google Shape;328;p26"/>
          <p:cNvSpPr txBox="1">
            <a:spLocks noGrp="1"/>
          </p:cNvSpPr>
          <p:nvPr>
            <p:ph type="subTitle" idx="5"/>
          </p:nvPr>
        </p:nvSpPr>
        <p:spPr>
          <a:xfrm>
            <a:off x="4548101" y="4249467"/>
            <a:ext cx="3095600" cy="9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6"/>
          <p:cNvSpPr txBox="1">
            <a:spLocks noGrp="1"/>
          </p:cNvSpPr>
          <p:nvPr>
            <p:ph type="subTitle" idx="6"/>
          </p:nvPr>
        </p:nvSpPr>
        <p:spPr>
          <a:xfrm>
            <a:off x="7954533" y="4249467"/>
            <a:ext cx="3095600" cy="9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>
            <a:spLocks noGrp="1"/>
          </p:cNvSpPr>
          <p:nvPr>
            <p:ph type="title"/>
          </p:nvPr>
        </p:nvSpPr>
        <p:spPr>
          <a:xfrm>
            <a:off x="1011700" y="500161"/>
            <a:ext cx="1016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7"/>
          <p:cNvSpPr txBox="1">
            <a:spLocks noGrp="1"/>
          </p:cNvSpPr>
          <p:nvPr>
            <p:ph type="title" idx="2"/>
          </p:nvPr>
        </p:nvSpPr>
        <p:spPr>
          <a:xfrm>
            <a:off x="6519633" y="2279321"/>
            <a:ext cx="40372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33" name="Google Shape;333;p27"/>
          <p:cNvSpPr txBox="1">
            <a:spLocks noGrp="1"/>
          </p:cNvSpPr>
          <p:nvPr>
            <p:ph type="title" idx="3"/>
          </p:nvPr>
        </p:nvSpPr>
        <p:spPr>
          <a:xfrm>
            <a:off x="6775733" y="2886521"/>
            <a:ext cx="35248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4" name="Google Shape;334;p27"/>
          <p:cNvSpPr txBox="1">
            <a:spLocks noGrp="1"/>
          </p:cNvSpPr>
          <p:nvPr>
            <p:ph type="title" idx="4"/>
          </p:nvPr>
        </p:nvSpPr>
        <p:spPr>
          <a:xfrm>
            <a:off x="1634967" y="2279321"/>
            <a:ext cx="40372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35" name="Google Shape;335;p27"/>
          <p:cNvSpPr txBox="1">
            <a:spLocks noGrp="1"/>
          </p:cNvSpPr>
          <p:nvPr>
            <p:ph type="title" idx="5"/>
          </p:nvPr>
        </p:nvSpPr>
        <p:spPr>
          <a:xfrm>
            <a:off x="1891167" y="2886521"/>
            <a:ext cx="35248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6" name="Google Shape;336;p27"/>
          <p:cNvSpPr txBox="1">
            <a:spLocks noGrp="1"/>
          </p:cNvSpPr>
          <p:nvPr>
            <p:ph type="title" idx="6"/>
          </p:nvPr>
        </p:nvSpPr>
        <p:spPr>
          <a:xfrm>
            <a:off x="6519633" y="4504105"/>
            <a:ext cx="40372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37" name="Google Shape;337;p27"/>
          <p:cNvSpPr txBox="1">
            <a:spLocks noGrp="1"/>
          </p:cNvSpPr>
          <p:nvPr>
            <p:ph type="title" idx="7"/>
          </p:nvPr>
        </p:nvSpPr>
        <p:spPr>
          <a:xfrm>
            <a:off x="6775733" y="5111305"/>
            <a:ext cx="35248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8" name="Google Shape;338;p27"/>
          <p:cNvSpPr txBox="1">
            <a:spLocks noGrp="1"/>
          </p:cNvSpPr>
          <p:nvPr>
            <p:ph type="title" idx="8"/>
          </p:nvPr>
        </p:nvSpPr>
        <p:spPr>
          <a:xfrm>
            <a:off x="1634967" y="4504105"/>
            <a:ext cx="40372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39" name="Google Shape;339;p27"/>
          <p:cNvSpPr txBox="1">
            <a:spLocks noGrp="1"/>
          </p:cNvSpPr>
          <p:nvPr>
            <p:ph type="title" idx="9"/>
          </p:nvPr>
        </p:nvSpPr>
        <p:spPr>
          <a:xfrm>
            <a:off x="1891167" y="5111305"/>
            <a:ext cx="35248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340" name="Google Shape;340;p27"/>
          <p:cNvGrpSpPr/>
          <p:nvPr/>
        </p:nvGrpSpPr>
        <p:grpSpPr>
          <a:xfrm>
            <a:off x="-2760" y="0"/>
            <a:ext cx="12194768" cy="6858000"/>
            <a:chOff x="-2070" y="0"/>
            <a:chExt cx="9146076" cy="5143500"/>
          </a:xfrm>
        </p:grpSpPr>
        <p:sp>
          <p:nvSpPr>
            <p:cNvPr id="341" name="Google Shape;341;p27"/>
            <p:cNvSpPr/>
            <p:nvPr/>
          </p:nvSpPr>
          <p:spPr>
            <a:xfrm rot="10800000">
              <a:off x="-2070" y="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2" name="Google Shape;342;p27"/>
            <p:cNvSpPr/>
            <p:nvPr/>
          </p:nvSpPr>
          <p:spPr>
            <a:xfrm rot="10800000" flipH="1">
              <a:off x="-1944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3" name="Google Shape;343;p27"/>
            <p:cNvSpPr/>
            <p:nvPr/>
          </p:nvSpPr>
          <p:spPr>
            <a:xfrm rot="10800000" flipH="1">
              <a:off x="-1944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-44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5" name="Google Shape;345;p27"/>
            <p:cNvSpPr/>
            <p:nvPr/>
          </p:nvSpPr>
          <p:spPr>
            <a:xfrm flipH="1">
              <a:off x="-1947" y="4910650"/>
              <a:ext cx="1533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6" name="Google Shape;346;p27"/>
            <p:cNvSpPr/>
            <p:nvPr/>
          </p:nvSpPr>
          <p:spPr>
            <a:xfrm flipH="1">
              <a:off x="-2000" y="4665075"/>
              <a:ext cx="52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7" name="Google Shape;347;p27"/>
            <p:cNvSpPr/>
            <p:nvPr/>
          </p:nvSpPr>
          <p:spPr>
            <a:xfrm flipH="1">
              <a:off x="2770850" y="5010800"/>
              <a:ext cx="52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6025506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9" name="Google Shape;349;p27"/>
            <p:cNvSpPr/>
            <p:nvPr/>
          </p:nvSpPr>
          <p:spPr>
            <a:xfrm rot="10800000">
              <a:off x="8889904" y="4658025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0" name="Google Shape;350;p27"/>
            <p:cNvSpPr/>
            <p:nvPr/>
          </p:nvSpPr>
          <p:spPr>
            <a:xfrm rot="10800000">
              <a:off x="8339696" y="4896275"/>
              <a:ext cx="804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8732706" y="117060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2" name="Google Shape;352;p27"/>
            <p:cNvSpPr/>
            <p:nvPr/>
          </p:nvSpPr>
          <p:spPr>
            <a:xfrm rot="10800000">
              <a:off x="8889904" y="1250200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8"/>
          <p:cNvGrpSpPr/>
          <p:nvPr/>
        </p:nvGrpSpPr>
        <p:grpSpPr>
          <a:xfrm>
            <a:off x="-1402" y="0"/>
            <a:ext cx="12191195" cy="6858000"/>
            <a:chOff x="-1051" y="0"/>
            <a:chExt cx="9143396" cy="5143500"/>
          </a:xfrm>
        </p:grpSpPr>
        <p:sp>
          <p:nvSpPr>
            <p:cNvPr id="355" name="Google Shape;355;p28"/>
            <p:cNvSpPr/>
            <p:nvPr/>
          </p:nvSpPr>
          <p:spPr>
            <a:xfrm rot="10800000" flipH="1">
              <a:off x="-1051" y="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6" name="Google Shape;356;p28"/>
            <p:cNvSpPr/>
            <p:nvPr/>
          </p:nvSpPr>
          <p:spPr>
            <a:xfrm flipH="1">
              <a:off x="7711500" y="480420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7" name="Google Shape;357;p28"/>
            <p:cNvSpPr/>
            <p:nvPr/>
          </p:nvSpPr>
          <p:spPr>
            <a:xfrm rot="10800000">
              <a:off x="75" y="31087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8768845" y="4419483"/>
              <a:ext cx="373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8649754" y="4910661"/>
              <a:ext cx="408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8012083" y="4665075"/>
              <a:ext cx="969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361" name="Google Shape;361;p28"/>
          <p:cNvSpPr txBox="1">
            <a:spLocks noGrp="1"/>
          </p:cNvSpPr>
          <p:nvPr>
            <p:ph type="title"/>
          </p:nvPr>
        </p:nvSpPr>
        <p:spPr>
          <a:xfrm>
            <a:off x="1011700" y="500161"/>
            <a:ext cx="1016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8"/>
          <p:cNvSpPr txBox="1">
            <a:spLocks noGrp="1"/>
          </p:cNvSpPr>
          <p:nvPr>
            <p:ph type="title" idx="2"/>
          </p:nvPr>
        </p:nvSpPr>
        <p:spPr>
          <a:xfrm>
            <a:off x="4466100" y="2192000"/>
            <a:ext cx="32600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28"/>
          <p:cNvSpPr txBox="1">
            <a:spLocks noGrp="1"/>
          </p:cNvSpPr>
          <p:nvPr>
            <p:ph type="title" idx="3"/>
          </p:nvPr>
        </p:nvSpPr>
        <p:spPr>
          <a:xfrm>
            <a:off x="4466016" y="2822176"/>
            <a:ext cx="3260000" cy="1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64" name="Google Shape;364;p28"/>
          <p:cNvSpPr txBox="1">
            <a:spLocks noGrp="1"/>
          </p:cNvSpPr>
          <p:nvPr>
            <p:ph type="title" idx="4"/>
          </p:nvPr>
        </p:nvSpPr>
        <p:spPr>
          <a:xfrm>
            <a:off x="969600" y="2192000"/>
            <a:ext cx="32600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65" name="Google Shape;365;p28"/>
          <p:cNvSpPr txBox="1">
            <a:spLocks noGrp="1"/>
          </p:cNvSpPr>
          <p:nvPr>
            <p:ph type="title" idx="5"/>
          </p:nvPr>
        </p:nvSpPr>
        <p:spPr>
          <a:xfrm>
            <a:off x="969600" y="2822176"/>
            <a:ext cx="3260000" cy="1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66" name="Google Shape;366;p28"/>
          <p:cNvSpPr txBox="1">
            <a:spLocks noGrp="1"/>
          </p:cNvSpPr>
          <p:nvPr>
            <p:ph type="title" idx="6"/>
          </p:nvPr>
        </p:nvSpPr>
        <p:spPr>
          <a:xfrm>
            <a:off x="7962316" y="2192000"/>
            <a:ext cx="32600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28"/>
          <p:cNvSpPr txBox="1">
            <a:spLocks noGrp="1"/>
          </p:cNvSpPr>
          <p:nvPr>
            <p:ph type="title" idx="7"/>
          </p:nvPr>
        </p:nvSpPr>
        <p:spPr>
          <a:xfrm>
            <a:off x="7962267" y="2822176"/>
            <a:ext cx="3260000" cy="1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68" name="Google Shape;368;p28"/>
          <p:cNvSpPr txBox="1">
            <a:spLocks noGrp="1"/>
          </p:cNvSpPr>
          <p:nvPr>
            <p:ph type="title" idx="8"/>
          </p:nvPr>
        </p:nvSpPr>
        <p:spPr>
          <a:xfrm>
            <a:off x="4466100" y="4496000"/>
            <a:ext cx="32600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28"/>
          <p:cNvSpPr txBox="1">
            <a:spLocks noGrp="1"/>
          </p:cNvSpPr>
          <p:nvPr>
            <p:ph type="title" idx="9"/>
          </p:nvPr>
        </p:nvSpPr>
        <p:spPr>
          <a:xfrm>
            <a:off x="4466016" y="5126176"/>
            <a:ext cx="3260000" cy="1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70" name="Google Shape;370;p28"/>
          <p:cNvSpPr txBox="1">
            <a:spLocks noGrp="1"/>
          </p:cNvSpPr>
          <p:nvPr>
            <p:ph type="title" idx="13"/>
          </p:nvPr>
        </p:nvSpPr>
        <p:spPr>
          <a:xfrm>
            <a:off x="969600" y="4496000"/>
            <a:ext cx="32600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28"/>
          <p:cNvSpPr txBox="1">
            <a:spLocks noGrp="1"/>
          </p:cNvSpPr>
          <p:nvPr>
            <p:ph type="title" idx="14"/>
          </p:nvPr>
        </p:nvSpPr>
        <p:spPr>
          <a:xfrm>
            <a:off x="969600" y="5126176"/>
            <a:ext cx="3260000" cy="1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72" name="Google Shape;372;p28"/>
          <p:cNvSpPr txBox="1">
            <a:spLocks noGrp="1"/>
          </p:cNvSpPr>
          <p:nvPr>
            <p:ph type="title" idx="15"/>
          </p:nvPr>
        </p:nvSpPr>
        <p:spPr>
          <a:xfrm>
            <a:off x="7962316" y="4496000"/>
            <a:ext cx="32600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28"/>
          <p:cNvSpPr txBox="1">
            <a:spLocks noGrp="1"/>
          </p:cNvSpPr>
          <p:nvPr>
            <p:ph type="title" idx="16"/>
          </p:nvPr>
        </p:nvSpPr>
        <p:spPr>
          <a:xfrm>
            <a:off x="7962267" y="5126176"/>
            <a:ext cx="3260000" cy="1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eight columns">
  <p:cSld name="CUSTOM_3_1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29"/>
          <p:cNvGrpSpPr/>
          <p:nvPr/>
        </p:nvGrpSpPr>
        <p:grpSpPr>
          <a:xfrm>
            <a:off x="94" y="0"/>
            <a:ext cx="12194516" cy="6858000"/>
            <a:chOff x="70" y="0"/>
            <a:chExt cx="9145887" cy="5143500"/>
          </a:xfrm>
        </p:grpSpPr>
        <p:sp>
          <p:nvSpPr>
            <p:cNvPr id="376" name="Google Shape;376;p29"/>
            <p:cNvSpPr/>
            <p:nvPr/>
          </p:nvSpPr>
          <p:spPr>
            <a:xfrm rot="10800000" flipH="1">
              <a:off x="7715249" y="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7" name="Google Shape;377;p29"/>
            <p:cNvSpPr/>
            <p:nvPr/>
          </p:nvSpPr>
          <p:spPr>
            <a:xfrm flipH="1">
              <a:off x="100" y="4804200"/>
              <a:ext cx="22224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8" name="Google Shape;378;p29"/>
            <p:cNvSpPr/>
            <p:nvPr/>
          </p:nvSpPr>
          <p:spPr>
            <a:xfrm rot="10800000">
              <a:off x="8248050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70" y="4419483"/>
              <a:ext cx="373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415934" y="4910650"/>
              <a:ext cx="2674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2287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2" name="Google Shape;382;p29"/>
            <p:cNvSpPr/>
            <p:nvPr/>
          </p:nvSpPr>
          <p:spPr>
            <a:xfrm rot="10800000">
              <a:off x="8681550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3" name="Google Shape;383;p29"/>
            <p:cNvSpPr/>
            <p:nvPr/>
          </p:nvSpPr>
          <p:spPr>
            <a:xfrm flipH="1">
              <a:off x="8770500" y="4804200"/>
              <a:ext cx="373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8681557" y="4910650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89101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386" name="Google Shape;386;p29"/>
          <p:cNvSpPr txBox="1">
            <a:spLocks noGrp="1"/>
          </p:cNvSpPr>
          <p:nvPr>
            <p:ph type="title"/>
          </p:nvPr>
        </p:nvSpPr>
        <p:spPr>
          <a:xfrm>
            <a:off x="877333" y="500167"/>
            <a:ext cx="10437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29"/>
          <p:cNvSpPr txBox="1">
            <a:spLocks noGrp="1"/>
          </p:cNvSpPr>
          <p:nvPr>
            <p:ph type="title" idx="2"/>
          </p:nvPr>
        </p:nvSpPr>
        <p:spPr>
          <a:xfrm>
            <a:off x="1792156" y="1906421"/>
            <a:ext cx="4303600" cy="6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8" name="Google Shape;388;p29"/>
          <p:cNvSpPr txBox="1">
            <a:spLocks noGrp="1"/>
          </p:cNvSpPr>
          <p:nvPr>
            <p:ph type="title" idx="3" hasCustomPrompt="1"/>
          </p:nvPr>
        </p:nvSpPr>
        <p:spPr>
          <a:xfrm>
            <a:off x="951200" y="1906421"/>
            <a:ext cx="738400" cy="644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89" name="Google Shape;389;p29"/>
          <p:cNvSpPr txBox="1">
            <a:spLocks noGrp="1"/>
          </p:cNvSpPr>
          <p:nvPr>
            <p:ph type="title" idx="4"/>
          </p:nvPr>
        </p:nvSpPr>
        <p:spPr>
          <a:xfrm>
            <a:off x="1792156" y="2957221"/>
            <a:ext cx="4303600" cy="6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90" name="Google Shape;390;p29"/>
          <p:cNvSpPr txBox="1">
            <a:spLocks noGrp="1"/>
          </p:cNvSpPr>
          <p:nvPr>
            <p:ph type="title" idx="5" hasCustomPrompt="1"/>
          </p:nvPr>
        </p:nvSpPr>
        <p:spPr>
          <a:xfrm>
            <a:off x="951200" y="2957221"/>
            <a:ext cx="738400" cy="644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91" name="Google Shape;391;p29"/>
          <p:cNvSpPr txBox="1">
            <a:spLocks noGrp="1"/>
          </p:cNvSpPr>
          <p:nvPr>
            <p:ph type="title" idx="6"/>
          </p:nvPr>
        </p:nvSpPr>
        <p:spPr>
          <a:xfrm>
            <a:off x="1792156" y="4008021"/>
            <a:ext cx="4303600" cy="6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92" name="Google Shape;392;p29"/>
          <p:cNvSpPr txBox="1">
            <a:spLocks noGrp="1"/>
          </p:cNvSpPr>
          <p:nvPr>
            <p:ph type="title" idx="7" hasCustomPrompt="1"/>
          </p:nvPr>
        </p:nvSpPr>
        <p:spPr>
          <a:xfrm>
            <a:off x="951200" y="4008021"/>
            <a:ext cx="738400" cy="644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93" name="Google Shape;393;p29"/>
          <p:cNvSpPr txBox="1">
            <a:spLocks noGrp="1"/>
          </p:cNvSpPr>
          <p:nvPr>
            <p:ph type="title" idx="8"/>
          </p:nvPr>
        </p:nvSpPr>
        <p:spPr>
          <a:xfrm>
            <a:off x="1792156" y="5058821"/>
            <a:ext cx="4303600" cy="6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94" name="Google Shape;394;p29"/>
          <p:cNvSpPr txBox="1">
            <a:spLocks noGrp="1"/>
          </p:cNvSpPr>
          <p:nvPr>
            <p:ph type="title" idx="9" hasCustomPrompt="1"/>
          </p:nvPr>
        </p:nvSpPr>
        <p:spPr>
          <a:xfrm>
            <a:off x="951200" y="5058821"/>
            <a:ext cx="738400" cy="644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95" name="Google Shape;395;p29"/>
          <p:cNvSpPr txBox="1">
            <a:spLocks noGrp="1"/>
          </p:cNvSpPr>
          <p:nvPr>
            <p:ph type="title" idx="13"/>
          </p:nvPr>
        </p:nvSpPr>
        <p:spPr>
          <a:xfrm>
            <a:off x="7038977" y="1906421"/>
            <a:ext cx="4303600" cy="6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96" name="Google Shape;396;p29"/>
          <p:cNvSpPr txBox="1">
            <a:spLocks noGrp="1"/>
          </p:cNvSpPr>
          <p:nvPr>
            <p:ph type="title" idx="14" hasCustomPrompt="1"/>
          </p:nvPr>
        </p:nvSpPr>
        <p:spPr>
          <a:xfrm>
            <a:off x="6198021" y="1906421"/>
            <a:ext cx="738400" cy="644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97" name="Google Shape;397;p29"/>
          <p:cNvSpPr txBox="1">
            <a:spLocks noGrp="1"/>
          </p:cNvSpPr>
          <p:nvPr>
            <p:ph type="title" idx="15"/>
          </p:nvPr>
        </p:nvSpPr>
        <p:spPr>
          <a:xfrm>
            <a:off x="7038977" y="2957221"/>
            <a:ext cx="4303600" cy="6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98" name="Google Shape;398;p29"/>
          <p:cNvSpPr txBox="1">
            <a:spLocks noGrp="1"/>
          </p:cNvSpPr>
          <p:nvPr>
            <p:ph type="title" idx="16" hasCustomPrompt="1"/>
          </p:nvPr>
        </p:nvSpPr>
        <p:spPr>
          <a:xfrm>
            <a:off x="6198021" y="2957221"/>
            <a:ext cx="738400" cy="644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99" name="Google Shape;399;p29"/>
          <p:cNvSpPr txBox="1">
            <a:spLocks noGrp="1"/>
          </p:cNvSpPr>
          <p:nvPr>
            <p:ph type="title" idx="17"/>
          </p:nvPr>
        </p:nvSpPr>
        <p:spPr>
          <a:xfrm>
            <a:off x="7038977" y="4008021"/>
            <a:ext cx="4303600" cy="6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0" name="Google Shape;400;p29"/>
          <p:cNvSpPr txBox="1">
            <a:spLocks noGrp="1"/>
          </p:cNvSpPr>
          <p:nvPr>
            <p:ph type="title" idx="18" hasCustomPrompt="1"/>
          </p:nvPr>
        </p:nvSpPr>
        <p:spPr>
          <a:xfrm>
            <a:off x="6198021" y="4008021"/>
            <a:ext cx="738400" cy="644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01" name="Google Shape;401;p29"/>
          <p:cNvSpPr txBox="1">
            <a:spLocks noGrp="1"/>
          </p:cNvSpPr>
          <p:nvPr>
            <p:ph type="title" idx="19"/>
          </p:nvPr>
        </p:nvSpPr>
        <p:spPr>
          <a:xfrm>
            <a:off x="7038977" y="5058821"/>
            <a:ext cx="4303600" cy="6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 b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867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2" name="Google Shape;402;p29"/>
          <p:cNvSpPr txBox="1">
            <a:spLocks noGrp="1"/>
          </p:cNvSpPr>
          <p:nvPr>
            <p:ph type="title" idx="20" hasCustomPrompt="1"/>
          </p:nvPr>
        </p:nvSpPr>
        <p:spPr>
          <a:xfrm>
            <a:off x="6198021" y="5058821"/>
            <a:ext cx="738400" cy="644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0"/>
          <p:cNvGrpSpPr/>
          <p:nvPr/>
        </p:nvGrpSpPr>
        <p:grpSpPr>
          <a:xfrm>
            <a:off x="-12" y="0"/>
            <a:ext cx="12199459" cy="6858000"/>
            <a:chOff x="-9" y="0"/>
            <a:chExt cx="9149594" cy="5143500"/>
          </a:xfrm>
        </p:grpSpPr>
        <p:sp>
          <p:nvSpPr>
            <p:cNvPr id="405" name="Google Shape;405;p30"/>
            <p:cNvSpPr/>
            <p:nvPr/>
          </p:nvSpPr>
          <p:spPr>
            <a:xfrm flipH="1">
              <a:off x="6345185" y="3123300"/>
              <a:ext cx="2804400" cy="202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6" name="Google Shape;406;p30"/>
            <p:cNvSpPr/>
            <p:nvPr/>
          </p:nvSpPr>
          <p:spPr>
            <a:xfrm rot="10800000" flipH="1">
              <a:off x="6" y="0"/>
              <a:ext cx="1185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7" name="Google Shape;407;p30"/>
            <p:cNvSpPr/>
            <p:nvPr/>
          </p:nvSpPr>
          <p:spPr>
            <a:xfrm rot="10800000">
              <a:off x="-9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8" name="Google Shape;408;p30"/>
            <p:cNvSpPr/>
            <p:nvPr/>
          </p:nvSpPr>
          <p:spPr>
            <a:xfrm rot="10800000">
              <a:off x="-9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9" name="Google Shape;409;p30"/>
            <p:cNvSpPr/>
            <p:nvPr/>
          </p:nvSpPr>
          <p:spPr>
            <a:xfrm rot="10800000" flipH="1">
              <a:off x="8341466" y="2948400"/>
              <a:ext cx="807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0" name="Google Shape;410;p30"/>
            <p:cNvSpPr/>
            <p:nvPr/>
          </p:nvSpPr>
          <p:spPr>
            <a:xfrm rot="10800000" flipH="1">
              <a:off x="8506475" y="3194000"/>
              <a:ext cx="477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1" name="Google Shape;411;p30"/>
            <p:cNvSpPr/>
            <p:nvPr/>
          </p:nvSpPr>
          <p:spPr>
            <a:xfrm rot="10800000" flipH="1">
              <a:off x="8668275" y="2702825"/>
              <a:ext cx="291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2" name="Google Shape;412;p30"/>
            <p:cNvSpPr/>
            <p:nvPr/>
          </p:nvSpPr>
          <p:spPr>
            <a:xfrm rot="10800000" flipH="1">
              <a:off x="408441" y="4224088"/>
              <a:ext cx="807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3" name="Google Shape;413;p30"/>
            <p:cNvSpPr/>
            <p:nvPr/>
          </p:nvSpPr>
          <p:spPr>
            <a:xfrm rot="10800000" flipH="1">
              <a:off x="735250" y="3978513"/>
              <a:ext cx="15507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414" name="Google Shape;414;p30"/>
          <p:cNvSpPr txBox="1">
            <a:spLocks noGrp="1"/>
          </p:cNvSpPr>
          <p:nvPr>
            <p:ph type="title"/>
          </p:nvPr>
        </p:nvSpPr>
        <p:spPr>
          <a:xfrm>
            <a:off x="1011700" y="500161"/>
            <a:ext cx="1016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15" name="Google Shape;415;p30"/>
          <p:cNvSpPr txBox="1">
            <a:spLocks noGrp="1"/>
          </p:cNvSpPr>
          <p:nvPr>
            <p:ph type="subTitle" idx="1"/>
          </p:nvPr>
        </p:nvSpPr>
        <p:spPr>
          <a:xfrm>
            <a:off x="1081267" y="3064667"/>
            <a:ext cx="36080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6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1"/>
          <p:cNvGrpSpPr/>
          <p:nvPr/>
        </p:nvGrpSpPr>
        <p:grpSpPr>
          <a:xfrm>
            <a:off x="-64" y="0"/>
            <a:ext cx="12192072" cy="6858000"/>
            <a:chOff x="-48" y="0"/>
            <a:chExt cx="9144054" cy="5143500"/>
          </a:xfrm>
        </p:grpSpPr>
        <p:sp>
          <p:nvSpPr>
            <p:cNvPr id="418" name="Google Shape;418;p31"/>
            <p:cNvSpPr/>
            <p:nvPr/>
          </p:nvSpPr>
          <p:spPr>
            <a:xfrm rot="10800000">
              <a:off x="7958691" y="0"/>
              <a:ext cx="1185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9" name="Google Shape;419;p31"/>
            <p:cNvSpPr/>
            <p:nvPr/>
          </p:nvSpPr>
          <p:spPr>
            <a:xfrm rot="10800000" flipH="1">
              <a:off x="8246106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0" name="Google Shape;420;p31"/>
            <p:cNvSpPr/>
            <p:nvPr/>
          </p:nvSpPr>
          <p:spPr>
            <a:xfrm rot="10800000" flipH="1">
              <a:off x="8679606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1" name="Google Shape;421;p31"/>
            <p:cNvSpPr/>
            <p:nvPr/>
          </p:nvSpPr>
          <p:spPr>
            <a:xfrm flipH="1">
              <a:off x="6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2" name="Google Shape;422;p31"/>
            <p:cNvSpPr/>
            <p:nvPr/>
          </p:nvSpPr>
          <p:spPr>
            <a:xfrm rot="10800000" flipH="1">
              <a:off x="9" y="4658025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3" name="Google Shape;423;p31"/>
            <p:cNvSpPr/>
            <p:nvPr/>
          </p:nvSpPr>
          <p:spPr>
            <a:xfrm rot="10800000" flipH="1">
              <a:off x="17" y="4896275"/>
              <a:ext cx="804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6" y="117060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5" name="Google Shape;425;p31"/>
            <p:cNvSpPr/>
            <p:nvPr/>
          </p:nvSpPr>
          <p:spPr>
            <a:xfrm rot="10800000">
              <a:off x="-48" y="1250200"/>
              <a:ext cx="13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1011700" y="500161"/>
            <a:ext cx="1016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31"/>
          <p:cNvSpPr txBox="1">
            <a:spLocks noGrp="1"/>
          </p:cNvSpPr>
          <p:nvPr>
            <p:ph type="subTitle" idx="1"/>
          </p:nvPr>
        </p:nvSpPr>
        <p:spPr>
          <a:xfrm>
            <a:off x="1091717" y="4077633"/>
            <a:ext cx="6437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8" name="Google Shape;428;p31"/>
          <p:cNvSpPr txBox="1">
            <a:spLocks noGrp="1"/>
          </p:cNvSpPr>
          <p:nvPr>
            <p:ph type="title" idx="2"/>
          </p:nvPr>
        </p:nvSpPr>
        <p:spPr>
          <a:xfrm>
            <a:off x="1085200" y="3509467"/>
            <a:ext cx="31104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29" name="Google Shape;429;p31"/>
          <p:cNvSpPr txBox="1">
            <a:spLocks noGrp="1"/>
          </p:cNvSpPr>
          <p:nvPr>
            <p:ph type="subTitle" idx="3"/>
          </p:nvPr>
        </p:nvSpPr>
        <p:spPr>
          <a:xfrm>
            <a:off x="1091717" y="1947067"/>
            <a:ext cx="6437600" cy="15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0" name="Google Shape;430;p31"/>
          <p:cNvSpPr txBox="1">
            <a:spLocks noGrp="1"/>
          </p:cNvSpPr>
          <p:nvPr>
            <p:ph type="title" idx="4"/>
          </p:nvPr>
        </p:nvSpPr>
        <p:spPr>
          <a:xfrm>
            <a:off x="1085200" y="1378900"/>
            <a:ext cx="31104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31" name="Google Shape;431;p31"/>
          <p:cNvSpPr txBox="1">
            <a:spLocks noGrp="1"/>
          </p:cNvSpPr>
          <p:nvPr>
            <p:ph type="subTitle" idx="5"/>
          </p:nvPr>
        </p:nvSpPr>
        <p:spPr>
          <a:xfrm>
            <a:off x="1011700" y="5181000"/>
            <a:ext cx="6517600" cy="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2" name="Google Shape;432;p31"/>
          <p:cNvSpPr txBox="1">
            <a:spLocks noGrp="1"/>
          </p:cNvSpPr>
          <p:nvPr>
            <p:ph type="title" idx="6"/>
          </p:nvPr>
        </p:nvSpPr>
        <p:spPr>
          <a:xfrm>
            <a:off x="1011700" y="4612833"/>
            <a:ext cx="3184000" cy="7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5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32"/>
          <p:cNvGrpSpPr/>
          <p:nvPr/>
        </p:nvGrpSpPr>
        <p:grpSpPr>
          <a:xfrm>
            <a:off x="-1400" y="0"/>
            <a:ext cx="12193333" cy="6858000"/>
            <a:chOff x="-1050" y="0"/>
            <a:chExt cx="9145000" cy="5143500"/>
          </a:xfrm>
        </p:grpSpPr>
        <p:sp>
          <p:nvSpPr>
            <p:cNvPr id="435" name="Google Shape;435;p32"/>
            <p:cNvSpPr/>
            <p:nvPr/>
          </p:nvSpPr>
          <p:spPr>
            <a:xfrm rot="10800000">
              <a:off x="49" y="2948400"/>
              <a:ext cx="807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-1050" y="3123300"/>
              <a:ext cx="1430700" cy="202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854550" y="0"/>
              <a:ext cx="1289400" cy="312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438" name="Google Shape;438;p32"/>
            <p:cNvGrpSpPr/>
            <p:nvPr/>
          </p:nvGrpSpPr>
          <p:grpSpPr>
            <a:xfrm rot="10800000">
              <a:off x="8188065" y="2960368"/>
              <a:ext cx="814661" cy="555378"/>
              <a:chOff x="679800" y="2716169"/>
              <a:chExt cx="1079450" cy="555378"/>
            </a:xfrm>
          </p:grpSpPr>
          <p:sp>
            <p:nvSpPr>
              <p:cNvPr id="439" name="Google Shape;439;p32"/>
              <p:cNvSpPr/>
              <p:nvPr/>
            </p:nvSpPr>
            <p:spPr>
              <a:xfrm rot="10800000">
                <a:off x="679800" y="3207347"/>
                <a:ext cx="8184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40" name="Google Shape;440;p32"/>
              <p:cNvSpPr/>
              <p:nvPr/>
            </p:nvSpPr>
            <p:spPr>
              <a:xfrm rot="10800000">
                <a:off x="863150" y="2716169"/>
                <a:ext cx="8961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441" name="Google Shape;441;p32"/>
            <p:cNvSpPr/>
            <p:nvPr/>
          </p:nvSpPr>
          <p:spPr>
            <a:xfrm rot="10800000">
              <a:off x="281240" y="3193999"/>
              <a:ext cx="818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2" name="Google Shape;442;p32"/>
            <p:cNvSpPr/>
            <p:nvPr/>
          </p:nvSpPr>
          <p:spPr>
            <a:xfrm rot="10800000">
              <a:off x="540790" y="2702821"/>
              <a:ext cx="896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3" name="Google Shape;443;p32"/>
            <p:cNvSpPr/>
            <p:nvPr/>
          </p:nvSpPr>
          <p:spPr>
            <a:xfrm rot="10800000">
              <a:off x="7219001" y="3205975"/>
              <a:ext cx="1429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444" name="Google Shape;444;p32"/>
          <p:cNvSpPr txBox="1">
            <a:spLocks noGrp="1"/>
          </p:cNvSpPr>
          <p:nvPr>
            <p:ph type="ctrTitle"/>
          </p:nvPr>
        </p:nvSpPr>
        <p:spPr>
          <a:xfrm>
            <a:off x="3050667" y="895295"/>
            <a:ext cx="6090800" cy="15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32"/>
          <p:cNvSpPr txBox="1">
            <a:spLocks noGrp="1"/>
          </p:cNvSpPr>
          <p:nvPr>
            <p:ph type="subTitle" idx="1"/>
          </p:nvPr>
        </p:nvSpPr>
        <p:spPr>
          <a:xfrm>
            <a:off x="3050667" y="2148391"/>
            <a:ext cx="60908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46" name="Google Shape;446;p32"/>
          <p:cNvSpPr txBox="1">
            <a:spLocks noGrp="1"/>
          </p:cNvSpPr>
          <p:nvPr>
            <p:ph type="subTitle" idx="2"/>
          </p:nvPr>
        </p:nvSpPr>
        <p:spPr>
          <a:xfrm>
            <a:off x="3676433" y="2733297"/>
            <a:ext cx="4839200" cy="9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32"/>
          <p:cNvSpPr txBox="1"/>
          <p:nvPr/>
        </p:nvSpPr>
        <p:spPr>
          <a:xfrm>
            <a:off x="3327600" y="4783167"/>
            <a:ext cx="55372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CREDITS: Diese Präsentationsvorlage wurde von </a:t>
            </a:r>
            <a:r>
              <a:rPr lang="de" sz="1600" b="1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de" sz="1600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erstellt, inklusive Icons von </a:t>
            </a:r>
            <a:r>
              <a:rPr lang="de" sz="1600" b="1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de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und Infografiken &amp; Bilder von </a:t>
            </a:r>
            <a:r>
              <a:rPr lang="de" sz="1600" b="1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de" sz="1600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33"/>
          <p:cNvGrpSpPr/>
          <p:nvPr/>
        </p:nvGrpSpPr>
        <p:grpSpPr>
          <a:xfrm>
            <a:off x="94" y="0"/>
            <a:ext cx="12194516" cy="6858000"/>
            <a:chOff x="70" y="0"/>
            <a:chExt cx="9145887" cy="5143500"/>
          </a:xfrm>
        </p:grpSpPr>
        <p:sp>
          <p:nvSpPr>
            <p:cNvPr id="450" name="Google Shape;450;p33"/>
            <p:cNvSpPr/>
            <p:nvPr/>
          </p:nvSpPr>
          <p:spPr>
            <a:xfrm rot="10800000" flipH="1">
              <a:off x="7715249" y="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1" name="Google Shape;451;p33"/>
            <p:cNvSpPr/>
            <p:nvPr/>
          </p:nvSpPr>
          <p:spPr>
            <a:xfrm flipH="1">
              <a:off x="100" y="4804200"/>
              <a:ext cx="22224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2" name="Google Shape;452;p33"/>
            <p:cNvSpPr/>
            <p:nvPr/>
          </p:nvSpPr>
          <p:spPr>
            <a:xfrm rot="10800000">
              <a:off x="8248050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70" y="4419483"/>
              <a:ext cx="373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415934" y="4910650"/>
              <a:ext cx="2674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2287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6" name="Google Shape;456;p33"/>
            <p:cNvSpPr/>
            <p:nvPr/>
          </p:nvSpPr>
          <p:spPr>
            <a:xfrm rot="10800000">
              <a:off x="8681550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7" name="Google Shape;457;p33"/>
            <p:cNvSpPr/>
            <p:nvPr/>
          </p:nvSpPr>
          <p:spPr>
            <a:xfrm flipH="1">
              <a:off x="8770500" y="4804200"/>
              <a:ext cx="373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8681557" y="4910650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8910156" y="4665075"/>
              <a:ext cx="2358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460" name="Google Shape;460;p33"/>
            <p:cNvGrpSpPr/>
            <p:nvPr/>
          </p:nvGrpSpPr>
          <p:grpSpPr>
            <a:xfrm>
              <a:off x="8246106" y="178472"/>
              <a:ext cx="897900" cy="302453"/>
              <a:chOff x="8246106" y="178472"/>
              <a:chExt cx="897900" cy="302453"/>
            </a:xfrm>
          </p:grpSpPr>
          <p:sp>
            <p:nvSpPr>
              <p:cNvPr id="461" name="Google Shape;461;p33"/>
              <p:cNvSpPr/>
              <p:nvPr/>
            </p:nvSpPr>
            <p:spPr>
              <a:xfrm rot="10800000" flipH="1">
                <a:off x="8246106" y="178472"/>
                <a:ext cx="8979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62" name="Google Shape;462;p33"/>
              <p:cNvSpPr/>
              <p:nvPr/>
            </p:nvSpPr>
            <p:spPr>
              <a:xfrm rot="10800000" flipH="1">
                <a:off x="8679606" y="416725"/>
                <a:ext cx="4644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34"/>
          <p:cNvGrpSpPr/>
          <p:nvPr/>
        </p:nvGrpSpPr>
        <p:grpSpPr>
          <a:xfrm>
            <a:off x="-2760" y="0"/>
            <a:ext cx="12194768" cy="6858000"/>
            <a:chOff x="-2070" y="0"/>
            <a:chExt cx="9146076" cy="5143500"/>
          </a:xfrm>
        </p:grpSpPr>
        <p:sp>
          <p:nvSpPr>
            <p:cNvPr id="465" name="Google Shape;465;p34"/>
            <p:cNvSpPr/>
            <p:nvPr/>
          </p:nvSpPr>
          <p:spPr>
            <a:xfrm rot="10800000">
              <a:off x="-2070" y="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6" name="Google Shape;466;p34"/>
            <p:cNvSpPr/>
            <p:nvPr/>
          </p:nvSpPr>
          <p:spPr>
            <a:xfrm rot="10800000" flipH="1">
              <a:off x="-1944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7" name="Google Shape;467;p34"/>
            <p:cNvSpPr/>
            <p:nvPr/>
          </p:nvSpPr>
          <p:spPr>
            <a:xfrm rot="10800000" flipH="1">
              <a:off x="-1944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-44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9" name="Google Shape;469;p34"/>
            <p:cNvSpPr/>
            <p:nvPr/>
          </p:nvSpPr>
          <p:spPr>
            <a:xfrm flipH="1">
              <a:off x="-1947" y="4910650"/>
              <a:ext cx="1533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0" name="Google Shape;470;p34"/>
            <p:cNvSpPr/>
            <p:nvPr/>
          </p:nvSpPr>
          <p:spPr>
            <a:xfrm flipH="1">
              <a:off x="-2000" y="4665075"/>
              <a:ext cx="52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1" name="Google Shape;471;p34"/>
            <p:cNvSpPr/>
            <p:nvPr/>
          </p:nvSpPr>
          <p:spPr>
            <a:xfrm flipH="1">
              <a:off x="2770850" y="5010800"/>
              <a:ext cx="52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6025506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3" name="Google Shape;473;p34"/>
            <p:cNvSpPr/>
            <p:nvPr/>
          </p:nvSpPr>
          <p:spPr>
            <a:xfrm rot="10800000">
              <a:off x="8889904" y="4658025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4" name="Google Shape;474;p34"/>
            <p:cNvSpPr/>
            <p:nvPr/>
          </p:nvSpPr>
          <p:spPr>
            <a:xfrm rot="10800000">
              <a:off x="8339696" y="4896275"/>
              <a:ext cx="804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8732706" y="117060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6" name="Google Shape;476;p34"/>
            <p:cNvSpPr/>
            <p:nvPr/>
          </p:nvSpPr>
          <p:spPr>
            <a:xfrm rot="10800000">
              <a:off x="8889904" y="1250200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10800000" flipH="1">
            <a:off x="-1401" y="0"/>
            <a:ext cx="1907600" cy="4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0" name="Google Shape;50;p6"/>
          <p:cNvSpPr/>
          <p:nvPr/>
        </p:nvSpPr>
        <p:spPr>
          <a:xfrm flipH="1">
            <a:off x="10282000" y="6405600"/>
            <a:ext cx="1907600" cy="4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1" name="Google Shape;51;p6"/>
          <p:cNvSpPr/>
          <p:nvPr/>
        </p:nvSpPr>
        <p:spPr>
          <a:xfrm rot="10800000">
            <a:off x="100" y="414500"/>
            <a:ext cx="6192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2" name="Google Shape;52;p6"/>
          <p:cNvSpPr/>
          <p:nvPr/>
        </p:nvSpPr>
        <p:spPr>
          <a:xfrm>
            <a:off x="11691794" y="5892644"/>
            <a:ext cx="497805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3" name="Google Shape;53;p6"/>
          <p:cNvSpPr/>
          <p:nvPr/>
        </p:nvSpPr>
        <p:spPr>
          <a:xfrm>
            <a:off x="11533006" y="6547548"/>
            <a:ext cx="545068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641933" y="500167"/>
            <a:ext cx="10907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10682777" y="6220100"/>
            <a:ext cx="1292400" cy="8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286501" y="0"/>
            <a:ext cx="11905500" cy="6858000"/>
            <a:chOff x="214875" y="0"/>
            <a:chExt cx="8929125" cy="5143500"/>
          </a:xfrm>
        </p:grpSpPr>
        <p:sp>
          <p:nvSpPr>
            <p:cNvPr id="58" name="Google Shape;58;p7"/>
            <p:cNvSpPr/>
            <p:nvPr/>
          </p:nvSpPr>
          <p:spPr>
            <a:xfrm>
              <a:off x="713950" y="4297800"/>
              <a:ext cx="1289400" cy="845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713950" y="0"/>
              <a:ext cx="1289400" cy="312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" name="Google Shape;60;p7"/>
            <p:cNvSpPr/>
            <p:nvPr/>
          </p:nvSpPr>
          <p:spPr>
            <a:xfrm rot="10800000">
              <a:off x="8315700" y="4804200"/>
              <a:ext cx="828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" name="Google Shape;61;p7"/>
            <p:cNvSpPr/>
            <p:nvPr/>
          </p:nvSpPr>
          <p:spPr>
            <a:xfrm rot="10800000">
              <a:off x="214875" y="920672"/>
              <a:ext cx="818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2" name="Google Shape;62;p7"/>
            <p:cNvSpPr/>
            <p:nvPr/>
          </p:nvSpPr>
          <p:spPr>
            <a:xfrm rot="10800000">
              <a:off x="398225" y="429494"/>
              <a:ext cx="896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3" name="Google Shape;63;p7"/>
            <p:cNvSpPr/>
            <p:nvPr/>
          </p:nvSpPr>
          <p:spPr>
            <a:xfrm rot="10800000">
              <a:off x="8690850" y="4766475"/>
              <a:ext cx="4482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4" name="Google Shape;64;p7"/>
            <p:cNvSpPr/>
            <p:nvPr/>
          </p:nvSpPr>
          <p:spPr>
            <a:xfrm rot="10800000">
              <a:off x="567550" y="675075"/>
              <a:ext cx="18717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3861200" y="1249000"/>
            <a:ext cx="7379600" cy="1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3861200" y="2516200"/>
            <a:ext cx="6898400" cy="30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1pPr>
            <a:lvl2pPr marL="1219170" lvl="1" indent="-423323">
              <a:spcBef>
                <a:spcPts val="1333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600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6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6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6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6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6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6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1" y="1"/>
            <a:ext cx="12191993" cy="6858167"/>
            <a:chOff x="0" y="0"/>
            <a:chExt cx="9143995" cy="5143625"/>
          </a:xfrm>
        </p:grpSpPr>
        <p:grpSp>
          <p:nvGrpSpPr>
            <p:cNvPr id="69" name="Google Shape;69;p8"/>
            <p:cNvGrpSpPr/>
            <p:nvPr/>
          </p:nvGrpSpPr>
          <p:grpSpPr>
            <a:xfrm>
              <a:off x="0" y="0"/>
              <a:ext cx="9143995" cy="5143625"/>
              <a:chOff x="0" y="0"/>
              <a:chExt cx="9143995" cy="5143625"/>
            </a:xfrm>
          </p:grpSpPr>
          <p:sp>
            <p:nvSpPr>
              <p:cNvPr id="70" name="Google Shape;70;p8"/>
              <p:cNvSpPr/>
              <p:nvPr/>
            </p:nvSpPr>
            <p:spPr>
              <a:xfrm flipH="1">
                <a:off x="0" y="4188125"/>
                <a:ext cx="2727300" cy="955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 flipH="1">
                <a:off x="1751145" y="4419475"/>
                <a:ext cx="6129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2" name="Google Shape;72;p8"/>
              <p:cNvSpPr/>
              <p:nvPr/>
            </p:nvSpPr>
            <p:spPr>
              <a:xfrm flipH="1">
                <a:off x="2151456" y="4665075"/>
                <a:ext cx="21570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3" name="Google Shape;73;p8"/>
              <p:cNvSpPr/>
              <p:nvPr/>
            </p:nvSpPr>
            <p:spPr>
              <a:xfrm>
                <a:off x="6416695" y="0"/>
                <a:ext cx="2727300" cy="955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4" name="Google Shape;74;p8"/>
              <p:cNvSpPr/>
              <p:nvPr/>
            </p:nvSpPr>
            <p:spPr>
              <a:xfrm>
                <a:off x="4726699" y="231350"/>
                <a:ext cx="26946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5" name="Google Shape;75;p8"/>
              <p:cNvSpPr/>
              <p:nvPr/>
            </p:nvSpPr>
            <p:spPr>
              <a:xfrm>
                <a:off x="6279349" y="722525"/>
                <a:ext cx="11172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6" name="Google Shape;76;p8"/>
              <p:cNvSpPr/>
              <p:nvPr/>
            </p:nvSpPr>
            <p:spPr>
              <a:xfrm>
                <a:off x="6858825" y="476950"/>
                <a:ext cx="9693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77" name="Google Shape;77;p8"/>
            <p:cNvSpPr/>
            <p:nvPr/>
          </p:nvSpPr>
          <p:spPr>
            <a:xfrm flipH="1">
              <a:off x="2074151" y="4910650"/>
              <a:ext cx="612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880300" y="1720700"/>
            <a:ext cx="8431600" cy="35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64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64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64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64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64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64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64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6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9"/>
          <p:cNvGrpSpPr/>
          <p:nvPr/>
        </p:nvGrpSpPr>
        <p:grpSpPr>
          <a:xfrm>
            <a:off x="-6" y="4600234"/>
            <a:ext cx="12191939" cy="2257767"/>
            <a:chOff x="-4" y="3450175"/>
            <a:chExt cx="9143954" cy="1693325"/>
          </a:xfrm>
        </p:grpSpPr>
        <p:sp>
          <p:nvSpPr>
            <p:cNvPr id="81" name="Google Shape;81;p9"/>
            <p:cNvSpPr/>
            <p:nvPr/>
          </p:nvSpPr>
          <p:spPr>
            <a:xfrm>
              <a:off x="6" y="4804200"/>
              <a:ext cx="3118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2" name="Google Shape;82;p9"/>
            <p:cNvSpPr/>
            <p:nvPr/>
          </p:nvSpPr>
          <p:spPr>
            <a:xfrm rot="10800000">
              <a:off x="4" y="4658025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3" name="Google Shape;83;p9"/>
            <p:cNvSpPr/>
            <p:nvPr/>
          </p:nvSpPr>
          <p:spPr>
            <a:xfrm rot="10800000">
              <a:off x="-4" y="4896275"/>
              <a:ext cx="804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8591950" y="3450175"/>
              <a:ext cx="552000" cy="1693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85" name="Google Shape;85;p9"/>
          <p:cNvSpPr txBox="1">
            <a:spLocks noGrp="1"/>
          </p:cNvSpPr>
          <p:nvPr>
            <p:ph type="title"/>
          </p:nvPr>
        </p:nvSpPr>
        <p:spPr>
          <a:xfrm>
            <a:off x="1296433" y="2138100"/>
            <a:ext cx="5393600" cy="1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ubTitle" idx="1"/>
          </p:nvPr>
        </p:nvSpPr>
        <p:spPr>
          <a:xfrm>
            <a:off x="1296433" y="3596300"/>
            <a:ext cx="4853200" cy="11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87" name="Google Shape;87;p9"/>
          <p:cNvGrpSpPr/>
          <p:nvPr/>
        </p:nvGrpSpPr>
        <p:grpSpPr>
          <a:xfrm>
            <a:off x="6" y="1560800"/>
            <a:ext cx="548401" cy="452400"/>
            <a:chOff x="8732704" y="1170600"/>
            <a:chExt cx="411301" cy="339300"/>
          </a:xfrm>
        </p:grpSpPr>
        <p:sp>
          <p:nvSpPr>
            <p:cNvPr id="88" name="Google Shape;88;p9"/>
            <p:cNvSpPr/>
            <p:nvPr/>
          </p:nvSpPr>
          <p:spPr>
            <a:xfrm>
              <a:off x="8732706" y="1170600"/>
              <a:ext cx="4113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" name="Google Shape;89;p9"/>
            <p:cNvSpPr/>
            <p:nvPr/>
          </p:nvSpPr>
          <p:spPr>
            <a:xfrm rot="10800000">
              <a:off x="8732704" y="1250200"/>
              <a:ext cx="2541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1"/>
          <p:cNvGrpSpPr/>
          <p:nvPr/>
        </p:nvGrpSpPr>
        <p:grpSpPr>
          <a:xfrm>
            <a:off x="11" y="67"/>
            <a:ext cx="12194556" cy="6857933"/>
            <a:chOff x="8" y="50"/>
            <a:chExt cx="9145917" cy="5143450"/>
          </a:xfrm>
        </p:grpSpPr>
        <p:sp>
          <p:nvSpPr>
            <p:cNvPr id="101" name="Google Shape;101;p11"/>
            <p:cNvSpPr/>
            <p:nvPr/>
          </p:nvSpPr>
          <p:spPr>
            <a:xfrm rot="10800000">
              <a:off x="150" y="50"/>
              <a:ext cx="3101400" cy="1155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6166025" y="4090075"/>
              <a:ext cx="2979900" cy="105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" name="Google Shape;103;p11"/>
            <p:cNvSpPr/>
            <p:nvPr/>
          </p:nvSpPr>
          <p:spPr>
            <a:xfrm rot="10800000" flipH="1">
              <a:off x="77" y="178472"/>
              <a:ext cx="897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4" name="Google Shape;104;p11"/>
            <p:cNvSpPr/>
            <p:nvPr/>
          </p:nvSpPr>
          <p:spPr>
            <a:xfrm rot="10800000">
              <a:off x="5646927" y="4910650"/>
              <a:ext cx="15717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5" name="Google Shape;105;p11"/>
            <p:cNvSpPr/>
            <p:nvPr/>
          </p:nvSpPr>
          <p:spPr>
            <a:xfrm rot="10800000">
              <a:off x="4541894" y="4419483"/>
              <a:ext cx="26745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6" name="Google Shape;106;p11"/>
            <p:cNvSpPr/>
            <p:nvPr/>
          </p:nvSpPr>
          <p:spPr>
            <a:xfrm rot="10800000">
              <a:off x="6431591" y="4665050"/>
              <a:ext cx="12006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7" name="Google Shape;107;p11"/>
            <p:cNvSpPr/>
            <p:nvPr/>
          </p:nvSpPr>
          <p:spPr>
            <a:xfrm rot="10800000" flipH="1">
              <a:off x="77" y="416725"/>
              <a:ext cx="464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2017" y="4804200"/>
              <a:ext cx="1715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9" name="Google Shape;109;p11"/>
            <p:cNvSpPr/>
            <p:nvPr/>
          </p:nvSpPr>
          <p:spPr>
            <a:xfrm flipH="1">
              <a:off x="34" y="4910650"/>
              <a:ext cx="1278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8" y="4665075"/>
              <a:ext cx="7134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11" name="Google Shape;111;p11"/>
            <p:cNvGrpSpPr/>
            <p:nvPr/>
          </p:nvGrpSpPr>
          <p:grpSpPr>
            <a:xfrm flipH="1">
              <a:off x="2021" y="178472"/>
              <a:ext cx="897900" cy="302453"/>
              <a:chOff x="8246106" y="178472"/>
              <a:chExt cx="897900" cy="302453"/>
            </a:xfrm>
          </p:grpSpPr>
          <p:sp>
            <p:nvSpPr>
              <p:cNvPr id="112" name="Google Shape;112;p11"/>
              <p:cNvSpPr/>
              <p:nvPr/>
            </p:nvSpPr>
            <p:spPr>
              <a:xfrm rot="10800000" flipH="1">
                <a:off x="8246106" y="178472"/>
                <a:ext cx="8979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13" name="Google Shape;113;p11"/>
              <p:cNvSpPr/>
              <p:nvPr/>
            </p:nvSpPr>
            <p:spPr>
              <a:xfrm rot="10800000" flipH="1">
                <a:off x="8679606" y="416725"/>
                <a:ext cx="464400" cy="64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114" name="Google Shape;114;p11"/>
          <p:cNvSpPr txBox="1">
            <a:spLocks noGrp="1"/>
          </p:cNvSpPr>
          <p:nvPr>
            <p:ph type="title" hasCustomPrompt="1"/>
          </p:nvPr>
        </p:nvSpPr>
        <p:spPr>
          <a:xfrm>
            <a:off x="1373467" y="1854584"/>
            <a:ext cx="9445200" cy="2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1"/>
          <p:cNvSpPr txBox="1">
            <a:spLocks noGrp="1"/>
          </p:cNvSpPr>
          <p:nvPr>
            <p:ph type="body" idx="1"/>
          </p:nvPr>
        </p:nvSpPr>
        <p:spPr>
          <a:xfrm>
            <a:off x="3242933" y="4109317"/>
            <a:ext cx="5706000" cy="10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4"/>
          <p:cNvGrpSpPr/>
          <p:nvPr/>
        </p:nvGrpSpPr>
        <p:grpSpPr>
          <a:xfrm>
            <a:off x="1" y="1"/>
            <a:ext cx="12191993" cy="6858167"/>
            <a:chOff x="0" y="0"/>
            <a:chExt cx="9143995" cy="5143625"/>
          </a:xfrm>
        </p:grpSpPr>
        <p:sp>
          <p:nvSpPr>
            <p:cNvPr id="140" name="Google Shape;140;p14"/>
            <p:cNvSpPr/>
            <p:nvPr/>
          </p:nvSpPr>
          <p:spPr>
            <a:xfrm flipH="1">
              <a:off x="0" y="4188125"/>
              <a:ext cx="2727300" cy="955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1" name="Google Shape;141;p14"/>
            <p:cNvSpPr/>
            <p:nvPr/>
          </p:nvSpPr>
          <p:spPr>
            <a:xfrm flipH="1">
              <a:off x="1751145" y="4419475"/>
              <a:ext cx="612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2" name="Google Shape;142;p14"/>
            <p:cNvSpPr/>
            <p:nvPr/>
          </p:nvSpPr>
          <p:spPr>
            <a:xfrm flipH="1">
              <a:off x="2074151" y="4910650"/>
              <a:ext cx="6129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3" name="Google Shape;143;p14"/>
            <p:cNvSpPr/>
            <p:nvPr/>
          </p:nvSpPr>
          <p:spPr>
            <a:xfrm flipH="1">
              <a:off x="2151456" y="4665075"/>
              <a:ext cx="2157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6416695" y="0"/>
              <a:ext cx="2727300" cy="955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4726699" y="231350"/>
              <a:ext cx="26946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6279349" y="722525"/>
              <a:ext cx="11172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6858825" y="476950"/>
              <a:ext cx="9693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48" name="Google Shape;148;p14"/>
          <p:cNvSpPr txBox="1">
            <a:spLocks noGrp="1"/>
          </p:cNvSpPr>
          <p:nvPr>
            <p:ph type="title"/>
          </p:nvPr>
        </p:nvSpPr>
        <p:spPr>
          <a:xfrm>
            <a:off x="1392300" y="2810233"/>
            <a:ext cx="9407200" cy="15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subTitle" idx="1"/>
          </p:nvPr>
        </p:nvSpPr>
        <p:spPr>
          <a:xfrm>
            <a:off x="2662367" y="4359000"/>
            <a:ext cx="68672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title" idx="2" hasCustomPrompt="1"/>
          </p:nvPr>
        </p:nvSpPr>
        <p:spPr>
          <a:xfrm>
            <a:off x="5046733" y="1801784"/>
            <a:ext cx="2098400" cy="10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666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1700" y="500161"/>
            <a:ext cx="10168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1700" y="1912600"/>
            <a:ext cx="10168400" cy="41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extLst>
              <a:ext uri="{FF2B5EF4-FFF2-40B4-BE49-F238E27FC236}">
                <a16:creationId xmlns:a16="http://schemas.microsoft.com/office/drawing/2014/main" id="{A5D5F49E-8546-0E37-AE8C-E691603B7EE1}"/>
              </a:ext>
            </a:extLst>
          </p:cNvPr>
          <p:cNvSpPr/>
          <p:nvPr/>
        </p:nvSpPr>
        <p:spPr>
          <a:xfrm>
            <a:off x="949811" y="627608"/>
            <a:ext cx="2549407" cy="246474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8" name="Google Shape;528;p43"/>
          <p:cNvSpPr txBox="1">
            <a:spLocks noGrp="1"/>
          </p:cNvSpPr>
          <p:nvPr>
            <p:ph type="title"/>
          </p:nvPr>
        </p:nvSpPr>
        <p:spPr>
          <a:xfrm>
            <a:off x="1277033" y="2341033"/>
            <a:ext cx="5977200" cy="259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6600">
                <a:solidFill>
                  <a:schemeClr val="accent2">
                    <a:lumMod val="50000"/>
                  </a:schemeClr>
                </a:solidFill>
                <a:latin typeface="PMingLiU"/>
                <a:ea typeface="PMingLiU"/>
              </a:rPr>
              <a:t>遇到的困難</a:t>
            </a:r>
            <a:endParaRPr lang="zh-TW" altLang="en-US" sz="66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0" name="Google Shape;530;p43"/>
          <p:cNvSpPr txBox="1">
            <a:spLocks noGrp="1"/>
          </p:cNvSpPr>
          <p:nvPr>
            <p:ph type="title" idx="2"/>
          </p:nvPr>
        </p:nvSpPr>
        <p:spPr>
          <a:xfrm>
            <a:off x="1243167" y="1237533"/>
            <a:ext cx="1954400" cy="124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de" sz="8650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545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5"/>
          <p:cNvSpPr txBox="1">
            <a:spLocks noGrp="1"/>
          </p:cNvSpPr>
          <p:nvPr>
            <p:ph type="title"/>
          </p:nvPr>
        </p:nvSpPr>
        <p:spPr>
          <a:xfrm>
            <a:off x="800400" y="387198"/>
            <a:ext cx="105912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b="1">
                <a:latin typeface="+mj-ea"/>
                <a:ea typeface="+mj-ea"/>
              </a:rPr>
              <a:t>遇到的困難</a:t>
            </a:r>
            <a:endParaRPr sz="4000" b="1">
              <a:latin typeface="+mj-ea"/>
              <a:ea typeface="+mj-ea"/>
            </a:endParaRPr>
          </a:p>
        </p:txBody>
      </p:sp>
      <p:sp>
        <p:nvSpPr>
          <p:cNvPr id="802" name="Google Shape;802;p55"/>
          <p:cNvSpPr txBox="1"/>
          <p:nvPr/>
        </p:nvSpPr>
        <p:spPr>
          <a:xfrm>
            <a:off x="3931501" y="2612622"/>
            <a:ext cx="3477513" cy="955365"/>
          </a:xfrm>
          <a:prstGeom prst="rect">
            <a:avLst/>
          </a:prstGeom>
          <a:solidFill>
            <a:srgbClr val="E9664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TW" altLang="en-US" sz="2400">
                <a:solidFill>
                  <a:schemeClr val="l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前端與後端資料的傳遞</a:t>
            </a:r>
          </a:p>
        </p:txBody>
      </p:sp>
      <p:sp>
        <p:nvSpPr>
          <p:cNvPr id="803" name="Google Shape;803;p55"/>
          <p:cNvSpPr txBox="1"/>
          <p:nvPr/>
        </p:nvSpPr>
        <p:spPr>
          <a:xfrm>
            <a:off x="5671984" y="3765687"/>
            <a:ext cx="3477513" cy="955365"/>
          </a:xfrm>
          <a:prstGeom prst="rect">
            <a:avLst/>
          </a:prstGeom>
          <a:solidFill>
            <a:srgbClr val="E9664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TW" altLang="en-US" sz="2400">
                <a:solidFill>
                  <a:schemeClr val="l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資料庫的設計</a:t>
            </a:r>
            <a:endParaRPr sz="2400">
              <a:solidFill>
                <a:schemeClr val="l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04" name="Google Shape;804;p55"/>
          <p:cNvSpPr txBox="1"/>
          <p:nvPr/>
        </p:nvSpPr>
        <p:spPr>
          <a:xfrm>
            <a:off x="7412241" y="4935015"/>
            <a:ext cx="3477513" cy="955365"/>
          </a:xfrm>
          <a:prstGeom prst="rect">
            <a:avLst/>
          </a:prstGeom>
          <a:solidFill>
            <a:srgbClr val="E9664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TW" altLang="en-US" sz="2400">
                <a:solidFill>
                  <a:schemeClr val="l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架設伺服器</a:t>
            </a:r>
            <a:endParaRPr sz="2400">
              <a:solidFill>
                <a:schemeClr val="l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pic>
        <p:nvPicPr>
          <p:cNvPr id="4" name="圖片 3" descr="一張含有 圖形, 符號, 字型, 紅色 的圖片&#10;&#10;自動產生的描述">
            <a:extLst>
              <a:ext uri="{FF2B5EF4-FFF2-40B4-BE49-F238E27FC236}">
                <a16:creationId xmlns:a16="http://schemas.microsoft.com/office/drawing/2014/main" id="{6C9E8322-55D7-B5FF-773C-485DE90E0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939" y="2809346"/>
            <a:ext cx="561975" cy="561975"/>
          </a:xfrm>
          <a:prstGeom prst="rect">
            <a:avLst/>
          </a:prstGeom>
        </p:spPr>
      </p:pic>
      <p:pic>
        <p:nvPicPr>
          <p:cNvPr id="5" name="圖片 4" descr="一張含有 字型, 圖形, 符號, 標誌 的圖片&#10;&#10;自動產生的描述">
            <a:extLst>
              <a:ext uri="{FF2B5EF4-FFF2-40B4-BE49-F238E27FC236}">
                <a16:creationId xmlns:a16="http://schemas.microsoft.com/office/drawing/2014/main" id="{49F0F4D6-71CC-4326-D358-6A419FDC4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393" y="3966457"/>
            <a:ext cx="590550" cy="561975"/>
          </a:xfrm>
          <a:prstGeom prst="rect">
            <a:avLst/>
          </a:prstGeom>
        </p:spPr>
      </p:pic>
      <p:pic>
        <p:nvPicPr>
          <p:cNvPr id="6" name="圖片 5" descr="一張含有 行, 設計 的圖片&#10;&#10;自動產生的描述">
            <a:extLst>
              <a:ext uri="{FF2B5EF4-FFF2-40B4-BE49-F238E27FC236}">
                <a16:creationId xmlns:a16="http://schemas.microsoft.com/office/drawing/2014/main" id="{FBB573BC-7511-8D30-6997-9334B11F9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171" y="5128330"/>
            <a:ext cx="476250" cy="552450"/>
          </a:xfrm>
          <a:prstGeom prst="rect">
            <a:avLst/>
          </a:prstGeom>
        </p:spPr>
      </p:pic>
      <p:sp>
        <p:nvSpPr>
          <p:cNvPr id="2" name="Google Shape;804;p55">
            <a:extLst>
              <a:ext uri="{FF2B5EF4-FFF2-40B4-BE49-F238E27FC236}">
                <a16:creationId xmlns:a16="http://schemas.microsoft.com/office/drawing/2014/main" id="{C9545233-FAF9-5080-FDF4-477BB58A680F}"/>
              </a:ext>
            </a:extLst>
          </p:cNvPr>
          <p:cNvSpPr txBox="1"/>
          <p:nvPr/>
        </p:nvSpPr>
        <p:spPr>
          <a:xfrm>
            <a:off x="2191130" y="1454274"/>
            <a:ext cx="3477513" cy="955365"/>
          </a:xfrm>
          <a:prstGeom prst="rect">
            <a:avLst/>
          </a:prstGeom>
          <a:solidFill>
            <a:srgbClr val="E9664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zh-TW" altLang="en-US" sz="2400">
                <a:solidFill>
                  <a:schemeClr val="lt1"/>
                </a:solidFill>
                <a:latin typeface="Merriweather Black"/>
                <a:ea typeface="Merriweather Black"/>
                <a:cs typeface="Merriweather Black"/>
              </a:rPr>
              <a:t>前端網頁美化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805323B-3984-AC30-B37D-F364D5E07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997" y="1648413"/>
            <a:ext cx="684153" cy="53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>
            <a:extLst>
              <a:ext uri="{FF2B5EF4-FFF2-40B4-BE49-F238E27FC236}">
                <a16:creationId xmlns:a16="http://schemas.microsoft.com/office/drawing/2014/main" id="{3A8A6873-7A06-F1DB-5DC6-FCCDA63816BD}"/>
              </a:ext>
            </a:extLst>
          </p:cNvPr>
          <p:cNvSpPr/>
          <p:nvPr/>
        </p:nvSpPr>
        <p:spPr>
          <a:xfrm>
            <a:off x="785054" y="679095"/>
            <a:ext cx="2549407" cy="246474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8" name="Google Shape;528;p43"/>
          <p:cNvSpPr txBox="1">
            <a:spLocks noGrp="1"/>
          </p:cNvSpPr>
          <p:nvPr>
            <p:ph type="title"/>
          </p:nvPr>
        </p:nvSpPr>
        <p:spPr>
          <a:xfrm>
            <a:off x="1277033" y="2341033"/>
            <a:ext cx="5977200" cy="259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6600">
                <a:solidFill>
                  <a:schemeClr val="accent2">
                    <a:lumMod val="50000"/>
                  </a:schemeClr>
                </a:solidFill>
              </a:rPr>
              <a:t>未來展望</a:t>
            </a:r>
          </a:p>
        </p:txBody>
      </p:sp>
      <p:sp>
        <p:nvSpPr>
          <p:cNvPr id="530" name="Google Shape;530;p43"/>
          <p:cNvSpPr txBox="1">
            <a:spLocks noGrp="1"/>
          </p:cNvSpPr>
          <p:nvPr>
            <p:ph type="title" idx="2"/>
          </p:nvPr>
        </p:nvSpPr>
        <p:spPr>
          <a:xfrm>
            <a:off x="1088708" y="1227236"/>
            <a:ext cx="1954400" cy="124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de" sz="865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1282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4"/>
          <p:cNvSpPr txBox="1">
            <a:spLocks noGrp="1"/>
          </p:cNvSpPr>
          <p:nvPr>
            <p:ph type="title"/>
          </p:nvPr>
        </p:nvSpPr>
        <p:spPr>
          <a:xfrm>
            <a:off x="3861200" y="1249000"/>
            <a:ext cx="7379600" cy="131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b="1">
                <a:latin typeface="+mj-ea"/>
                <a:ea typeface="+mj-ea"/>
              </a:rPr>
              <a:t>未來展望</a:t>
            </a:r>
            <a:endParaRPr b="1">
              <a:latin typeface="+mj-ea"/>
              <a:ea typeface="+mj-ea"/>
            </a:endParaRPr>
          </a:p>
        </p:txBody>
      </p:sp>
      <p:sp>
        <p:nvSpPr>
          <p:cNvPr id="536" name="Google Shape;536;p44"/>
          <p:cNvSpPr txBox="1">
            <a:spLocks noGrp="1"/>
          </p:cNvSpPr>
          <p:nvPr>
            <p:ph type="body" idx="1"/>
          </p:nvPr>
        </p:nvSpPr>
        <p:spPr>
          <a:xfrm>
            <a:off x="3986118" y="2928430"/>
            <a:ext cx="6898400" cy="309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8965" indent="-422910">
              <a:lnSpc>
                <a:spcPct val="115000"/>
              </a:lnSpc>
              <a:spcBef>
                <a:spcPts val="2133"/>
              </a:spcBef>
              <a:buClr>
                <a:schemeClr val="accent2"/>
              </a:buClr>
              <a:buFont typeface="Inter"/>
              <a:buChar char="■"/>
            </a:pPr>
            <a:r>
              <a:rPr lang="zh-TW" altLang="en-US" sz="2400">
                <a:solidFill>
                  <a:srgbClr val="191919"/>
                </a:solidFill>
              </a:rPr>
              <a:t>擴增資料庫的藥物種類</a:t>
            </a:r>
            <a:endParaRPr lang="de-DE" sz="2400">
              <a:solidFill>
                <a:srgbClr val="191919"/>
              </a:solidFill>
            </a:endParaRPr>
          </a:p>
          <a:p>
            <a:pPr marL="608965" indent="-422910">
              <a:lnSpc>
                <a:spcPct val="115000"/>
              </a:lnSpc>
              <a:buClr>
                <a:schemeClr val="accent2"/>
              </a:buClr>
              <a:buFont typeface="Inter"/>
              <a:buChar char="■"/>
            </a:pPr>
            <a:r>
              <a:rPr lang="zh-TW" altLang="en-US" sz="2400">
                <a:solidFill>
                  <a:srgbClr val="191919"/>
                </a:solidFill>
              </a:rPr>
              <a:t>擴增資料庫的資訊量</a:t>
            </a:r>
            <a:endParaRPr lang="de-DE" sz="2400">
              <a:solidFill>
                <a:srgbClr val="191919"/>
              </a:solidFill>
            </a:endParaRPr>
          </a:p>
          <a:p>
            <a:pPr marL="608965" indent="-422910">
              <a:lnSpc>
                <a:spcPct val="115000"/>
              </a:lnSpc>
              <a:buClr>
                <a:schemeClr val="accent2"/>
              </a:buClr>
              <a:buFont typeface="Inter"/>
              <a:buChar char="■"/>
            </a:pPr>
            <a:r>
              <a:rPr lang="zh-TW" altLang="en-US" sz="2400">
                <a:solidFill>
                  <a:srgbClr val="191919"/>
                </a:solidFill>
              </a:rPr>
              <a:t>英文使用者界面</a:t>
            </a:r>
            <a:endParaRPr lang="en-US" altLang="zh-TW" sz="2400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63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>
            <a:extLst>
              <a:ext uri="{FF2B5EF4-FFF2-40B4-BE49-F238E27FC236}">
                <a16:creationId xmlns:a16="http://schemas.microsoft.com/office/drawing/2014/main" id="{985C31EB-7A72-EBA4-AE47-2F87491947C8}"/>
              </a:ext>
            </a:extLst>
          </p:cNvPr>
          <p:cNvSpPr/>
          <p:nvPr/>
        </p:nvSpPr>
        <p:spPr>
          <a:xfrm>
            <a:off x="949811" y="627608"/>
            <a:ext cx="2549407" cy="246474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8" name="Google Shape;528;p43"/>
          <p:cNvSpPr txBox="1">
            <a:spLocks noGrp="1"/>
          </p:cNvSpPr>
          <p:nvPr>
            <p:ph type="title"/>
          </p:nvPr>
        </p:nvSpPr>
        <p:spPr>
          <a:xfrm>
            <a:off x="1182959" y="2717329"/>
            <a:ext cx="5977200" cy="259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6600">
                <a:solidFill>
                  <a:schemeClr val="accent2">
                    <a:lumMod val="50000"/>
                  </a:schemeClr>
                </a:solidFill>
                <a:latin typeface="PMingLiU"/>
                <a:ea typeface="PMingLiU"/>
              </a:rPr>
              <a:t>工作分配＆</a:t>
            </a:r>
            <a:br>
              <a:rPr lang="zh-TW" altLang="en-US" sz="6600">
                <a:solidFill>
                  <a:schemeClr val="accent2">
                    <a:lumMod val="50000"/>
                  </a:schemeClr>
                </a:solidFill>
                <a:latin typeface="PMingLiU"/>
                <a:ea typeface="PMingLiU"/>
              </a:rPr>
            </a:br>
            <a:r>
              <a:rPr lang="zh-TW" altLang="en-US" sz="6600">
                <a:solidFill>
                  <a:schemeClr val="accent2">
                    <a:lumMod val="50000"/>
                  </a:schemeClr>
                </a:solidFill>
                <a:latin typeface="PMingLiU"/>
                <a:ea typeface="PMingLiU"/>
              </a:rPr>
              <a:t>成本分析</a:t>
            </a:r>
            <a:endParaRPr lang="zh-TW" altLang="en-US" sz="66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0" name="Google Shape;530;p43"/>
          <p:cNvSpPr txBox="1">
            <a:spLocks noGrp="1"/>
          </p:cNvSpPr>
          <p:nvPr>
            <p:ph type="title" idx="2"/>
          </p:nvPr>
        </p:nvSpPr>
        <p:spPr>
          <a:xfrm>
            <a:off x="1243167" y="1237533"/>
            <a:ext cx="1954400" cy="124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de" sz="8650"/>
              <a:t>05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253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60"/>
          <p:cNvSpPr txBox="1">
            <a:spLocks noGrp="1"/>
          </p:cNvSpPr>
          <p:nvPr>
            <p:ph type="title"/>
          </p:nvPr>
        </p:nvSpPr>
        <p:spPr>
          <a:xfrm>
            <a:off x="3470647" y="152093"/>
            <a:ext cx="5457334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400" b="1">
                <a:latin typeface="新細明體"/>
                <a:ea typeface="新細明體"/>
              </a:rPr>
              <a:t>工作分配</a:t>
            </a:r>
            <a:endParaRPr sz="4400" b="1">
              <a:latin typeface="新細明體"/>
              <a:ea typeface="新細明體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3681A13-DB27-41CC-F404-DD267E29F4A5}"/>
              </a:ext>
            </a:extLst>
          </p:cNvPr>
          <p:cNvSpPr txBox="1"/>
          <p:nvPr/>
        </p:nvSpPr>
        <p:spPr>
          <a:xfrm>
            <a:off x="7160918" y="6060252"/>
            <a:ext cx="44779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solidFill>
                  <a:srgbClr val="FFFFFF"/>
                </a:solidFill>
                <a:ea typeface="新細明體"/>
              </a:rPr>
              <a:t>️</a:t>
            </a:r>
            <a:endParaRPr lang="zh-TW" altLang="en-US"/>
          </a:p>
        </p:txBody>
      </p:sp>
      <p:graphicFrame>
        <p:nvGraphicFramePr>
          <p:cNvPr id="10" name="Google Shape;900;p60">
            <a:extLst>
              <a:ext uri="{FF2B5EF4-FFF2-40B4-BE49-F238E27FC236}">
                <a16:creationId xmlns:a16="http://schemas.microsoft.com/office/drawing/2014/main" id="{8124EE97-5AE0-F0F3-1AAB-D3C14B9E03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123392"/>
              </p:ext>
            </p:extLst>
          </p:nvPr>
        </p:nvGraphicFramePr>
        <p:xfrm>
          <a:off x="1144592" y="1376950"/>
          <a:ext cx="10175200" cy="51447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0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74B993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74B9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74B99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400" b="1">
                          <a:solidFill>
                            <a:schemeClr val="dk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劉釉喬</a:t>
                      </a:r>
                      <a:endParaRPr sz="2400" b="1">
                        <a:solidFill>
                          <a:schemeClr val="dk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400" b="1">
                          <a:solidFill>
                            <a:schemeClr val="dk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莊育慈</a:t>
                      </a:r>
                      <a:endParaRPr sz="2400" b="1">
                        <a:solidFill>
                          <a:schemeClr val="dk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8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4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網頁</a:t>
                      </a:r>
                      <a:r>
                        <a:rPr lang="zh-TW" altLang="en-US" sz="24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</a:rPr>
                        <a:t>設計</a:t>
                      </a:r>
                      <a:endParaRPr altLang="en-US" sz="2400" b="1">
                        <a:solidFill>
                          <a:schemeClr val="lt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243833" marR="243833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243833" marR="243833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8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4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後端</a:t>
                      </a:r>
                      <a:r>
                        <a:rPr lang="zh-TW" altLang="en-US" sz="24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</a:rPr>
                        <a:t>開發</a:t>
                      </a:r>
                      <a:endParaRPr altLang="en-US" sz="2400" b="1">
                        <a:solidFill>
                          <a:schemeClr val="lt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243833" marR="243833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243833" marR="243833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8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4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伺服器架設</a:t>
                      </a:r>
                      <a:endParaRPr sz="2400" b="1">
                        <a:solidFill>
                          <a:schemeClr val="lt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243833" marR="243833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243833" marR="243833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8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4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資料庫設計</a:t>
                      </a:r>
                      <a:endParaRPr sz="2400" b="1">
                        <a:solidFill>
                          <a:schemeClr val="lt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243833" marR="243833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243833" marR="243833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28520"/>
                  </a:ext>
                </a:extLst>
              </a:tr>
              <a:tr h="7558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4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系統整合</a:t>
                      </a:r>
                      <a:endParaRPr sz="2400" b="1">
                        <a:solidFill>
                          <a:schemeClr val="lt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243833" marR="243833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243833" marR="243833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112790"/>
                  </a:ext>
                </a:extLst>
              </a:tr>
              <a:tr h="7558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4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PPT</a:t>
                      </a:r>
                      <a:r>
                        <a:rPr lang="zh-TW" altLang="en-US" sz="24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設計及製作</a:t>
                      </a:r>
                      <a:endParaRPr sz="2400" b="1">
                        <a:solidFill>
                          <a:schemeClr val="lt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243833" marR="243833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243833" marR="243833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373169"/>
                  </a:ext>
                </a:extLst>
              </a:tr>
            </a:tbl>
          </a:graphicData>
        </a:graphic>
      </p:graphicFrame>
      <p:grpSp>
        <p:nvGrpSpPr>
          <p:cNvPr id="14" name="Google Shape;10326;p100">
            <a:extLst>
              <a:ext uri="{FF2B5EF4-FFF2-40B4-BE49-F238E27FC236}">
                <a16:creationId xmlns:a16="http://schemas.microsoft.com/office/drawing/2014/main" id="{DE0BEA9A-45F4-F3DC-92EB-23A9791A3C9A}"/>
              </a:ext>
            </a:extLst>
          </p:cNvPr>
          <p:cNvGrpSpPr/>
          <p:nvPr/>
        </p:nvGrpSpPr>
        <p:grpSpPr>
          <a:xfrm>
            <a:off x="9411367" y="2207229"/>
            <a:ext cx="474927" cy="354175"/>
            <a:chOff x="5216456" y="3725484"/>
            <a:chExt cx="356195" cy="265631"/>
          </a:xfrm>
          <a:solidFill>
            <a:schemeClr val="accent3">
              <a:lumMod val="75000"/>
              <a:alpha val="94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2" name="Google Shape;10327;p100">
              <a:extLst>
                <a:ext uri="{FF2B5EF4-FFF2-40B4-BE49-F238E27FC236}">
                  <a16:creationId xmlns:a16="http://schemas.microsoft.com/office/drawing/2014/main" id="{CA69A077-6CDB-DCEF-5B15-2AC7920CFFF9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  <p:sp>
          <p:nvSpPr>
            <p:cNvPr id="13" name="Google Shape;10328;p100">
              <a:extLst>
                <a:ext uri="{FF2B5EF4-FFF2-40B4-BE49-F238E27FC236}">
                  <a16:creationId xmlns:a16="http://schemas.microsoft.com/office/drawing/2014/main" id="{C08AF58F-9A88-AF1C-2FA2-1B0522BFFD11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oogle Shape;10326;p100">
            <a:extLst>
              <a:ext uri="{FF2B5EF4-FFF2-40B4-BE49-F238E27FC236}">
                <a16:creationId xmlns:a16="http://schemas.microsoft.com/office/drawing/2014/main" id="{824DB58F-818E-F3FF-7C90-92130B6CB2E2}"/>
              </a:ext>
            </a:extLst>
          </p:cNvPr>
          <p:cNvGrpSpPr/>
          <p:nvPr/>
        </p:nvGrpSpPr>
        <p:grpSpPr>
          <a:xfrm>
            <a:off x="5996478" y="2997451"/>
            <a:ext cx="474927" cy="354175"/>
            <a:chOff x="5216456" y="3725484"/>
            <a:chExt cx="356195" cy="265631"/>
          </a:xfrm>
          <a:solidFill>
            <a:schemeClr val="accent3">
              <a:lumMod val="75000"/>
              <a:alpha val="94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6" name="Google Shape;10327;p100">
              <a:extLst>
                <a:ext uri="{FF2B5EF4-FFF2-40B4-BE49-F238E27FC236}">
                  <a16:creationId xmlns:a16="http://schemas.microsoft.com/office/drawing/2014/main" id="{E59AFFC0-075A-3336-4445-65183FB7A43E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  <p:sp>
          <p:nvSpPr>
            <p:cNvPr id="17" name="Google Shape;10328;p100">
              <a:extLst>
                <a:ext uri="{FF2B5EF4-FFF2-40B4-BE49-F238E27FC236}">
                  <a16:creationId xmlns:a16="http://schemas.microsoft.com/office/drawing/2014/main" id="{26F302D3-80FD-B39E-117A-5F6C5025DC5B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oogle Shape;10326;p100">
            <a:extLst>
              <a:ext uri="{FF2B5EF4-FFF2-40B4-BE49-F238E27FC236}">
                <a16:creationId xmlns:a16="http://schemas.microsoft.com/office/drawing/2014/main" id="{BB5D57B5-8612-37AF-D611-A11B6DE46135}"/>
              </a:ext>
            </a:extLst>
          </p:cNvPr>
          <p:cNvGrpSpPr/>
          <p:nvPr/>
        </p:nvGrpSpPr>
        <p:grpSpPr>
          <a:xfrm>
            <a:off x="9411367" y="3712415"/>
            <a:ext cx="474927" cy="354175"/>
            <a:chOff x="5216456" y="3725484"/>
            <a:chExt cx="356195" cy="265631"/>
          </a:xfrm>
          <a:solidFill>
            <a:schemeClr val="accent3">
              <a:lumMod val="75000"/>
              <a:alpha val="94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0" name="Google Shape;10327;p100">
              <a:extLst>
                <a:ext uri="{FF2B5EF4-FFF2-40B4-BE49-F238E27FC236}">
                  <a16:creationId xmlns:a16="http://schemas.microsoft.com/office/drawing/2014/main" id="{2125FB81-02C9-D675-6760-F164F5B40BA9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  <p:sp>
          <p:nvSpPr>
            <p:cNvPr id="21" name="Google Shape;10328;p100">
              <a:extLst>
                <a:ext uri="{FF2B5EF4-FFF2-40B4-BE49-F238E27FC236}">
                  <a16:creationId xmlns:a16="http://schemas.microsoft.com/office/drawing/2014/main" id="{318BF907-D89E-D33C-BDEE-78A2B334FD45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oogle Shape;10326;p100">
            <a:extLst>
              <a:ext uri="{FF2B5EF4-FFF2-40B4-BE49-F238E27FC236}">
                <a16:creationId xmlns:a16="http://schemas.microsoft.com/office/drawing/2014/main" id="{BD9EA0FC-D36D-7642-4CB5-82C3C89BB9FC}"/>
              </a:ext>
            </a:extLst>
          </p:cNvPr>
          <p:cNvGrpSpPr/>
          <p:nvPr/>
        </p:nvGrpSpPr>
        <p:grpSpPr>
          <a:xfrm>
            <a:off x="9411367" y="4474414"/>
            <a:ext cx="474927" cy="354175"/>
            <a:chOff x="5216456" y="3725484"/>
            <a:chExt cx="356195" cy="265631"/>
          </a:xfrm>
          <a:solidFill>
            <a:schemeClr val="accent3">
              <a:lumMod val="75000"/>
              <a:alpha val="94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4" name="Google Shape;10327;p100">
              <a:extLst>
                <a:ext uri="{FF2B5EF4-FFF2-40B4-BE49-F238E27FC236}">
                  <a16:creationId xmlns:a16="http://schemas.microsoft.com/office/drawing/2014/main" id="{1B093A77-818F-BBD9-E8B7-56997AC14E00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  <p:sp>
          <p:nvSpPr>
            <p:cNvPr id="25" name="Google Shape;10328;p100">
              <a:extLst>
                <a:ext uri="{FF2B5EF4-FFF2-40B4-BE49-F238E27FC236}">
                  <a16:creationId xmlns:a16="http://schemas.microsoft.com/office/drawing/2014/main" id="{19C38010-E65C-D60A-F2CD-9C529088F164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oogle Shape;10326;p100">
            <a:extLst>
              <a:ext uri="{FF2B5EF4-FFF2-40B4-BE49-F238E27FC236}">
                <a16:creationId xmlns:a16="http://schemas.microsoft.com/office/drawing/2014/main" id="{FC6C8FE2-094C-C8CF-763E-A0485C7553EE}"/>
              </a:ext>
            </a:extLst>
          </p:cNvPr>
          <p:cNvGrpSpPr/>
          <p:nvPr/>
        </p:nvGrpSpPr>
        <p:grpSpPr>
          <a:xfrm>
            <a:off x="5996478" y="5208192"/>
            <a:ext cx="474927" cy="354175"/>
            <a:chOff x="5216456" y="3725484"/>
            <a:chExt cx="356195" cy="265631"/>
          </a:xfrm>
          <a:solidFill>
            <a:schemeClr val="accent3">
              <a:lumMod val="75000"/>
              <a:alpha val="94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8" name="Google Shape;10327;p100">
              <a:extLst>
                <a:ext uri="{FF2B5EF4-FFF2-40B4-BE49-F238E27FC236}">
                  <a16:creationId xmlns:a16="http://schemas.microsoft.com/office/drawing/2014/main" id="{299DCC92-8F4B-1D21-F48E-846AA4478576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  <p:sp>
          <p:nvSpPr>
            <p:cNvPr id="29" name="Google Shape;10328;p100">
              <a:extLst>
                <a:ext uri="{FF2B5EF4-FFF2-40B4-BE49-F238E27FC236}">
                  <a16:creationId xmlns:a16="http://schemas.microsoft.com/office/drawing/2014/main" id="{CEB53D6E-F1DD-B3E8-033A-E1E4EA51334E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oogle Shape;10326;p100">
            <a:extLst>
              <a:ext uri="{FF2B5EF4-FFF2-40B4-BE49-F238E27FC236}">
                <a16:creationId xmlns:a16="http://schemas.microsoft.com/office/drawing/2014/main" id="{E9EE1125-F756-6D2D-A172-F4816B1BC714}"/>
              </a:ext>
            </a:extLst>
          </p:cNvPr>
          <p:cNvGrpSpPr/>
          <p:nvPr/>
        </p:nvGrpSpPr>
        <p:grpSpPr>
          <a:xfrm>
            <a:off x="5996478" y="5970192"/>
            <a:ext cx="474927" cy="354175"/>
            <a:chOff x="5216456" y="3725484"/>
            <a:chExt cx="356195" cy="265631"/>
          </a:xfrm>
          <a:solidFill>
            <a:schemeClr val="accent3">
              <a:lumMod val="75000"/>
              <a:alpha val="94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2" name="Google Shape;10327;p100">
              <a:extLst>
                <a:ext uri="{FF2B5EF4-FFF2-40B4-BE49-F238E27FC236}">
                  <a16:creationId xmlns:a16="http://schemas.microsoft.com/office/drawing/2014/main" id="{A2C6E54A-E417-7FD7-01A5-7A44D53BDDEA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  <p:sp>
          <p:nvSpPr>
            <p:cNvPr id="33" name="Google Shape;10328;p100">
              <a:extLst>
                <a:ext uri="{FF2B5EF4-FFF2-40B4-BE49-F238E27FC236}">
                  <a16:creationId xmlns:a16="http://schemas.microsoft.com/office/drawing/2014/main" id="{3DFC4042-DD07-8D09-032B-B7806347EE4A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oogle Shape;10326;p100">
            <a:extLst>
              <a:ext uri="{FF2B5EF4-FFF2-40B4-BE49-F238E27FC236}">
                <a16:creationId xmlns:a16="http://schemas.microsoft.com/office/drawing/2014/main" id="{2D4DAACA-3AA1-6171-39A7-12DBCB7E176E}"/>
              </a:ext>
            </a:extLst>
          </p:cNvPr>
          <p:cNvGrpSpPr/>
          <p:nvPr/>
        </p:nvGrpSpPr>
        <p:grpSpPr>
          <a:xfrm>
            <a:off x="9411367" y="5208192"/>
            <a:ext cx="474927" cy="354175"/>
            <a:chOff x="5216456" y="3725484"/>
            <a:chExt cx="356195" cy="265631"/>
          </a:xfrm>
          <a:solidFill>
            <a:schemeClr val="accent3">
              <a:lumMod val="75000"/>
              <a:alpha val="94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6" name="Google Shape;10327;p100">
              <a:extLst>
                <a:ext uri="{FF2B5EF4-FFF2-40B4-BE49-F238E27FC236}">
                  <a16:creationId xmlns:a16="http://schemas.microsoft.com/office/drawing/2014/main" id="{34E5BAF5-75D9-A2E1-EBEC-918CA0F94B0F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  <p:sp>
          <p:nvSpPr>
            <p:cNvPr id="37" name="Google Shape;10328;p100">
              <a:extLst>
                <a:ext uri="{FF2B5EF4-FFF2-40B4-BE49-F238E27FC236}">
                  <a16:creationId xmlns:a16="http://schemas.microsoft.com/office/drawing/2014/main" id="{66C47252-DB90-B66D-18EE-F6213E3BA7D5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oogle Shape;10326;p100">
            <a:extLst>
              <a:ext uri="{FF2B5EF4-FFF2-40B4-BE49-F238E27FC236}">
                <a16:creationId xmlns:a16="http://schemas.microsoft.com/office/drawing/2014/main" id="{A86B4B38-4A35-7CA1-CCE4-F418DD40DF36}"/>
              </a:ext>
            </a:extLst>
          </p:cNvPr>
          <p:cNvGrpSpPr/>
          <p:nvPr/>
        </p:nvGrpSpPr>
        <p:grpSpPr>
          <a:xfrm>
            <a:off x="9439589" y="5970192"/>
            <a:ext cx="474927" cy="354175"/>
            <a:chOff x="5216456" y="3725484"/>
            <a:chExt cx="356195" cy="265631"/>
          </a:xfrm>
          <a:solidFill>
            <a:schemeClr val="accent3">
              <a:lumMod val="75000"/>
              <a:alpha val="94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0" name="Google Shape;10327;p100">
              <a:extLst>
                <a:ext uri="{FF2B5EF4-FFF2-40B4-BE49-F238E27FC236}">
                  <a16:creationId xmlns:a16="http://schemas.microsoft.com/office/drawing/2014/main" id="{01B0F799-DF96-1942-960B-8957CC7FF466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  <p:sp>
          <p:nvSpPr>
            <p:cNvPr id="41" name="Google Shape;10328;p100">
              <a:extLst>
                <a:ext uri="{FF2B5EF4-FFF2-40B4-BE49-F238E27FC236}">
                  <a16:creationId xmlns:a16="http://schemas.microsoft.com/office/drawing/2014/main" id="{A583457B-76CD-E9C9-DC38-5840FCC828E4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05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1"/>
          <p:cNvSpPr txBox="1">
            <a:spLocks noGrp="1"/>
          </p:cNvSpPr>
          <p:nvPr>
            <p:ph type="title"/>
          </p:nvPr>
        </p:nvSpPr>
        <p:spPr>
          <a:xfrm>
            <a:off x="896800" y="170908"/>
            <a:ext cx="103984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de" sz="4400" b="1">
                <a:latin typeface="PMingLiU"/>
                <a:ea typeface="PMingLiU"/>
              </a:rPr>
              <a:t>成本分析</a:t>
            </a:r>
            <a:endParaRPr lang="zh-TW" altLang="en-US" b="1">
              <a:latin typeface="PMingLiU"/>
              <a:ea typeface="PMingLiU"/>
            </a:endParaRPr>
          </a:p>
        </p:txBody>
      </p:sp>
      <p:graphicFrame>
        <p:nvGraphicFramePr>
          <p:cNvPr id="689" name="Google Shape;689;p51"/>
          <p:cNvGraphicFramePr/>
          <p:nvPr>
            <p:extLst>
              <p:ext uri="{D42A27DB-BD31-4B8C-83A1-F6EECF244321}">
                <p14:modId xmlns:p14="http://schemas.microsoft.com/office/powerpoint/2010/main" val="2936622084"/>
              </p:ext>
            </p:extLst>
          </p:nvPr>
        </p:nvGraphicFramePr>
        <p:xfrm>
          <a:off x="207818" y="2240320"/>
          <a:ext cx="11776365" cy="245699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7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928">
                  <a:extLst>
                    <a:ext uri="{9D8B030D-6E8A-4147-A177-3AD203B41FA5}">
                      <a16:colId xmlns:a16="http://schemas.microsoft.com/office/drawing/2014/main" val="1436742832"/>
                    </a:ext>
                  </a:extLst>
                </a:gridCol>
                <a:gridCol w="1399964">
                  <a:extLst>
                    <a:ext uri="{9D8B030D-6E8A-4147-A177-3AD203B41FA5}">
                      <a16:colId xmlns:a16="http://schemas.microsoft.com/office/drawing/2014/main" val="211450374"/>
                    </a:ext>
                  </a:extLst>
                </a:gridCol>
                <a:gridCol w="1740727">
                  <a:extLst>
                    <a:ext uri="{9D8B030D-6E8A-4147-A177-3AD203B41FA5}">
                      <a16:colId xmlns:a16="http://schemas.microsoft.com/office/drawing/2014/main" val="676842380"/>
                    </a:ext>
                  </a:extLst>
                </a:gridCol>
                <a:gridCol w="1740727">
                  <a:extLst>
                    <a:ext uri="{9D8B030D-6E8A-4147-A177-3AD203B41FA5}">
                      <a16:colId xmlns:a16="http://schemas.microsoft.com/office/drawing/2014/main" val="1398962230"/>
                    </a:ext>
                  </a:extLst>
                </a:gridCol>
              </a:tblGrid>
              <a:tr h="105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7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項目名稱</a:t>
                      </a:r>
                      <a:endParaRPr sz="2700" b="1">
                        <a:solidFill>
                          <a:schemeClr val="lt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7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說明</a:t>
                      </a:r>
                      <a:endParaRPr sz="2700" b="1">
                        <a:solidFill>
                          <a:schemeClr val="lt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7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數量</a:t>
                      </a:r>
                      <a:endParaRPr sz="2700" b="1">
                        <a:solidFill>
                          <a:schemeClr val="lt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7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單位</a:t>
                      </a:r>
                      <a:endParaRPr sz="2700" b="1">
                        <a:solidFill>
                          <a:schemeClr val="lt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7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價錢</a:t>
                      </a:r>
                      <a:endParaRPr lang="en-US" altLang="zh-TW" sz="2700" b="1">
                        <a:solidFill>
                          <a:schemeClr val="lt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700" b="1" dirty="0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(</a:t>
                      </a:r>
                      <a:r>
                        <a:rPr lang="zh-TW" altLang="en-US" sz="27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台幣</a:t>
                      </a:r>
                      <a:r>
                        <a:rPr lang="en-US" altLang="zh-TW" sz="2700" b="1" dirty="0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)</a:t>
                      </a:r>
                      <a:endParaRPr sz="2700" b="1" dirty="0">
                        <a:solidFill>
                          <a:schemeClr val="lt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700" b="1">
                          <a:solidFill>
                            <a:schemeClr val="lt1"/>
                          </a:solidFill>
                          <a:latin typeface="Merriweather Black"/>
                          <a:ea typeface="Merriweather Black"/>
                          <a:cs typeface="Merriweather Black"/>
                          <a:sym typeface="Merriweather Black"/>
                        </a:rPr>
                        <a:t>備註</a:t>
                      </a:r>
                      <a:endParaRPr sz="2700" b="1">
                        <a:solidFill>
                          <a:schemeClr val="lt1"/>
                        </a:solidFill>
                        <a:latin typeface="Merriweather Black"/>
                        <a:ea typeface="Merriweather Black"/>
                        <a:cs typeface="Merriweather Black"/>
                        <a:sym typeface="Merriweather Black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7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700" b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電腦</a:t>
                      </a:r>
                      <a:endParaRPr sz="2700" b="1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撰寫程式</a:t>
                      </a:r>
                      <a:endParaRPr sz="2100">
                        <a:solidFill>
                          <a:schemeClr val="tx2">
                            <a:lumMod val="25000"/>
                          </a:schemeClr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部</a:t>
                      </a:r>
                      <a:endParaRPr lang="zh-TW" altLang="en-US" sz="210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" sz="2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lang="zh-TW" altLang="en-US" sz="21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30000</a:t>
                      </a:r>
                      <a:endParaRPr lang="zh-TW" altLang="en-US" sz="2100" dirty="0" err="1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 marL="121900" marR="121900" marT="121900" marB="12190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個人PC</a:t>
                      </a:r>
                    </a:p>
                  </a:txBody>
                  <a:tcPr marL="121900" marR="121900" marT="121900" marB="12190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700" b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雜支</a:t>
                      </a:r>
                      <a:endParaRPr sz="2700" b="1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文件影印、文具</a:t>
                      </a:r>
                      <a:endParaRPr sz="2100">
                        <a:solidFill>
                          <a:schemeClr val="tx2">
                            <a:lumMod val="25000"/>
                          </a:schemeClr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>
                          <a:solidFill>
                            <a:schemeClr val="tx2">
                              <a:lumMod val="25000"/>
                            </a:schemeClr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批</a:t>
                      </a:r>
                      <a:endParaRPr lang="zh-TW" altLang="en-US" sz="210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" sz="2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lang="zh-TW" altLang="en-US" sz="21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1000</a:t>
                      </a:r>
                      <a:endParaRPr lang="zh-TW" altLang="en-US" sz="21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 marL="121900" marR="121900" marT="121900" marB="12190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實驗室提供</a:t>
                      </a:r>
                    </a:p>
                  </a:txBody>
                  <a:tcPr marL="121900" marR="121900" marT="121900" marB="12190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2" name="Google Shape;692;p51"/>
          <p:cNvSpPr/>
          <p:nvPr/>
        </p:nvSpPr>
        <p:spPr>
          <a:xfrm rot="16200000">
            <a:off x="3597133" y="5951667"/>
            <a:ext cx="210800" cy="9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693" name="Google Shape;693;p51"/>
          <p:cNvSpPr/>
          <p:nvPr/>
        </p:nvSpPr>
        <p:spPr>
          <a:xfrm rot="5400000">
            <a:off x="11086600" y="5951667"/>
            <a:ext cx="210800" cy="9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</p:spTree>
    <p:extLst>
      <p:ext uri="{BB962C8B-B14F-4D97-AF65-F5344CB8AC3E}">
        <p14:creationId xmlns:p14="http://schemas.microsoft.com/office/powerpoint/2010/main" val="336725414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&amp; Formal Consulting Toolkit by Slidesgo">
  <a:themeElements>
    <a:clrScheme name="Simple Light">
      <a:dk1>
        <a:srgbClr val="A83B28"/>
      </a:dk1>
      <a:lt1>
        <a:srgbClr val="FFFFFF"/>
      </a:lt1>
      <a:dk2>
        <a:srgbClr val="232F30"/>
      </a:dk2>
      <a:lt2>
        <a:srgbClr val="CCD6D6"/>
      </a:lt2>
      <a:accent1>
        <a:srgbClr val="A83B28"/>
      </a:accent1>
      <a:accent2>
        <a:srgbClr val="E9664E"/>
      </a:accent2>
      <a:accent3>
        <a:srgbClr val="F7CCC5"/>
      </a:accent3>
      <a:accent4>
        <a:srgbClr val="CCD6D6"/>
      </a:accent4>
      <a:accent5>
        <a:srgbClr val="FFFFFF"/>
      </a:accent5>
      <a:accent6>
        <a:srgbClr val="FFFFFF"/>
      </a:accent6>
      <a:hlink>
        <a:srgbClr val="A83B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</Words>
  <Application>Microsoft Office PowerPoint</Application>
  <PresentationFormat>寬螢幕</PresentationFormat>
  <Paragraphs>45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Anaheim</vt:lpstr>
      <vt:lpstr>Inter</vt:lpstr>
      <vt:lpstr>新細明體</vt:lpstr>
      <vt:lpstr>新細明體</vt:lpstr>
      <vt:lpstr>Arial</vt:lpstr>
      <vt:lpstr>Calibri</vt:lpstr>
      <vt:lpstr>Merriweather Black</vt:lpstr>
      <vt:lpstr>Nunito</vt:lpstr>
      <vt:lpstr>Roboto Condensed Light</vt:lpstr>
      <vt:lpstr>Minimalist &amp; Formal Consulting Toolkit by Slidesgo</vt:lpstr>
      <vt:lpstr>遇到的困難</vt:lpstr>
      <vt:lpstr>遇到的困難</vt:lpstr>
      <vt:lpstr>未來展望</vt:lpstr>
      <vt:lpstr>未來展望</vt:lpstr>
      <vt:lpstr>工作分配＆ 成本分析</vt:lpstr>
      <vt:lpstr>工作分配</vt:lpstr>
      <vt:lpstr>成本分析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劉釉喬</cp:lastModifiedBy>
  <cp:revision>4</cp:revision>
  <dcterms:created xsi:type="dcterms:W3CDTF">2023-10-28T12:10:04Z</dcterms:created>
  <dcterms:modified xsi:type="dcterms:W3CDTF">2023-12-07T12:18:22Z</dcterms:modified>
</cp:coreProperties>
</file>