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  <a:srgbClr val="605860"/>
    <a:srgbClr val="939388"/>
    <a:srgbClr val="A8A8A0"/>
    <a:srgbClr val="3EEEFC"/>
    <a:srgbClr val="D5FFFF"/>
    <a:srgbClr val="3FFFFF"/>
    <a:srgbClr val="00FF00"/>
    <a:srgbClr val="70AD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5211" autoAdjust="0"/>
  </p:normalViewPr>
  <p:slideViewPr>
    <p:cSldViewPr snapToGrid="0">
      <p:cViewPr varScale="1">
        <p:scale>
          <a:sx n="31" d="100"/>
          <a:sy n="31" d="100"/>
        </p:scale>
        <p:origin x="898" y="62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06236-B665-42E8-A774-E101F1326A4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71BBF-D63B-4BD5-B116-44F67CDB1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71BBF-D63B-4BD5-B116-44F67CDB1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7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8D04-4513-4091-8105-70D68A49F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253-0C4B-45FB-A511-0EE156671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0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8D04-4513-4091-8105-70D68A49F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253-0C4B-45FB-A511-0EE156671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8D04-4513-4091-8105-70D68A49F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253-0C4B-45FB-A511-0EE156671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0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8D04-4513-4091-8105-70D68A49F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253-0C4B-45FB-A511-0EE156671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8D04-4513-4091-8105-70D68A49F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253-0C4B-45FB-A511-0EE156671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2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8D04-4513-4091-8105-70D68A49F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253-0C4B-45FB-A511-0EE156671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7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8D04-4513-4091-8105-70D68A49F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253-0C4B-45FB-A511-0EE156671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2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8D04-4513-4091-8105-70D68A49F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253-0C4B-45FB-A511-0EE156671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1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8D04-4513-4091-8105-70D68A49F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253-0C4B-45FB-A511-0EE156671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6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8D04-4513-4091-8105-70D68A49F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253-0C4B-45FB-A511-0EE156671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8D04-4513-4091-8105-70D68A49F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253-0C4B-45FB-A511-0EE156671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8D04-4513-4091-8105-70D68A49F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FA253-0C4B-45FB-A511-0EE156671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7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8.wdp"/><Relationship Id="rId18" Type="http://schemas.openxmlformats.org/officeDocument/2006/relationships/image" Target="../media/image19.png"/><Relationship Id="rId26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microsoft.com/office/2007/relationships/hdphoto" Target="../media/hdphoto12.wdp"/><Relationship Id="rId7" Type="http://schemas.microsoft.com/office/2007/relationships/hdphoto" Target="../media/hdphoto5.wdp"/><Relationship Id="rId12" Type="http://schemas.openxmlformats.org/officeDocument/2006/relationships/image" Target="../media/image16.png"/><Relationship Id="rId17" Type="http://schemas.microsoft.com/office/2007/relationships/hdphoto" Target="../media/hdphoto10.wdp"/><Relationship Id="rId25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microsoft.com/office/2007/relationships/hdphoto" Target="../media/hdphoto7.wdp"/><Relationship Id="rId24" Type="http://schemas.openxmlformats.org/officeDocument/2006/relationships/image" Target="../media/image23.png"/><Relationship Id="rId5" Type="http://schemas.openxmlformats.org/officeDocument/2006/relationships/image" Target="../media/image12.png"/><Relationship Id="rId15" Type="http://schemas.microsoft.com/office/2007/relationships/hdphoto" Target="../media/hdphoto9.wdp"/><Relationship Id="rId23" Type="http://schemas.openxmlformats.org/officeDocument/2006/relationships/image" Target="../media/image22.png"/><Relationship Id="rId28" Type="http://schemas.openxmlformats.org/officeDocument/2006/relationships/image" Target="../media/image26.png"/><Relationship Id="rId10" Type="http://schemas.openxmlformats.org/officeDocument/2006/relationships/image" Target="../media/image15.png"/><Relationship Id="rId19" Type="http://schemas.microsoft.com/office/2007/relationships/hdphoto" Target="../media/hdphoto11.wdp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microsoft.com/office/2007/relationships/hdphoto" Target="../media/hdphoto13.wdp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DAE48AC-5F93-4D1F-94E7-304306F38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73641" y="9719978"/>
            <a:ext cx="374904" cy="374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BE54BA-576B-473E-BD13-5D993B64E919}"/>
              </a:ext>
            </a:extLst>
          </p:cNvPr>
          <p:cNvSpPr/>
          <p:nvPr/>
        </p:nvSpPr>
        <p:spPr>
          <a:xfrm>
            <a:off x="16263833" y="4187595"/>
            <a:ext cx="11905488" cy="11932920"/>
          </a:xfrm>
          <a:prstGeom prst="rect">
            <a:avLst/>
          </a:prstGeom>
          <a:gradFill flip="none" rotWithShape="1">
            <a:gsLst>
              <a:gs pos="0">
                <a:srgbClr val="E3D3AD"/>
              </a:gs>
              <a:gs pos="76000">
                <a:srgbClr val="DDCA9B"/>
              </a:gs>
              <a:gs pos="100000">
                <a:srgbClr val="BD9A4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129FDF-0B8E-4648-B110-3465B0E85C0C}"/>
              </a:ext>
            </a:extLst>
          </p:cNvPr>
          <p:cNvGrpSpPr/>
          <p:nvPr/>
        </p:nvGrpSpPr>
        <p:grpSpPr>
          <a:xfrm>
            <a:off x="2737198" y="2752712"/>
            <a:ext cx="914400" cy="914400"/>
            <a:chOff x="2831866" y="2958104"/>
            <a:chExt cx="914400" cy="914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D4DFAA-4256-4E16-83C0-A517AF878E25}"/>
                </a:ext>
              </a:extLst>
            </p:cNvPr>
            <p:cNvSpPr/>
            <p:nvPr/>
          </p:nvSpPr>
          <p:spPr>
            <a:xfrm>
              <a:off x="2831866" y="2958104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BD5844-1B3C-4498-BED4-F6DA76E5DFFD}"/>
                </a:ext>
              </a:extLst>
            </p:cNvPr>
            <p:cNvSpPr txBox="1"/>
            <p:nvPr/>
          </p:nvSpPr>
          <p:spPr>
            <a:xfrm>
              <a:off x="3028708" y="2974044"/>
              <a:ext cx="481635" cy="6945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sz="6000" b="1" dirty="0">
                  <a:ln w="6350">
                    <a:solidFill>
                      <a:srgbClr val="843C0C"/>
                    </a:solidFill>
                  </a:ln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21594000" scaled="0"/>
                    <a:tileRect/>
                  </a:gradFill>
                  <a:latin typeface="Copperplate Gothic Bold" panose="020E0705020206020404" pitchFamily="34" charset="0"/>
                  <a:cs typeface="Aharoni" panose="02010803020104030203" pitchFamily="2" charset="-79"/>
                </a:rPr>
                <a:t>1</a:t>
              </a:r>
            </a:p>
          </p:txBody>
        </p:sp>
      </p:grpSp>
      <p:sp>
        <p:nvSpPr>
          <p:cNvPr id="404" name="Rectangle 403">
            <a:extLst>
              <a:ext uri="{FF2B5EF4-FFF2-40B4-BE49-F238E27FC236}">
                <a16:creationId xmlns:a16="http://schemas.microsoft.com/office/drawing/2014/main" id="{B1AC672A-15BD-41EC-9447-315DA5051DEF}"/>
              </a:ext>
            </a:extLst>
          </p:cNvPr>
          <p:cNvSpPr/>
          <p:nvPr/>
        </p:nvSpPr>
        <p:spPr>
          <a:xfrm>
            <a:off x="2737198" y="2752712"/>
            <a:ext cx="11905488" cy="11905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4E4B24-E06B-4B27-A960-585F62410FB2}"/>
              </a:ext>
            </a:extLst>
          </p:cNvPr>
          <p:cNvSpPr/>
          <p:nvPr/>
        </p:nvSpPr>
        <p:spPr>
          <a:xfrm>
            <a:off x="2739104" y="2777426"/>
            <a:ext cx="11901676" cy="1190548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ACF26C3-5518-45D9-947B-9FAE7E048E75}"/>
              </a:ext>
            </a:extLst>
          </p:cNvPr>
          <p:cNvGrpSpPr/>
          <p:nvPr/>
        </p:nvGrpSpPr>
        <p:grpSpPr>
          <a:xfrm>
            <a:off x="2868082" y="2887101"/>
            <a:ext cx="11334289" cy="9556280"/>
            <a:chOff x="7503796" y="1615819"/>
            <a:chExt cx="4535457" cy="38239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AFC00AF-9366-472D-9A70-6A014A075574}"/>
                </a:ext>
              </a:extLst>
            </p:cNvPr>
            <p:cNvGrpSpPr/>
            <p:nvPr/>
          </p:nvGrpSpPr>
          <p:grpSpPr>
            <a:xfrm>
              <a:off x="7545208" y="1864042"/>
              <a:ext cx="223994" cy="714375"/>
              <a:chOff x="7545208" y="1864042"/>
              <a:chExt cx="223994" cy="714375"/>
            </a:xfrm>
          </p:grpSpPr>
          <p:sp>
            <p:nvSpPr>
              <p:cNvPr id="32" name="Rectangle: Top Corners Rounded 31">
                <a:extLst>
                  <a:ext uri="{FF2B5EF4-FFF2-40B4-BE49-F238E27FC236}">
                    <a16:creationId xmlns:a16="http://schemas.microsoft.com/office/drawing/2014/main" id="{C95809B0-AC46-448C-889C-19B11639ED8A}"/>
                  </a:ext>
                </a:extLst>
              </p:cNvPr>
              <p:cNvSpPr/>
              <p:nvPr/>
            </p:nvSpPr>
            <p:spPr>
              <a:xfrm rot="5400000">
                <a:off x="7302339" y="2126455"/>
                <a:ext cx="714375" cy="189549"/>
              </a:xfrm>
              <a:prstGeom prst="round2SameRect">
                <a:avLst>
                  <a:gd name="adj1" fmla="val 48827"/>
                  <a:gd name="adj2" fmla="val 0"/>
                </a:avLst>
              </a:prstGeom>
              <a:gradFill flip="none" rotWithShape="1">
                <a:gsLst>
                  <a:gs pos="0">
                    <a:srgbClr val="9E5700"/>
                  </a:gs>
                  <a:gs pos="76000">
                    <a:srgbClr val="C1750F">
                      <a:shade val="67500"/>
                      <a:satMod val="115000"/>
                    </a:srgbClr>
                  </a:gs>
                  <a:gs pos="100000">
                    <a:srgbClr val="C1750F">
                      <a:shade val="100000"/>
                      <a:satMod val="115000"/>
                    </a:srgbClr>
                  </a:gs>
                </a:gsLst>
                <a:lin ang="16200000" scaled="0"/>
                <a:tileRect/>
              </a:gradFill>
              <a:ln w="38100">
                <a:solidFill>
                  <a:srgbClr val="843C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58F17A-CA94-4FCA-BE31-12578FDF752F}"/>
                  </a:ext>
                </a:extLst>
              </p:cNvPr>
              <p:cNvSpPr txBox="1"/>
              <p:nvPr/>
            </p:nvSpPr>
            <p:spPr>
              <a:xfrm>
                <a:off x="7545208" y="2091913"/>
                <a:ext cx="223994" cy="2586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n w="6350">
                      <a:solidFill>
                        <a:srgbClr val="843C0C"/>
                      </a:solidFill>
                    </a:ln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1594000" scaled="0"/>
                      <a:tileRect/>
                    </a:gra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A</a:t>
                </a:r>
                <a:endParaRPr lang="en-US" sz="4400" b="1" dirty="0">
                  <a:ln w="6350">
                    <a:solidFill>
                      <a:srgbClr val="843C0C"/>
                    </a:solidFill>
                  </a:ln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21594000" scaled="0"/>
                    <a:tileRect/>
                  </a:gradFill>
                  <a:latin typeface="Copperplate Gothic Bold" panose="020E0705020206020404" pitchFamily="34" charset="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FAF70DF-0DC5-40A0-A53C-24F7C52109FA}"/>
                </a:ext>
              </a:extLst>
            </p:cNvPr>
            <p:cNvGrpSpPr/>
            <p:nvPr/>
          </p:nvGrpSpPr>
          <p:grpSpPr>
            <a:xfrm>
              <a:off x="7545208" y="2578417"/>
              <a:ext cx="222711" cy="714375"/>
              <a:chOff x="7545208" y="1864042"/>
              <a:chExt cx="222711" cy="714375"/>
            </a:xfrm>
          </p:grpSpPr>
          <p:sp>
            <p:nvSpPr>
              <p:cNvPr id="37" name="Rectangle: Top Corners Rounded 36">
                <a:extLst>
                  <a:ext uri="{FF2B5EF4-FFF2-40B4-BE49-F238E27FC236}">
                    <a16:creationId xmlns:a16="http://schemas.microsoft.com/office/drawing/2014/main" id="{DFF6DF5B-974E-40B0-BB1B-EE147CDC52A3}"/>
                  </a:ext>
                </a:extLst>
              </p:cNvPr>
              <p:cNvSpPr/>
              <p:nvPr/>
            </p:nvSpPr>
            <p:spPr>
              <a:xfrm rot="5400000">
                <a:off x="7302339" y="2126455"/>
                <a:ext cx="714375" cy="189549"/>
              </a:xfrm>
              <a:prstGeom prst="round2SameRect">
                <a:avLst>
                  <a:gd name="adj1" fmla="val 48827"/>
                  <a:gd name="adj2" fmla="val 0"/>
                </a:avLst>
              </a:prstGeom>
              <a:gradFill flip="none" rotWithShape="1">
                <a:gsLst>
                  <a:gs pos="0">
                    <a:srgbClr val="9E5700"/>
                  </a:gs>
                  <a:gs pos="76000">
                    <a:srgbClr val="C1750F">
                      <a:shade val="67500"/>
                      <a:satMod val="115000"/>
                    </a:srgbClr>
                  </a:gs>
                  <a:gs pos="100000">
                    <a:srgbClr val="C1750F">
                      <a:shade val="100000"/>
                      <a:satMod val="115000"/>
                    </a:srgbClr>
                  </a:gs>
                </a:gsLst>
                <a:lin ang="16200000" scaled="0"/>
                <a:tileRect/>
              </a:gradFill>
              <a:ln w="38100">
                <a:solidFill>
                  <a:srgbClr val="843C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9CC6EB-7E79-4B55-9672-724ACA915489}"/>
                  </a:ext>
                </a:extLst>
              </p:cNvPr>
              <p:cNvSpPr txBox="1"/>
              <p:nvPr/>
            </p:nvSpPr>
            <p:spPr>
              <a:xfrm>
                <a:off x="7545208" y="2091913"/>
                <a:ext cx="222711" cy="2586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n w="6350">
                      <a:solidFill>
                        <a:srgbClr val="843C0C"/>
                      </a:solidFill>
                    </a:ln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1594000" scaled="0"/>
                      <a:tileRect/>
                    </a:gra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B</a:t>
                </a:r>
                <a:endParaRPr lang="en-US" sz="4400" b="1" dirty="0">
                  <a:ln w="6350">
                    <a:solidFill>
                      <a:srgbClr val="843C0C"/>
                    </a:solidFill>
                  </a:ln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21594000" scaled="0"/>
                    <a:tileRect/>
                  </a:gradFill>
                  <a:latin typeface="Copperplate Gothic Bold" panose="020E0705020206020404" pitchFamily="34" charset="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9B6165F-5B50-4A8B-9A8C-168C37F7A13A}"/>
                </a:ext>
              </a:extLst>
            </p:cNvPr>
            <p:cNvGrpSpPr/>
            <p:nvPr/>
          </p:nvGrpSpPr>
          <p:grpSpPr>
            <a:xfrm>
              <a:off x="7545208" y="3292792"/>
              <a:ext cx="229125" cy="714375"/>
              <a:chOff x="7545208" y="1864042"/>
              <a:chExt cx="229125" cy="714375"/>
            </a:xfrm>
          </p:grpSpPr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CC84AF7C-B7E0-491F-B258-848B941536F6}"/>
                  </a:ext>
                </a:extLst>
              </p:cNvPr>
              <p:cNvSpPr/>
              <p:nvPr/>
            </p:nvSpPr>
            <p:spPr>
              <a:xfrm rot="5400000">
                <a:off x="7302339" y="2126455"/>
                <a:ext cx="714375" cy="189549"/>
              </a:xfrm>
              <a:prstGeom prst="round2SameRect">
                <a:avLst>
                  <a:gd name="adj1" fmla="val 48827"/>
                  <a:gd name="adj2" fmla="val 0"/>
                </a:avLst>
              </a:prstGeom>
              <a:gradFill flip="none" rotWithShape="1">
                <a:gsLst>
                  <a:gs pos="0">
                    <a:srgbClr val="9E5700"/>
                  </a:gs>
                  <a:gs pos="76000">
                    <a:srgbClr val="C1750F">
                      <a:shade val="67500"/>
                      <a:satMod val="115000"/>
                    </a:srgbClr>
                  </a:gs>
                  <a:gs pos="100000">
                    <a:srgbClr val="C1750F">
                      <a:shade val="100000"/>
                      <a:satMod val="115000"/>
                    </a:srgbClr>
                  </a:gs>
                </a:gsLst>
                <a:lin ang="16200000" scaled="0"/>
                <a:tileRect/>
              </a:gradFill>
              <a:ln w="38100">
                <a:solidFill>
                  <a:srgbClr val="843C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8732DC-2E95-42C3-9936-C6A4969C78C2}"/>
                  </a:ext>
                </a:extLst>
              </p:cNvPr>
              <p:cNvSpPr txBox="1"/>
              <p:nvPr/>
            </p:nvSpPr>
            <p:spPr>
              <a:xfrm>
                <a:off x="7545208" y="2091913"/>
                <a:ext cx="229125" cy="2586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n w="6350">
                      <a:solidFill>
                        <a:srgbClr val="843C0C"/>
                      </a:solidFill>
                    </a:ln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1594000" scaled="0"/>
                      <a:tileRect/>
                    </a:gra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C</a:t>
                </a:r>
                <a:endParaRPr lang="en-US" sz="4400" b="1" dirty="0">
                  <a:ln w="6350">
                    <a:solidFill>
                      <a:srgbClr val="843C0C"/>
                    </a:solidFill>
                  </a:ln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21594000" scaled="0"/>
                    <a:tileRect/>
                  </a:gradFill>
                  <a:latin typeface="Copperplate Gothic Bold" panose="020E0705020206020404" pitchFamily="34" charset="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426B9C5-60C9-4FC2-BF3D-9ED9E5731792}"/>
                </a:ext>
              </a:extLst>
            </p:cNvPr>
            <p:cNvGrpSpPr/>
            <p:nvPr/>
          </p:nvGrpSpPr>
          <p:grpSpPr>
            <a:xfrm>
              <a:off x="7545208" y="4011049"/>
              <a:ext cx="229125" cy="714375"/>
              <a:chOff x="7545208" y="1864042"/>
              <a:chExt cx="229125" cy="714375"/>
            </a:xfrm>
          </p:grpSpPr>
          <p:sp>
            <p:nvSpPr>
              <p:cNvPr id="43" name="Rectangle: Top Corners Rounded 42">
                <a:extLst>
                  <a:ext uri="{FF2B5EF4-FFF2-40B4-BE49-F238E27FC236}">
                    <a16:creationId xmlns:a16="http://schemas.microsoft.com/office/drawing/2014/main" id="{7D7EC042-2C4E-422C-AB6E-4E3AC3D2A987}"/>
                  </a:ext>
                </a:extLst>
              </p:cNvPr>
              <p:cNvSpPr/>
              <p:nvPr/>
            </p:nvSpPr>
            <p:spPr>
              <a:xfrm rot="5400000">
                <a:off x="7302339" y="2126455"/>
                <a:ext cx="714375" cy="189549"/>
              </a:xfrm>
              <a:prstGeom prst="round2SameRect">
                <a:avLst>
                  <a:gd name="adj1" fmla="val 48827"/>
                  <a:gd name="adj2" fmla="val 0"/>
                </a:avLst>
              </a:prstGeom>
              <a:gradFill flip="none" rotWithShape="1">
                <a:gsLst>
                  <a:gs pos="0">
                    <a:srgbClr val="9E5700"/>
                  </a:gs>
                  <a:gs pos="76000">
                    <a:srgbClr val="C1750F">
                      <a:shade val="67500"/>
                      <a:satMod val="115000"/>
                    </a:srgbClr>
                  </a:gs>
                  <a:gs pos="100000">
                    <a:srgbClr val="C1750F">
                      <a:shade val="100000"/>
                      <a:satMod val="115000"/>
                    </a:srgbClr>
                  </a:gs>
                </a:gsLst>
                <a:lin ang="16200000" scaled="0"/>
                <a:tileRect/>
              </a:gradFill>
              <a:ln w="38100">
                <a:solidFill>
                  <a:srgbClr val="843C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DCFA21A-9B85-46D1-80BE-37FA482C05A3}"/>
                  </a:ext>
                </a:extLst>
              </p:cNvPr>
              <p:cNvSpPr txBox="1"/>
              <p:nvPr/>
            </p:nvSpPr>
            <p:spPr>
              <a:xfrm>
                <a:off x="7545208" y="2091913"/>
                <a:ext cx="229125" cy="2586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n w="6350">
                      <a:solidFill>
                        <a:srgbClr val="843C0C"/>
                      </a:solidFill>
                    </a:ln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1594000" scaled="0"/>
                      <a:tileRect/>
                    </a:gra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D</a:t>
                </a:r>
                <a:endParaRPr lang="en-US" sz="4400" b="1" dirty="0">
                  <a:ln w="6350">
                    <a:solidFill>
                      <a:srgbClr val="843C0C"/>
                    </a:solidFill>
                  </a:ln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21594000" scaled="0"/>
                    <a:tileRect/>
                  </a:gradFill>
                  <a:latin typeface="Copperplate Gothic Bold" panose="020E0705020206020404" pitchFamily="34" charset="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F000CB8-49CA-444E-B37A-DA432B13CBA3}"/>
                </a:ext>
              </a:extLst>
            </p:cNvPr>
            <p:cNvGrpSpPr/>
            <p:nvPr/>
          </p:nvGrpSpPr>
          <p:grpSpPr>
            <a:xfrm>
              <a:off x="7545208" y="4725424"/>
              <a:ext cx="214372" cy="714375"/>
              <a:chOff x="7545208" y="1864042"/>
              <a:chExt cx="214372" cy="714375"/>
            </a:xfrm>
          </p:grpSpPr>
          <p:sp>
            <p:nvSpPr>
              <p:cNvPr id="46" name="Rectangle: Top Corners Rounded 45">
                <a:extLst>
                  <a:ext uri="{FF2B5EF4-FFF2-40B4-BE49-F238E27FC236}">
                    <a16:creationId xmlns:a16="http://schemas.microsoft.com/office/drawing/2014/main" id="{5095D5D8-D42B-4FDF-B289-E5ED5A86670F}"/>
                  </a:ext>
                </a:extLst>
              </p:cNvPr>
              <p:cNvSpPr/>
              <p:nvPr/>
            </p:nvSpPr>
            <p:spPr>
              <a:xfrm rot="5400000">
                <a:off x="7302339" y="2126455"/>
                <a:ext cx="714375" cy="189549"/>
              </a:xfrm>
              <a:prstGeom prst="round2SameRect">
                <a:avLst>
                  <a:gd name="adj1" fmla="val 48827"/>
                  <a:gd name="adj2" fmla="val 0"/>
                </a:avLst>
              </a:prstGeom>
              <a:gradFill flip="none" rotWithShape="1">
                <a:gsLst>
                  <a:gs pos="0">
                    <a:srgbClr val="9E5700"/>
                  </a:gs>
                  <a:gs pos="76000">
                    <a:srgbClr val="C1750F">
                      <a:shade val="67500"/>
                      <a:satMod val="115000"/>
                    </a:srgbClr>
                  </a:gs>
                  <a:gs pos="100000">
                    <a:srgbClr val="C1750F">
                      <a:shade val="100000"/>
                      <a:satMod val="115000"/>
                    </a:srgbClr>
                  </a:gs>
                </a:gsLst>
                <a:lin ang="16200000" scaled="0"/>
                <a:tileRect/>
              </a:gradFill>
              <a:ln w="38100">
                <a:solidFill>
                  <a:srgbClr val="843C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C193759-66BD-4969-A1C4-D7BE849F2942}"/>
                  </a:ext>
                </a:extLst>
              </p:cNvPr>
              <p:cNvSpPr txBox="1"/>
              <p:nvPr/>
            </p:nvSpPr>
            <p:spPr>
              <a:xfrm>
                <a:off x="7545208" y="2091913"/>
                <a:ext cx="214372" cy="2586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n w="6350">
                      <a:solidFill>
                        <a:srgbClr val="843C0C"/>
                      </a:solidFill>
                    </a:ln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1594000" scaled="0"/>
                      <a:tileRect/>
                    </a:gra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E</a:t>
                </a:r>
                <a:endParaRPr lang="en-US" sz="4400" b="1" dirty="0">
                  <a:ln w="6350">
                    <a:solidFill>
                      <a:srgbClr val="843C0C"/>
                    </a:solidFill>
                  </a:ln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21594000" scaled="0"/>
                    <a:tileRect/>
                  </a:gradFill>
                  <a:latin typeface="Copperplate Gothic Bold" panose="020E0705020206020404" pitchFamily="34" charset="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7FCA3D7-06AB-49AF-8B56-1FA0AC7A9B47}"/>
                </a:ext>
              </a:extLst>
            </p:cNvPr>
            <p:cNvGrpSpPr/>
            <p:nvPr/>
          </p:nvGrpSpPr>
          <p:grpSpPr>
            <a:xfrm rot="5400000">
              <a:off x="7978973" y="1409305"/>
              <a:ext cx="258632" cy="714375"/>
              <a:chOff x="7526987" y="1864042"/>
              <a:chExt cx="258632" cy="714375"/>
            </a:xfrm>
          </p:grpSpPr>
          <p:sp>
            <p:nvSpPr>
              <p:cNvPr id="55" name="Rectangle: Top Corners Rounded 54">
                <a:extLst>
                  <a:ext uri="{FF2B5EF4-FFF2-40B4-BE49-F238E27FC236}">
                    <a16:creationId xmlns:a16="http://schemas.microsoft.com/office/drawing/2014/main" id="{F9B1710E-8D86-4BDE-B081-F348A842C5A7}"/>
                  </a:ext>
                </a:extLst>
              </p:cNvPr>
              <p:cNvSpPr/>
              <p:nvPr/>
            </p:nvSpPr>
            <p:spPr>
              <a:xfrm rot="5400000">
                <a:off x="7302339" y="2126455"/>
                <a:ext cx="714375" cy="189549"/>
              </a:xfrm>
              <a:prstGeom prst="round2SameRect">
                <a:avLst>
                  <a:gd name="adj1" fmla="val 48827"/>
                  <a:gd name="adj2" fmla="val 0"/>
                </a:avLst>
              </a:prstGeom>
              <a:gradFill flip="none" rotWithShape="1">
                <a:gsLst>
                  <a:gs pos="0">
                    <a:srgbClr val="9E5700"/>
                  </a:gs>
                  <a:gs pos="76000">
                    <a:srgbClr val="C1750F">
                      <a:shade val="67500"/>
                      <a:satMod val="115000"/>
                    </a:srgbClr>
                  </a:gs>
                  <a:gs pos="100000">
                    <a:srgbClr val="C1750F">
                      <a:shade val="100000"/>
                      <a:satMod val="115000"/>
                    </a:srgbClr>
                  </a:gs>
                </a:gsLst>
                <a:lin ang="16200000" scaled="0"/>
                <a:tileRect/>
              </a:gradFill>
              <a:ln w="38100">
                <a:solidFill>
                  <a:srgbClr val="843C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3DCE7B-9B17-4BDE-8965-FFF686B26B58}"/>
                  </a:ext>
                </a:extLst>
              </p:cNvPr>
              <p:cNvSpPr txBox="1"/>
              <p:nvPr/>
            </p:nvSpPr>
            <p:spPr>
              <a:xfrm rot="16200000">
                <a:off x="7553286" y="2091913"/>
                <a:ext cx="206033" cy="2586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n w="6350">
                      <a:solidFill>
                        <a:srgbClr val="843C0C"/>
                      </a:solidFill>
                    </a:ln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1594000" scaled="0"/>
                      <a:tileRect/>
                    </a:gra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1</a:t>
                </a:r>
                <a:endParaRPr lang="en-US" sz="4400" b="1" dirty="0">
                  <a:ln w="6350">
                    <a:solidFill>
                      <a:srgbClr val="843C0C"/>
                    </a:solidFill>
                  </a:ln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21594000" scaled="0"/>
                    <a:tileRect/>
                  </a:gradFill>
                  <a:latin typeface="Copperplate Gothic Bold" panose="020E0705020206020404" pitchFamily="34" charset="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646188B-9B95-4783-B6DD-532874331D0C}"/>
                </a:ext>
              </a:extLst>
            </p:cNvPr>
            <p:cNvGrpSpPr/>
            <p:nvPr/>
          </p:nvGrpSpPr>
          <p:grpSpPr>
            <a:xfrm rot="5400000">
              <a:off x="8699715" y="1409298"/>
              <a:ext cx="258632" cy="714375"/>
              <a:chOff x="7526989" y="1857673"/>
              <a:chExt cx="258632" cy="714375"/>
            </a:xfrm>
          </p:grpSpPr>
          <p:sp>
            <p:nvSpPr>
              <p:cNvPr id="58" name="Rectangle: Top Corners Rounded 57">
                <a:extLst>
                  <a:ext uri="{FF2B5EF4-FFF2-40B4-BE49-F238E27FC236}">
                    <a16:creationId xmlns:a16="http://schemas.microsoft.com/office/drawing/2014/main" id="{76C07E5E-3F64-4058-A68C-C022BBF1C599}"/>
                  </a:ext>
                </a:extLst>
              </p:cNvPr>
              <p:cNvSpPr/>
              <p:nvPr/>
            </p:nvSpPr>
            <p:spPr>
              <a:xfrm rot="5400000">
                <a:off x="7302332" y="2120086"/>
                <a:ext cx="714375" cy="189549"/>
              </a:xfrm>
              <a:prstGeom prst="round2SameRect">
                <a:avLst>
                  <a:gd name="adj1" fmla="val 48827"/>
                  <a:gd name="adj2" fmla="val 0"/>
                </a:avLst>
              </a:prstGeom>
              <a:gradFill flip="none" rotWithShape="1">
                <a:gsLst>
                  <a:gs pos="0">
                    <a:srgbClr val="9E5700"/>
                  </a:gs>
                  <a:gs pos="76000">
                    <a:srgbClr val="C1750F">
                      <a:shade val="67500"/>
                      <a:satMod val="115000"/>
                    </a:srgbClr>
                  </a:gs>
                  <a:gs pos="100000">
                    <a:srgbClr val="C1750F">
                      <a:shade val="100000"/>
                      <a:satMod val="115000"/>
                    </a:srgbClr>
                  </a:gs>
                </a:gsLst>
                <a:lin ang="16200000" scaled="0"/>
                <a:tileRect/>
              </a:gradFill>
              <a:ln w="38100">
                <a:solidFill>
                  <a:srgbClr val="843C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B69E1D5-2A9E-43BB-A677-B3E4973B97D4}"/>
                  </a:ext>
                </a:extLst>
              </p:cNvPr>
              <p:cNvSpPr txBox="1"/>
              <p:nvPr/>
            </p:nvSpPr>
            <p:spPr>
              <a:xfrm rot="16200000">
                <a:off x="7553288" y="2091913"/>
                <a:ext cx="206033" cy="2586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n w="6350">
                      <a:solidFill>
                        <a:srgbClr val="843C0C"/>
                      </a:solidFill>
                    </a:ln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1594000" scaled="0"/>
                      <a:tileRect/>
                    </a:gra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2</a:t>
                </a:r>
                <a:endParaRPr lang="en-US" sz="4400" b="1" dirty="0">
                  <a:ln w="6350">
                    <a:solidFill>
                      <a:srgbClr val="843C0C"/>
                    </a:solidFill>
                  </a:ln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21594000" scaled="0"/>
                    <a:tileRect/>
                  </a:gradFill>
                  <a:latin typeface="Copperplate Gothic Bold" panose="020E0705020206020404" pitchFamily="34" charset="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40E60A9-40D8-43E8-A6D2-2BF4A13D7D56}"/>
                </a:ext>
              </a:extLst>
            </p:cNvPr>
            <p:cNvGrpSpPr/>
            <p:nvPr/>
          </p:nvGrpSpPr>
          <p:grpSpPr>
            <a:xfrm rot="5400000">
              <a:off x="9408674" y="1409299"/>
              <a:ext cx="258632" cy="714375"/>
              <a:chOff x="7526989" y="1864042"/>
              <a:chExt cx="258632" cy="714375"/>
            </a:xfrm>
          </p:grpSpPr>
          <p:sp>
            <p:nvSpPr>
              <p:cNvPr id="61" name="Rectangle: Top Corners Rounded 60">
                <a:extLst>
                  <a:ext uri="{FF2B5EF4-FFF2-40B4-BE49-F238E27FC236}">
                    <a16:creationId xmlns:a16="http://schemas.microsoft.com/office/drawing/2014/main" id="{6204CA15-EAA9-4AF1-A629-1B7A1010AE87}"/>
                  </a:ext>
                </a:extLst>
              </p:cNvPr>
              <p:cNvSpPr/>
              <p:nvPr/>
            </p:nvSpPr>
            <p:spPr>
              <a:xfrm rot="5400000">
                <a:off x="7302339" y="2126455"/>
                <a:ext cx="714375" cy="189549"/>
              </a:xfrm>
              <a:prstGeom prst="round2SameRect">
                <a:avLst>
                  <a:gd name="adj1" fmla="val 48827"/>
                  <a:gd name="adj2" fmla="val 0"/>
                </a:avLst>
              </a:prstGeom>
              <a:gradFill flip="none" rotWithShape="1">
                <a:gsLst>
                  <a:gs pos="0">
                    <a:srgbClr val="9E5700"/>
                  </a:gs>
                  <a:gs pos="76000">
                    <a:srgbClr val="C1750F">
                      <a:shade val="67500"/>
                      <a:satMod val="115000"/>
                    </a:srgbClr>
                  </a:gs>
                  <a:gs pos="100000">
                    <a:srgbClr val="C1750F">
                      <a:shade val="100000"/>
                      <a:satMod val="115000"/>
                    </a:srgbClr>
                  </a:gs>
                </a:gsLst>
                <a:lin ang="16200000" scaled="0"/>
                <a:tileRect/>
              </a:gradFill>
              <a:ln w="38100">
                <a:solidFill>
                  <a:srgbClr val="843C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03A64D9-B659-40D6-A925-0159DDAB89B9}"/>
                  </a:ext>
                </a:extLst>
              </p:cNvPr>
              <p:cNvSpPr txBox="1"/>
              <p:nvPr/>
            </p:nvSpPr>
            <p:spPr>
              <a:xfrm rot="16200000">
                <a:off x="7553288" y="2091914"/>
                <a:ext cx="206033" cy="2586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n w="6350">
                      <a:solidFill>
                        <a:srgbClr val="843C0C"/>
                      </a:solidFill>
                    </a:ln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1594000" scaled="0"/>
                      <a:tileRect/>
                    </a:gra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3</a:t>
                </a:r>
                <a:endParaRPr lang="en-US" sz="4400" b="1" dirty="0">
                  <a:ln w="6350">
                    <a:solidFill>
                      <a:srgbClr val="843C0C"/>
                    </a:solidFill>
                  </a:ln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21594000" scaled="0"/>
                    <a:tileRect/>
                  </a:gradFill>
                  <a:latin typeface="Copperplate Gothic Bold" panose="020E0705020206020404" pitchFamily="34" charset="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070285E-35F5-41DB-A28A-498E64235C51}"/>
                </a:ext>
              </a:extLst>
            </p:cNvPr>
            <p:cNvGrpSpPr/>
            <p:nvPr/>
          </p:nvGrpSpPr>
          <p:grpSpPr>
            <a:xfrm rot="5400000">
              <a:off x="10123051" y="1409303"/>
              <a:ext cx="258632" cy="714375"/>
              <a:chOff x="7526991" y="1864042"/>
              <a:chExt cx="258632" cy="714375"/>
            </a:xfrm>
          </p:grpSpPr>
          <p:sp>
            <p:nvSpPr>
              <p:cNvPr id="64" name="Rectangle: Top Corners Rounded 63">
                <a:extLst>
                  <a:ext uri="{FF2B5EF4-FFF2-40B4-BE49-F238E27FC236}">
                    <a16:creationId xmlns:a16="http://schemas.microsoft.com/office/drawing/2014/main" id="{3C01565D-7045-40D3-8E35-BB9537B5DADE}"/>
                  </a:ext>
                </a:extLst>
              </p:cNvPr>
              <p:cNvSpPr/>
              <p:nvPr/>
            </p:nvSpPr>
            <p:spPr>
              <a:xfrm rot="5400000">
                <a:off x="7302339" y="2126455"/>
                <a:ext cx="714375" cy="189549"/>
              </a:xfrm>
              <a:prstGeom prst="round2SameRect">
                <a:avLst>
                  <a:gd name="adj1" fmla="val 48827"/>
                  <a:gd name="adj2" fmla="val 0"/>
                </a:avLst>
              </a:prstGeom>
              <a:gradFill flip="none" rotWithShape="1">
                <a:gsLst>
                  <a:gs pos="0">
                    <a:srgbClr val="9E5700"/>
                  </a:gs>
                  <a:gs pos="76000">
                    <a:srgbClr val="C1750F">
                      <a:shade val="67500"/>
                      <a:satMod val="115000"/>
                    </a:srgbClr>
                  </a:gs>
                  <a:gs pos="100000">
                    <a:srgbClr val="C1750F">
                      <a:shade val="100000"/>
                      <a:satMod val="115000"/>
                    </a:srgbClr>
                  </a:gs>
                </a:gsLst>
                <a:lin ang="16200000" scaled="0"/>
                <a:tileRect/>
              </a:gradFill>
              <a:ln w="38100">
                <a:solidFill>
                  <a:srgbClr val="843C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15A340E-8D57-4F26-A232-2F178411DE86}"/>
                  </a:ext>
                </a:extLst>
              </p:cNvPr>
              <p:cNvSpPr txBox="1"/>
              <p:nvPr/>
            </p:nvSpPr>
            <p:spPr>
              <a:xfrm rot="16200000">
                <a:off x="7553290" y="2091913"/>
                <a:ext cx="206033" cy="2586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n w="6350">
                      <a:solidFill>
                        <a:srgbClr val="843C0C"/>
                      </a:solidFill>
                    </a:ln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1594000" scaled="0"/>
                      <a:tileRect/>
                    </a:gra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4</a:t>
                </a:r>
                <a:endParaRPr lang="en-US" sz="4400" b="1" dirty="0">
                  <a:ln w="6350">
                    <a:solidFill>
                      <a:srgbClr val="843C0C"/>
                    </a:solidFill>
                  </a:ln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21594000" scaled="0"/>
                    <a:tileRect/>
                  </a:gradFill>
                  <a:latin typeface="Copperplate Gothic Bold" panose="020E0705020206020404" pitchFamily="34" charset="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8DBA523-D02D-400F-98BE-10F4B529730D}"/>
                </a:ext>
              </a:extLst>
            </p:cNvPr>
            <p:cNvGrpSpPr/>
            <p:nvPr/>
          </p:nvGrpSpPr>
          <p:grpSpPr>
            <a:xfrm rot="5400000">
              <a:off x="10838375" y="1409298"/>
              <a:ext cx="258632" cy="714375"/>
              <a:chOff x="7526989" y="1864042"/>
              <a:chExt cx="258632" cy="714375"/>
            </a:xfrm>
          </p:grpSpPr>
          <p:sp>
            <p:nvSpPr>
              <p:cNvPr id="67" name="Rectangle: Top Corners Rounded 66">
                <a:extLst>
                  <a:ext uri="{FF2B5EF4-FFF2-40B4-BE49-F238E27FC236}">
                    <a16:creationId xmlns:a16="http://schemas.microsoft.com/office/drawing/2014/main" id="{62013A9C-9634-4B65-A56F-9D2369CDC6E5}"/>
                  </a:ext>
                </a:extLst>
              </p:cNvPr>
              <p:cNvSpPr/>
              <p:nvPr/>
            </p:nvSpPr>
            <p:spPr>
              <a:xfrm rot="5400000">
                <a:off x="7302339" y="2126455"/>
                <a:ext cx="714375" cy="189549"/>
              </a:xfrm>
              <a:prstGeom prst="round2SameRect">
                <a:avLst>
                  <a:gd name="adj1" fmla="val 48827"/>
                  <a:gd name="adj2" fmla="val 0"/>
                </a:avLst>
              </a:prstGeom>
              <a:gradFill flip="none" rotWithShape="1">
                <a:gsLst>
                  <a:gs pos="0">
                    <a:srgbClr val="9E5700"/>
                  </a:gs>
                  <a:gs pos="76000">
                    <a:srgbClr val="C1750F">
                      <a:shade val="67500"/>
                      <a:satMod val="115000"/>
                    </a:srgbClr>
                  </a:gs>
                  <a:gs pos="100000">
                    <a:srgbClr val="C1750F">
                      <a:shade val="100000"/>
                      <a:satMod val="115000"/>
                    </a:srgbClr>
                  </a:gs>
                </a:gsLst>
                <a:lin ang="16200000" scaled="0"/>
                <a:tileRect/>
              </a:gradFill>
              <a:ln w="38100">
                <a:solidFill>
                  <a:srgbClr val="843C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9B8C00-8878-4D64-A368-471CF4422703}"/>
                  </a:ext>
                </a:extLst>
              </p:cNvPr>
              <p:cNvSpPr txBox="1"/>
              <p:nvPr/>
            </p:nvSpPr>
            <p:spPr>
              <a:xfrm rot="16200000">
                <a:off x="7553288" y="2091914"/>
                <a:ext cx="206033" cy="2586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n w="6350">
                      <a:solidFill>
                        <a:srgbClr val="843C0C"/>
                      </a:solidFill>
                    </a:ln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1594000" scaled="0"/>
                      <a:tileRect/>
                    </a:gra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5</a:t>
                </a:r>
                <a:endParaRPr lang="en-US" sz="4400" b="1" dirty="0">
                  <a:ln w="6350">
                    <a:solidFill>
                      <a:srgbClr val="843C0C"/>
                    </a:solidFill>
                  </a:ln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21594000" scaled="0"/>
                    <a:tileRect/>
                  </a:gradFill>
                  <a:latin typeface="Copperplate Gothic Bold" panose="020E0705020206020404" pitchFamily="34" charset="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368142-FC25-4E2B-AAA5-7AF0ECCE9A9A}"/>
                </a:ext>
              </a:extLst>
            </p:cNvPr>
            <p:cNvGrpSpPr/>
            <p:nvPr/>
          </p:nvGrpSpPr>
          <p:grpSpPr>
            <a:xfrm rot="5400000">
              <a:off x="11552750" y="1410816"/>
              <a:ext cx="258632" cy="714375"/>
              <a:chOff x="7528514" y="1864042"/>
              <a:chExt cx="258632" cy="714375"/>
            </a:xfrm>
          </p:grpSpPr>
          <p:sp>
            <p:nvSpPr>
              <p:cNvPr id="70" name="Rectangle: Top Corners Rounded 69">
                <a:extLst>
                  <a:ext uri="{FF2B5EF4-FFF2-40B4-BE49-F238E27FC236}">
                    <a16:creationId xmlns:a16="http://schemas.microsoft.com/office/drawing/2014/main" id="{D816FF4A-BAF1-41D6-9331-774ED2A00BA9}"/>
                  </a:ext>
                </a:extLst>
              </p:cNvPr>
              <p:cNvSpPr/>
              <p:nvPr/>
            </p:nvSpPr>
            <p:spPr>
              <a:xfrm rot="5400000">
                <a:off x="7302339" y="2126455"/>
                <a:ext cx="714375" cy="189549"/>
              </a:xfrm>
              <a:prstGeom prst="round2SameRect">
                <a:avLst>
                  <a:gd name="adj1" fmla="val 48827"/>
                  <a:gd name="adj2" fmla="val 0"/>
                </a:avLst>
              </a:prstGeom>
              <a:gradFill flip="none" rotWithShape="1">
                <a:gsLst>
                  <a:gs pos="0">
                    <a:srgbClr val="9E5700"/>
                  </a:gs>
                  <a:gs pos="76000">
                    <a:srgbClr val="C1750F">
                      <a:shade val="67500"/>
                      <a:satMod val="115000"/>
                    </a:srgbClr>
                  </a:gs>
                  <a:gs pos="100000">
                    <a:srgbClr val="C1750F">
                      <a:shade val="100000"/>
                      <a:satMod val="115000"/>
                    </a:srgbClr>
                  </a:gs>
                </a:gsLst>
                <a:lin ang="16200000" scaled="0"/>
                <a:tileRect/>
              </a:gradFill>
              <a:ln w="38100">
                <a:solidFill>
                  <a:srgbClr val="843C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B8E7E5C-940B-4752-A7F7-94CDEF60BB7F}"/>
                  </a:ext>
                </a:extLst>
              </p:cNvPr>
              <p:cNvSpPr txBox="1"/>
              <p:nvPr/>
            </p:nvSpPr>
            <p:spPr>
              <a:xfrm rot="16200000">
                <a:off x="7554813" y="2091914"/>
                <a:ext cx="206033" cy="2586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n w="6350">
                      <a:solidFill>
                        <a:srgbClr val="843C0C"/>
                      </a:solidFill>
                    </a:ln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21594000" scaled="0"/>
                      <a:tileRect/>
                    </a:gra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6</a:t>
                </a:r>
                <a:endParaRPr lang="en-US" sz="4400" b="1" dirty="0">
                  <a:ln w="6350">
                    <a:solidFill>
                      <a:srgbClr val="843C0C"/>
                    </a:solidFill>
                  </a:ln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lin ang="21594000" scaled="0"/>
                    <a:tileRect/>
                  </a:gradFill>
                  <a:latin typeface="Copperplate Gothic Bold" panose="020E07050202060204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AA1361A-1AB4-4C94-BA75-C528545A6CF7}"/>
                </a:ext>
              </a:extLst>
            </p:cNvPr>
            <p:cNvSpPr/>
            <p:nvPr/>
          </p:nvSpPr>
          <p:spPr>
            <a:xfrm>
              <a:off x="7503796" y="1615819"/>
              <a:ext cx="277432" cy="274320"/>
            </a:xfrm>
            <a:prstGeom prst="rect">
              <a:avLst/>
            </a:prstGeom>
            <a:gradFill flip="none" rotWithShape="1">
              <a:gsLst>
                <a:gs pos="0">
                  <a:srgbClr val="C1750F">
                    <a:shade val="30000"/>
                    <a:satMod val="115000"/>
                  </a:srgbClr>
                </a:gs>
                <a:gs pos="50000">
                  <a:srgbClr val="C1750F">
                    <a:shade val="67500"/>
                    <a:satMod val="115000"/>
                  </a:srgbClr>
                </a:gs>
                <a:gs pos="100000">
                  <a:srgbClr val="C1750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2CD4C8D-9C8B-4BEF-91F7-9E673B297A42}"/>
              </a:ext>
            </a:extLst>
          </p:cNvPr>
          <p:cNvSpPr/>
          <p:nvPr/>
        </p:nvSpPr>
        <p:spPr>
          <a:xfrm>
            <a:off x="3028260" y="13125559"/>
            <a:ext cx="731520" cy="360043"/>
          </a:xfrm>
          <a:prstGeom prst="rect">
            <a:avLst/>
          </a:prstGeom>
          <a:solidFill>
            <a:srgbClr val="50C09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D5D5570-4284-45AD-A2FB-F1D485D9FE7F}"/>
              </a:ext>
            </a:extLst>
          </p:cNvPr>
          <p:cNvSpPr/>
          <p:nvPr/>
        </p:nvSpPr>
        <p:spPr>
          <a:xfrm>
            <a:off x="3027952" y="13613629"/>
            <a:ext cx="731520" cy="359926"/>
          </a:xfrm>
          <a:prstGeom prst="rect">
            <a:avLst/>
          </a:prstGeom>
          <a:solidFill>
            <a:srgbClr val="F6931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8420852-4F8C-45F2-86CE-FC0DD6C0C0C2}"/>
              </a:ext>
            </a:extLst>
          </p:cNvPr>
          <p:cNvSpPr/>
          <p:nvPr/>
        </p:nvSpPr>
        <p:spPr>
          <a:xfrm>
            <a:off x="3887791" y="13613508"/>
            <a:ext cx="731520" cy="3600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2BDA788D-3FCA-4DF0-92DB-98B7B965A59F}"/>
              </a:ext>
            </a:extLst>
          </p:cNvPr>
          <p:cNvSpPr/>
          <p:nvPr/>
        </p:nvSpPr>
        <p:spPr>
          <a:xfrm>
            <a:off x="3887813" y="13125558"/>
            <a:ext cx="731520" cy="360047"/>
          </a:xfrm>
          <a:prstGeom prst="rect">
            <a:avLst/>
          </a:prstGeom>
          <a:solidFill>
            <a:srgbClr val="64A4C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E0F09C2-E8CB-487C-959C-14A6B05DA4B0}"/>
              </a:ext>
            </a:extLst>
          </p:cNvPr>
          <p:cNvGrpSpPr/>
          <p:nvPr/>
        </p:nvGrpSpPr>
        <p:grpSpPr>
          <a:xfrm>
            <a:off x="4747240" y="13166431"/>
            <a:ext cx="731520" cy="731520"/>
            <a:chOff x="14256658" y="14336242"/>
            <a:chExt cx="731520" cy="731520"/>
          </a:xfrm>
        </p:grpSpPr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0943A32E-D334-45AD-BC17-3CB8AA81977D}"/>
                </a:ext>
              </a:extLst>
            </p:cNvPr>
            <p:cNvSpPr/>
            <p:nvPr/>
          </p:nvSpPr>
          <p:spPr>
            <a:xfrm>
              <a:off x="14256658" y="14336242"/>
              <a:ext cx="731520" cy="731520"/>
            </a:xfrm>
            <a:prstGeom prst="rect">
              <a:avLst/>
            </a:prstGeom>
            <a:gradFill flip="none" rotWithShape="1">
              <a:gsLst>
                <a:gs pos="0">
                  <a:srgbClr val="CE7702"/>
                </a:gs>
                <a:gs pos="70000">
                  <a:srgbClr val="C1750F">
                    <a:shade val="67500"/>
                    <a:satMod val="115000"/>
                  </a:srgbClr>
                </a:gs>
                <a:gs pos="100000">
                  <a:srgbClr val="774200"/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AE672471-2F55-42D0-BA84-6232F9B17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3451" y1="47778" x2="6925" y2="79722"/>
                          <a14:foregroundMark x1="1526" y1="51806" x2="49178" y2="74861"/>
                          <a14:foregroundMark x1="5164" y1="82222" x2="49531" y2="82639"/>
                        </a14:backgroundRemoval>
                      </a14:imgEffect>
                      <a14:imgEffect>
                        <a14:sharpenSoften amount="-50000"/>
                      </a14:imgEffect>
                      <a14:imgEffect>
                        <a14:colorTemperature colorTemp="53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342181" y="14464206"/>
              <a:ext cx="562783" cy="475591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A55206E-A0C7-44C2-9F21-8B48DF3DF9FC}"/>
              </a:ext>
            </a:extLst>
          </p:cNvPr>
          <p:cNvGrpSpPr/>
          <p:nvPr/>
        </p:nvGrpSpPr>
        <p:grpSpPr>
          <a:xfrm>
            <a:off x="6639845" y="12790880"/>
            <a:ext cx="731520" cy="731520"/>
            <a:chOff x="6639845" y="12790880"/>
            <a:chExt cx="731520" cy="731520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77519BF5-6301-40F9-B162-A826897B871D}"/>
                </a:ext>
              </a:extLst>
            </p:cNvPr>
            <p:cNvSpPr/>
            <p:nvPr/>
          </p:nvSpPr>
          <p:spPr>
            <a:xfrm>
              <a:off x="6639845" y="12790880"/>
              <a:ext cx="731520" cy="731520"/>
            </a:xfrm>
            <a:prstGeom prst="rect">
              <a:avLst/>
            </a:prstGeom>
            <a:gradFill flip="none" rotWithShape="1">
              <a:gsLst>
                <a:gs pos="0">
                  <a:srgbClr val="CE7702"/>
                </a:gs>
                <a:gs pos="70000">
                  <a:srgbClr val="C1750F">
                    <a:shade val="67500"/>
                    <a:satMod val="115000"/>
                  </a:srgbClr>
                </a:gs>
                <a:gs pos="100000">
                  <a:srgbClr val="774200"/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Star: 4 Points 174">
              <a:extLst>
                <a:ext uri="{FF2B5EF4-FFF2-40B4-BE49-F238E27FC236}">
                  <a16:creationId xmlns:a16="http://schemas.microsoft.com/office/drawing/2014/main" id="{5C682AA6-0C25-4FDB-967C-96AC3CD433ED}"/>
                </a:ext>
              </a:extLst>
            </p:cNvPr>
            <p:cNvSpPr/>
            <p:nvPr/>
          </p:nvSpPr>
          <p:spPr>
            <a:xfrm>
              <a:off x="6790721" y="12941371"/>
              <a:ext cx="457200" cy="457200"/>
            </a:xfrm>
            <a:prstGeom prst="star4">
              <a:avLst>
                <a:gd name="adj" fmla="val 18227"/>
              </a:avLst>
            </a:prstGeom>
            <a:solidFill>
              <a:srgbClr val="00B0F0"/>
            </a:solidFill>
            <a:ln w="2857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Star: 4 Points 180">
              <a:extLst>
                <a:ext uri="{FF2B5EF4-FFF2-40B4-BE49-F238E27FC236}">
                  <a16:creationId xmlns:a16="http://schemas.microsoft.com/office/drawing/2014/main" id="{D7916B7A-28BA-41D2-B8CC-8500EE5C8B5F}"/>
                </a:ext>
              </a:extLst>
            </p:cNvPr>
            <p:cNvSpPr/>
            <p:nvPr/>
          </p:nvSpPr>
          <p:spPr>
            <a:xfrm>
              <a:off x="6728457" y="12880235"/>
              <a:ext cx="182880" cy="182880"/>
            </a:xfrm>
            <a:prstGeom prst="star4">
              <a:avLst>
                <a:gd name="adj" fmla="val 18227"/>
              </a:avLst>
            </a:prstGeom>
            <a:solidFill>
              <a:srgbClr val="00B0F0"/>
            </a:solid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B0F6C1C-610C-49D5-9013-A48AF6FC7FDA}"/>
              </a:ext>
            </a:extLst>
          </p:cNvPr>
          <p:cNvGrpSpPr/>
          <p:nvPr/>
        </p:nvGrpSpPr>
        <p:grpSpPr>
          <a:xfrm>
            <a:off x="8359792" y="12790350"/>
            <a:ext cx="731520" cy="731520"/>
            <a:chOff x="17897289" y="13872612"/>
            <a:chExt cx="731520" cy="73152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C88D4C7-CF1A-4269-93FC-29951C3028AE}"/>
                </a:ext>
              </a:extLst>
            </p:cNvPr>
            <p:cNvSpPr/>
            <p:nvPr/>
          </p:nvSpPr>
          <p:spPr>
            <a:xfrm>
              <a:off x="17897289" y="13872612"/>
              <a:ext cx="731520" cy="731520"/>
            </a:xfrm>
            <a:prstGeom prst="rect">
              <a:avLst/>
            </a:prstGeom>
            <a:gradFill flip="none" rotWithShape="1">
              <a:gsLst>
                <a:gs pos="0">
                  <a:srgbClr val="CE7702"/>
                </a:gs>
                <a:gs pos="70000">
                  <a:srgbClr val="C1750F">
                    <a:shade val="67500"/>
                    <a:satMod val="115000"/>
                  </a:srgbClr>
                </a:gs>
                <a:gs pos="100000">
                  <a:srgbClr val="774200"/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Arrow: Up 224">
              <a:extLst>
                <a:ext uri="{FF2B5EF4-FFF2-40B4-BE49-F238E27FC236}">
                  <a16:creationId xmlns:a16="http://schemas.microsoft.com/office/drawing/2014/main" id="{7EB21AAB-72AD-42D6-82E1-390A8347E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38104" y="13958819"/>
              <a:ext cx="453703" cy="559107"/>
            </a:xfrm>
            <a:prstGeom prst="upArrow">
              <a:avLst>
                <a:gd name="adj1" fmla="val 38109"/>
                <a:gd name="adj2" fmla="val 64030"/>
              </a:avLst>
            </a:prstGeom>
            <a:solidFill>
              <a:srgbClr val="00B0F0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4A20E12-64FB-4A11-8D4C-1D1C7C76A5DE}"/>
              </a:ext>
            </a:extLst>
          </p:cNvPr>
          <p:cNvGrpSpPr/>
          <p:nvPr/>
        </p:nvGrpSpPr>
        <p:grpSpPr>
          <a:xfrm>
            <a:off x="9219140" y="12790350"/>
            <a:ext cx="731520" cy="731520"/>
            <a:chOff x="18712084" y="13872612"/>
            <a:chExt cx="731520" cy="73152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056406-97CD-4B13-ABC5-E8E92893263B}"/>
                </a:ext>
              </a:extLst>
            </p:cNvPr>
            <p:cNvSpPr/>
            <p:nvPr/>
          </p:nvSpPr>
          <p:spPr>
            <a:xfrm>
              <a:off x="18712084" y="13872612"/>
              <a:ext cx="731520" cy="731520"/>
            </a:xfrm>
            <a:prstGeom prst="rect">
              <a:avLst/>
            </a:prstGeom>
            <a:gradFill flip="none" rotWithShape="1">
              <a:gsLst>
                <a:gs pos="0">
                  <a:srgbClr val="CE7702"/>
                </a:gs>
                <a:gs pos="70000">
                  <a:srgbClr val="C1750F">
                    <a:shade val="67500"/>
                    <a:satMod val="115000"/>
                  </a:srgbClr>
                </a:gs>
                <a:gs pos="100000">
                  <a:srgbClr val="774200"/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3" name="Arrow: Up 282">
              <a:extLst>
                <a:ext uri="{FF2B5EF4-FFF2-40B4-BE49-F238E27FC236}">
                  <a16:creationId xmlns:a16="http://schemas.microsoft.com/office/drawing/2014/main" id="{C4BA7507-817B-4536-B219-467C5391A70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8850993" y="13958818"/>
              <a:ext cx="453703" cy="559107"/>
            </a:xfrm>
            <a:prstGeom prst="upArrow">
              <a:avLst>
                <a:gd name="adj1" fmla="val 38109"/>
                <a:gd name="adj2" fmla="val 64030"/>
              </a:avLst>
            </a:prstGeom>
            <a:solidFill>
              <a:srgbClr val="00B0F0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EB4AB8C-B838-45FB-A13B-E3D06449623D}"/>
              </a:ext>
            </a:extLst>
          </p:cNvPr>
          <p:cNvGrpSpPr/>
          <p:nvPr/>
        </p:nvGrpSpPr>
        <p:grpSpPr>
          <a:xfrm>
            <a:off x="8359003" y="13650097"/>
            <a:ext cx="731520" cy="731520"/>
            <a:chOff x="17897289" y="14709917"/>
            <a:chExt cx="731520" cy="73152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D152E76-91F3-44FA-B8FF-EA411131685A}"/>
                </a:ext>
              </a:extLst>
            </p:cNvPr>
            <p:cNvSpPr/>
            <p:nvPr/>
          </p:nvSpPr>
          <p:spPr>
            <a:xfrm>
              <a:off x="17897289" y="14709917"/>
              <a:ext cx="731520" cy="731520"/>
            </a:xfrm>
            <a:prstGeom prst="rect">
              <a:avLst/>
            </a:prstGeom>
            <a:gradFill flip="none" rotWithShape="1">
              <a:gsLst>
                <a:gs pos="0">
                  <a:srgbClr val="CE7702"/>
                </a:gs>
                <a:gs pos="70000">
                  <a:srgbClr val="C1750F">
                    <a:shade val="67500"/>
                    <a:satMod val="115000"/>
                  </a:srgbClr>
                </a:gs>
                <a:gs pos="100000">
                  <a:srgbClr val="774200"/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4" name="Arrow: Up 283">
              <a:extLst>
                <a:ext uri="{FF2B5EF4-FFF2-40B4-BE49-F238E27FC236}">
                  <a16:creationId xmlns:a16="http://schemas.microsoft.com/office/drawing/2014/main" id="{87DB4F7A-A822-4540-931E-3D65DF25734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8043818" y="14796124"/>
              <a:ext cx="453703" cy="559107"/>
            </a:xfrm>
            <a:prstGeom prst="upArrow">
              <a:avLst>
                <a:gd name="adj1" fmla="val 38109"/>
                <a:gd name="adj2" fmla="val 64030"/>
              </a:avLst>
            </a:prstGeom>
            <a:solidFill>
              <a:srgbClr val="00B0F0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306A339-0767-4781-B6D6-FAB06CB14683}"/>
              </a:ext>
            </a:extLst>
          </p:cNvPr>
          <p:cNvSpPr/>
          <p:nvPr/>
        </p:nvSpPr>
        <p:spPr>
          <a:xfrm>
            <a:off x="9852172" y="12443381"/>
            <a:ext cx="4837449" cy="223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EABAE19-92FC-4CF6-89D8-7E2F99F45F64}"/>
              </a:ext>
            </a:extLst>
          </p:cNvPr>
          <p:cNvGrpSpPr/>
          <p:nvPr/>
        </p:nvGrpSpPr>
        <p:grpSpPr>
          <a:xfrm>
            <a:off x="9218678" y="13649937"/>
            <a:ext cx="731520" cy="731520"/>
            <a:chOff x="18712084" y="14709917"/>
            <a:chExt cx="731520" cy="73152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85C1965-3E6E-4AB2-B215-35E901B8BB26}"/>
                </a:ext>
              </a:extLst>
            </p:cNvPr>
            <p:cNvSpPr/>
            <p:nvPr/>
          </p:nvSpPr>
          <p:spPr>
            <a:xfrm>
              <a:off x="18712084" y="14709917"/>
              <a:ext cx="731520" cy="731520"/>
            </a:xfrm>
            <a:prstGeom prst="rect">
              <a:avLst/>
            </a:prstGeom>
            <a:gradFill flip="none" rotWithShape="1">
              <a:gsLst>
                <a:gs pos="0">
                  <a:srgbClr val="CE7702"/>
                </a:gs>
                <a:gs pos="70000">
                  <a:srgbClr val="C1750F">
                    <a:shade val="67500"/>
                    <a:satMod val="115000"/>
                  </a:srgbClr>
                </a:gs>
                <a:gs pos="100000">
                  <a:srgbClr val="774200"/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Arrow: Up 284">
              <a:extLst>
                <a:ext uri="{FF2B5EF4-FFF2-40B4-BE49-F238E27FC236}">
                  <a16:creationId xmlns:a16="http://schemas.microsoft.com/office/drawing/2014/main" id="{A68F617F-ED36-4530-8300-22C0624F93D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850993" y="14796124"/>
              <a:ext cx="453703" cy="559107"/>
            </a:xfrm>
            <a:prstGeom prst="upArrow">
              <a:avLst>
                <a:gd name="adj1" fmla="val 38109"/>
                <a:gd name="adj2" fmla="val 64030"/>
              </a:avLst>
            </a:prstGeom>
            <a:solidFill>
              <a:srgbClr val="00B0F0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D35E21C-B8C7-4EFC-9FB5-89F383815479}"/>
              </a:ext>
            </a:extLst>
          </p:cNvPr>
          <p:cNvSpPr/>
          <p:nvPr/>
        </p:nvSpPr>
        <p:spPr>
          <a:xfrm>
            <a:off x="10938563" y="12791129"/>
            <a:ext cx="731520" cy="731520"/>
          </a:xfrm>
          <a:prstGeom prst="rect">
            <a:avLst/>
          </a:prstGeom>
          <a:gradFill flip="none" rotWithShape="1">
            <a:gsLst>
              <a:gs pos="0">
                <a:srgbClr val="CE7702"/>
              </a:gs>
              <a:gs pos="70000">
                <a:srgbClr val="C1750F">
                  <a:shade val="67500"/>
                  <a:satMod val="115000"/>
                </a:srgbClr>
              </a:gs>
              <a:gs pos="100000">
                <a:srgbClr val="774200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FFA57663-9761-4AB7-AD56-78534989861E}"/>
              </a:ext>
            </a:extLst>
          </p:cNvPr>
          <p:cNvGrpSpPr/>
          <p:nvPr/>
        </p:nvGrpSpPr>
        <p:grpSpPr>
          <a:xfrm>
            <a:off x="11030003" y="12827662"/>
            <a:ext cx="548640" cy="603547"/>
            <a:chOff x="20463478" y="13923297"/>
            <a:chExt cx="548640" cy="603547"/>
          </a:xfrm>
        </p:grpSpPr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24390068-3E57-4109-A0C5-7D9F45A1BBBF}"/>
                </a:ext>
              </a:extLst>
            </p:cNvPr>
            <p:cNvSpPr/>
            <p:nvPr/>
          </p:nvSpPr>
          <p:spPr>
            <a:xfrm>
              <a:off x="20463478" y="13978204"/>
              <a:ext cx="548640" cy="548640"/>
            </a:xfrm>
            <a:prstGeom prst="roundRect">
              <a:avLst/>
            </a:prstGeom>
            <a:solidFill>
              <a:schemeClr val="accent1"/>
            </a:solidFill>
            <a:ln w="28575">
              <a:solidFill>
                <a:srgbClr val="FFE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843C0C"/>
                  </a:solidFill>
                </a:ln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3D5B670D-3EFB-47F6-BEE3-A272336A9E3B}"/>
                </a:ext>
              </a:extLst>
            </p:cNvPr>
            <p:cNvSpPr txBox="1"/>
            <p:nvPr/>
          </p:nvSpPr>
          <p:spPr>
            <a:xfrm>
              <a:off x="20542876" y="13923297"/>
              <a:ext cx="389845" cy="55184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843C0C"/>
                    </a:solidFill>
                  </a:ln>
                  <a:solidFill>
                    <a:srgbClr val="FFED01"/>
                  </a:solidFill>
                  <a:latin typeface="Copperplate Gothic Bold" panose="020E0705020206020404" pitchFamily="34" charset="0"/>
                  <a:cs typeface="Aharoni" panose="02010803020104030203" pitchFamily="2" charset="-79"/>
                </a:rPr>
                <a:t>2</a:t>
              </a:r>
              <a:endParaRPr lang="en-US" sz="3600" b="1" dirty="0">
                <a:ln w="19050">
                  <a:solidFill>
                    <a:srgbClr val="843C0C"/>
                  </a:solidFill>
                </a:ln>
                <a:solidFill>
                  <a:srgbClr val="FFED01"/>
                </a:solidFill>
                <a:latin typeface="Copperplate Gothic Bold" panose="020E07050202060204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5251D58-9327-4172-B36D-A86DF16EC01E}"/>
              </a:ext>
            </a:extLst>
          </p:cNvPr>
          <p:cNvSpPr/>
          <p:nvPr/>
        </p:nvSpPr>
        <p:spPr>
          <a:xfrm>
            <a:off x="10078512" y="12790380"/>
            <a:ext cx="731520" cy="731520"/>
          </a:xfrm>
          <a:prstGeom prst="rect">
            <a:avLst/>
          </a:prstGeom>
          <a:gradFill flip="none" rotWithShape="1">
            <a:gsLst>
              <a:gs pos="0">
                <a:srgbClr val="CE7702"/>
              </a:gs>
              <a:gs pos="70000">
                <a:srgbClr val="C1750F">
                  <a:shade val="67500"/>
                  <a:satMod val="115000"/>
                </a:srgbClr>
              </a:gs>
              <a:gs pos="100000">
                <a:srgbClr val="774200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66763DB-8F9F-48C1-B380-2D9C4ACCDC19}"/>
              </a:ext>
            </a:extLst>
          </p:cNvPr>
          <p:cNvGrpSpPr/>
          <p:nvPr/>
        </p:nvGrpSpPr>
        <p:grpSpPr>
          <a:xfrm>
            <a:off x="10169952" y="12815068"/>
            <a:ext cx="548640" cy="615392"/>
            <a:chOff x="19629120" y="14749371"/>
            <a:chExt cx="548640" cy="615392"/>
          </a:xfrm>
        </p:grpSpPr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152CACD1-1443-4FBB-8932-DE0932B78665}"/>
                </a:ext>
              </a:extLst>
            </p:cNvPr>
            <p:cNvSpPr/>
            <p:nvPr/>
          </p:nvSpPr>
          <p:spPr>
            <a:xfrm>
              <a:off x="19629120" y="14816123"/>
              <a:ext cx="548640" cy="548640"/>
            </a:xfrm>
            <a:prstGeom prst="roundRect">
              <a:avLst/>
            </a:prstGeom>
            <a:solidFill>
              <a:schemeClr val="accent1"/>
            </a:solidFill>
            <a:ln w="28575">
              <a:solidFill>
                <a:srgbClr val="FFE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843C0C"/>
                  </a:solidFill>
                </a:ln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E0EE6F42-BECE-408B-A983-2445EBF2A23C}"/>
                </a:ext>
              </a:extLst>
            </p:cNvPr>
            <p:cNvSpPr txBox="1"/>
            <p:nvPr/>
          </p:nvSpPr>
          <p:spPr>
            <a:xfrm>
              <a:off x="19645904" y="14749371"/>
              <a:ext cx="518883" cy="60702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rgbClr val="843C0C"/>
                    </a:solidFill>
                  </a:ln>
                  <a:solidFill>
                    <a:srgbClr val="FFED01"/>
                  </a:solidFill>
                  <a:latin typeface="Copperplate Gothic Bold" panose="020E0705020206020404" pitchFamily="34" charset="0"/>
                  <a:cs typeface="Aharoni" panose="02010803020104030203" pitchFamily="2" charset="-79"/>
                </a:rPr>
                <a:t>1</a:t>
              </a:r>
              <a:endParaRPr lang="en-US" sz="3600" b="1" dirty="0">
                <a:ln w="19050">
                  <a:solidFill>
                    <a:srgbClr val="843C0C"/>
                  </a:solidFill>
                </a:ln>
                <a:solidFill>
                  <a:srgbClr val="FFED01"/>
                </a:solidFill>
                <a:latin typeface="Copperplate Gothic Bold" panose="020E07050202060204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E3C666-CC26-4C55-99BB-44B2084FC598}"/>
              </a:ext>
            </a:extLst>
          </p:cNvPr>
          <p:cNvSpPr/>
          <p:nvPr/>
        </p:nvSpPr>
        <p:spPr>
          <a:xfrm>
            <a:off x="11797631" y="12791129"/>
            <a:ext cx="731520" cy="731520"/>
          </a:xfrm>
          <a:prstGeom prst="rect">
            <a:avLst/>
          </a:prstGeom>
          <a:gradFill flip="none" rotWithShape="1">
            <a:gsLst>
              <a:gs pos="0">
                <a:srgbClr val="CE7702"/>
              </a:gs>
              <a:gs pos="70000">
                <a:srgbClr val="C1750F">
                  <a:shade val="67500"/>
                  <a:satMod val="115000"/>
                </a:srgbClr>
              </a:gs>
              <a:gs pos="100000">
                <a:srgbClr val="774200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DF75B157-2DDB-487E-9B4C-E71D6632255F}"/>
              </a:ext>
            </a:extLst>
          </p:cNvPr>
          <p:cNvGrpSpPr/>
          <p:nvPr/>
        </p:nvGrpSpPr>
        <p:grpSpPr>
          <a:xfrm>
            <a:off x="11889071" y="12833376"/>
            <a:ext cx="548640" cy="597833"/>
            <a:chOff x="20463478" y="13929012"/>
            <a:chExt cx="548640" cy="597833"/>
          </a:xfrm>
        </p:grpSpPr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D8E6CF96-371E-4EB0-AD2E-E3C21D6A9758}"/>
                </a:ext>
              </a:extLst>
            </p:cNvPr>
            <p:cNvSpPr/>
            <p:nvPr/>
          </p:nvSpPr>
          <p:spPr>
            <a:xfrm>
              <a:off x="20463478" y="13978205"/>
              <a:ext cx="548640" cy="548640"/>
            </a:xfrm>
            <a:prstGeom prst="roundRect">
              <a:avLst/>
            </a:prstGeom>
            <a:solidFill>
              <a:schemeClr val="accent1"/>
            </a:solidFill>
            <a:ln w="28575">
              <a:solidFill>
                <a:srgbClr val="FFE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843C0C"/>
                  </a:solidFill>
                </a:ln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C2E4E89C-C136-402D-A87C-F599D7EA0BD2}"/>
                </a:ext>
              </a:extLst>
            </p:cNvPr>
            <p:cNvSpPr txBox="1"/>
            <p:nvPr/>
          </p:nvSpPr>
          <p:spPr>
            <a:xfrm>
              <a:off x="20544781" y="13929012"/>
              <a:ext cx="389845" cy="55184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843C0C"/>
                    </a:solidFill>
                  </a:ln>
                  <a:solidFill>
                    <a:srgbClr val="FFED01"/>
                  </a:solidFill>
                  <a:latin typeface="Copperplate Gothic Bold" panose="020E0705020206020404" pitchFamily="34" charset="0"/>
                  <a:cs typeface="Aharoni" panose="02010803020104030203" pitchFamily="2" charset="-79"/>
                </a:rPr>
                <a:t>3</a:t>
              </a:r>
              <a:endParaRPr lang="en-US" sz="3600" b="1" dirty="0">
                <a:ln w="19050">
                  <a:solidFill>
                    <a:srgbClr val="843C0C"/>
                  </a:solidFill>
                </a:ln>
                <a:solidFill>
                  <a:srgbClr val="FFED01"/>
                </a:solidFill>
                <a:latin typeface="Copperplate Gothic Bold" panose="020E07050202060204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B1CFE17-95A4-451B-BDCC-806BC3DE67B0}"/>
              </a:ext>
            </a:extLst>
          </p:cNvPr>
          <p:cNvSpPr/>
          <p:nvPr/>
        </p:nvSpPr>
        <p:spPr>
          <a:xfrm>
            <a:off x="12657682" y="12791130"/>
            <a:ext cx="731520" cy="731520"/>
          </a:xfrm>
          <a:prstGeom prst="rect">
            <a:avLst/>
          </a:prstGeom>
          <a:gradFill flip="none" rotWithShape="1">
            <a:gsLst>
              <a:gs pos="0">
                <a:srgbClr val="CE7702"/>
              </a:gs>
              <a:gs pos="70000">
                <a:srgbClr val="C1750F">
                  <a:shade val="67500"/>
                  <a:satMod val="115000"/>
                </a:srgbClr>
              </a:gs>
              <a:gs pos="100000">
                <a:srgbClr val="774200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B93C5446-225A-4ED6-9A90-39D32BCEDEC9}"/>
              </a:ext>
            </a:extLst>
          </p:cNvPr>
          <p:cNvGrpSpPr/>
          <p:nvPr/>
        </p:nvGrpSpPr>
        <p:grpSpPr>
          <a:xfrm>
            <a:off x="12749122" y="12837191"/>
            <a:ext cx="548640" cy="594019"/>
            <a:chOff x="20463478" y="13932822"/>
            <a:chExt cx="548640" cy="594019"/>
          </a:xfrm>
        </p:grpSpPr>
        <p:sp>
          <p:nvSpPr>
            <p:cNvPr id="344" name="Rectangle: Rounded Corners 343">
              <a:extLst>
                <a:ext uri="{FF2B5EF4-FFF2-40B4-BE49-F238E27FC236}">
                  <a16:creationId xmlns:a16="http://schemas.microsoft.com/office/drawing/2014/main" id="{4A582BF1-7C7E-4082-8D14-4A8E248981EB}"/>
                </a:ext>
              </a:extLst>
            </p:cNvPr>
            <p:cNvSpPr/>
            <p:nvPr/>
          </p:nvSpPr>
          <p:spPr>
            <a:xfrm>
              <a:off x="20463478" y="13978201"/>
              <a:ext cx="548640" cy="548640"/>
            </a:xfrm>
            <a:prstGeom prst="roundRect">
              <a:avLst/>
            </a:prstGeom>
            <a:solidFill>
              <a:schemeClr val="accent1"/>
            </a:solidFill>
            <a:ln w="28575">
              <a:solidFill>
                <a:srgbClr val="FFE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843C0C"/>
                  </a:solidFill>
                </a:ln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65CDB00F-F575-4D3D-9629-B0F8BBFE0F76}"/>
                </a:ext>
              </a:extLst>
            </p:cNvPr>
            <p:cNvSpPr txBox="1"/>
            <p:nvPr/>
          </p:nvSpPr>
          <p:spPr>
            <a:xfrm>
              <a:off x="20542876" y="13932822"/>
              <a:ext cx="389845" cy="55184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843C0C"/>
                    </a:solidFill>
                  </a:ln>
                  <a:solidFill>
                    <a:srgbClr val="FFED01"/>
                  </a:solidFill>
                  <a:latin typeface="Copperplate Gothic Bold" panose="020E0705020206020404" pitchFamily="34" charset="0"/>
                  <a:cs typeface="Aharoni" panose="02010803020104030203" pitchFamily="2" charset="-79"/>
                </a:rPr>
                <a:t>4</a:t>
              </a:r>
              <a:endParaRPr lang="en-US" sz="3600" b="1" dirty="0">
                <a:ln w="19050">
                  <a:solidFill>
                    <a:srgbClr val="843C0C"/>
                  </a:solidFill>
                </a:ln>
                <a:solidFill>
                  <a:srgbClr val="FFED01"/>
                </a:solidFill>
                <a:latin typeface="Copperplate Gothic Bold" panose="020E07050202060204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90043CA-4CA3-4576-B440-FCCEBDD66F7A}"/>
              </a:ext>
            </a:extLst>
          </p:cNvPr>
          <p:cNvSpPr/>
          <p:nvPr/>
        </p:nvSpPr>
        <p:spPr>
          <a:xfrm>
            <a:off x="13517338" y="12791131"/>
            <a:ext cx="731520" cy="731520"/>
          </a:xfrm>
          <a:prstGeom prst="rect">
            <a:avLst/>
          </a:prstGeom>
          <a:gradFill flip="none" rotWithShape="1">
            <a:gsLst>
              <a:gs pos="0">
                <a:srgbClr val="CE7702"/>
              </a:gs>
              <a:gs pos="70000">
                <a:srgbClr val="C1750F">
                  <a:shade val="67500"/>
                  <a:satMod val="115000"/>
                </a:srgbClr>
              </a:gs>
              <a:gs pos="100000">
                <a:srgbClr val="774200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62669AF4-1107-4358-B3C0-7426A431AC61}"/>
              </a:ext>
            </a:extLst>
          </p:cNvPr>
          <p:cNvGrpSpPr/>
          <p:nvPr/>
        </p:nvGrpSpPr>
        <p:grpSpPr>
          <a:xfrm>
            <a:off x="13608778" y="12844428"/>
            <a:ext cx="548640" cy="586783"/>
            <a:chOff x="20463478" y="13940061"/>
            <a:chExt cx="548640" cy="586783"/>
          </a:xfrm>
        </p:grpSpPr>
        <p:sp>
          <p:nvSpPr>
            <p:cNvPr id="347" name="Rectangle: Rounded Corners 346">
              <a:extLst>
                <a:ext uri="{FF2B5EF4-FFF2-40B4-BE49-F238E27FC236}">
                  <a16:creationId xmlns:a16="http://schemas.microsoft.com/office/drawing/2014/main" id="{80282230-DCB1-4899-9BEC-06BFF09E0DB2}"/>
                </a:ext>
              </a:extLst>
            </p:cNvPr>
            <p:cNvSpPr/>
            <p:nvPr/>
          </p:nvSpPr>
          <p:spPr>
            <a:xfrm>
              <a:off x="20463478" y="13978204"/>
              <a:ext cx="548640" cy="548640"/>
            </a:xfrm>
            <a:prstGeom prst="roundRect">
              <a:avLst/>
            </a:prstGeom>
            <a:solidFill>
              <a:schemeClr val="accent1"/>
            </a:solidFill>
            <a:ln w="28575">
              <a:solidFill>
                <a:srgbClr val="FFE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843C0C"/>
                  </a:solidFill>
                </a:ln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E6B2EA94-A4CA-449D-8054-FBE3E8884C82}"/>
                </a:ext>
              </a:extLst>
            </p:cNvPr>
            <p:cNvSpPr txBox="1"/>
            <p:nvPr/>
          </p:nvSpPr>
          <p:spPr>
            <a:xfrm>
              <a:off x="20542876" y="13940061"/>
              <a:ext cx="389845" cy="55184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843C0C"/>
                    </a:solidFill>
                  </a:ln>
                  <a:solidFill>
                    <a:srgbClr val="FFED01"/>
                  </a:solidFill>
                  <a:latin typeface="Copperplate Gothic Bold" panose="020E0705020206020404" pitchFamily="34" charset="0"/>
                  <a:cs typeface="Aharoni" panose="02010803020104030203" pitchFamily="2" charset="-79"/>
                </a:rPr>
                <a:t>5</a:t>
              </a:r>
              <a:endParaRPr lang="en-US" sz="3600" b="1" dirty="0">
                <a:ln w="19050">
                  <a:solidFill>
                    <a:srgbClr val="843C0C"/>
                  </a:solidFill>
                </a:ln>
                <a:solidFill>
                  <a:srgbClr val="FFED01"/>
                </a:solidFill>
                <a:latin typeface="Copperplate Gothic Bold" panose="020E07050202060204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9411089-86E7-460E-B31A-3A1F6A3266A4}"/>
              </a:ext>
            </a:extLst>
          </p:cNvPr>
          <p:cNvSpPr/>
          <p:nvPr/>
        </p:nvSpPr>
        <p:spPr>
          <a:xfrm>
            <a:off x="10079122" y="13650060"/>
            <a:ext cx="731520" cy="731520"/>
          </a:xfrm>
          <a:prstGeom prst="rect">
            <a:avLst/>
          </a:prstGeom>
          <a:gradFill flip="none" rotWithShape="1">
            <a:gsLst>
              <a:gs pos="0">
                <a:srgbClr val="CE7702"/>
              </a:gs>
              <a:gs pos="70000">
                <a:srgbClr val="C1750F">
                  <a:shade val="67500"/>
                  <a:satMod val="115000"/>
                </a:srgbClr>
              </a:gs>
              <a:gs pos="100000">
                <a:srgbClr val="774200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DCF7AD5B-820B-4D16-A5AD-631B3F7E423D}"/>
              </a:ext>
            </a:extLst>
          </p:cNvPr>
          <p:cNvGrpSpPr/>
          <p:nvPr/>
        </p:nvGrpSpPr>
        <p:grpSpPr>
          <a:xfrm>
            <a:off x="10170562" y="13705385"/>
            <a:ext cx="548640" cy="584755"/>
            <a:chOff x="20463478" y="13942347"/>
            <a:chExt cx="548640" cy="584755"/>
          </a:xfrm>
        </p:grpSpPr>
        <p:sp>
          <p:nvSpPr>
            <p:cNvPr id="350" name="Rectangle: Rounded Corners 349">
              <a:extLst>
                <a:ext uri="{FF2B5EF4-FFF2-40B4-BE49-F238E27FC236}">
                  <a16:creationId xmlns:a16="http://schemas.microsoft.com/office/drawing/2014/main" id="{5977568E-8C77-4373-9243-DBF7D501CD6F}"/>
                </a:ext>
              </a:extLst>
            </p:cNvPr>
            <p:cNvSpPr/>
            <p:nvPr/>
          </p:nvSpPr>
          <p:spPr>
            <a:xfrm>
              <a:off x="20463478" y="13978462"/>
              <a:ext cx="548640" cy="548640"/>
            </a:xfrm>
            <a:prstGeom prst="roundRect">
              <a:avLst/>
            </a:prstGeom>
            <a:solidFill>
              <a:schemeClr val="accent1"/>
            </a:solidFill>
            <a:ln w="28575">
              <a:solidFill>
                <a:srgbClr val="FFE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843C0C"/>
                  </a:solidFill>
                </a:ln>
              </a:endParaRP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2474DBD6-30F5-4DEF-A212-3AB7AF5A8C0D}"/>
                </a:ext>
              </a:extLst>
            </p:cNvPr>
            <p:cNvSpPr txBox="1"/>
            <p:nvPr/>
          </p:nvSpPr>
          <p:spPr>
            <a:xfrm>
              <a:off x="20535256" y="13942347"/>
              <a:ext cx="389845" cy="55184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843C0C"/>
                    </a:solidFill>
                  </a:ln>
                  <a:solidFill>
                    <a:srgbClr val="FFED01"/>
                  </a:solidFill>
                  <a:latin typeface="Copperplate Gothic Bold" panose="020E0705020206020404" pitchFamily="34" charset="0"/>
                  <a:cs typeface="Aharoni" panose="02010803020104030203" pitchFamily="2" charset="-79"/>
                </a:rPr>
                <a:t>6</a:t>
              </a:r>
              <a:endParaRPr lang="en-US" sz="3600" b="1" dirty="0">
                <a:ln w="19050">
                  <a:solidFill>
                    <a:srgbClr val="843C0C"/>
                  </a:solidFill>
                </a:ln>
                <a:solidFill>
                  <a:srgbClr val="FFED01"/>
                </a:solidFill>
                <a:latin typeface="Copperplate Gothic Bold" panose="020E07050202060204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35511B2-7FEB-44E4-9D65-5643B3B8A013}"/>
              </a:ext>
            </a:extLst>
          </p:cNvPr>
          <p:cNvSpPr/>
          <p:nvPr/>
        </p:nvSpPr>
        <p:spPr>
          <a:xfrm>
            <a:off x="10938027" y="13649937"/>
            <a:ext cx="731520" cy="731520"/>
          </a:xfrm>
          <a:prstGeom prst="rect">
            <a:avLst/>
          </a:prstGeom>
          <a:gradFill flip="none" rotWithShape="1">
            <a:gsLst>
              <a:gs pos="0">
                <a:srgbClr val="CE7702"/>
              </a:gs>
              <a:gs pos="70000">
                <a:srgbClr val="C1750F">
                  <a:shade val="67500"/>
                  <a:satMod val="115000"/>
                </a:srgbClr>
              </a:gs>
              <a:gs pos="100000">
                <a:srgbClr val="774200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87473970-5CC9-4004-9130-B759E9449730}"/>
              </a:ext>
            </a:extLst>
          </p:cNvPr>
          <p:cNvGrpSpPr/>
          <p:nvPr/>
        </p:nvGrpSpPr>
        <p:grpSpPr>
          <a:xfrm>
            <a:off x="11029467" y="13711358"/>
            <a:ext cx="548640" cy="578659"/>
            <a:chOff x="20460217" y="13946157"/>
            <a:chExt cx="548640" cy="578659"/>
          </a:xfrm>
        </p:grpSpPr>
        <p:sp>
          <p:nvSpPr>
            <p:cNvPr id="353" name="Rectangle: Rounded Corners 352">
              <a:extLst>
                <a:ext uri="{FF2B5EF4-FFF2-40B4-BE49-F238E27FC236}">
                  <a16:creationId xmlns:a16="http://schemas.microsoft.com/office/drawing/2014/main" id="{3F9C6BCE-ADE3-4795-8C67-A94302957448}"/>
                </a:ext>
              </a:extLst>
            </p:cNvPr>
            <p:cNvSpPr/>
            <p:nvPr/>
          </p:nvSpPr>
          <p:spPr>
            <a:xfrm>
              <a:off x="20460217" y="13976176"/>
              <a:ext cx="548640" cy="548640"/>
            </a:xfrm>
            <a:prstGeom prst="roundRect">
              <a:avLst/>
            </a:prstGeom>
            <a:solidFill>
              <a:schemeClr val="accent1"/>
            </a:solidFill>
            <a:ln w="28575">
              <a:solidFill>
                <a:srgbClr val="FFE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843C0C"/>
                  </a:solidFill>
                </a:ln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73821430-3654-4D34-8E09-F07076FFE263}"/>
                </a:ext>
              </a:extLst>
            </p:cNvPr>
            <p:cNvSpPr txBox="1"/>
            <p:nvPr/>
          </p:nvSpPr>
          <p:spPr>
            <a:xfrm>
              <a:off x="20550496" y="13946157"/>
              <a:ext cx="389845" cy="55184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843C0C"/>
                    </a:solidFill>
                  </a:ln>
                  <a:solidFill>
                    <a:srgbClr val="FFED01"/>
                  </a:solidFill>
                  <a:latin typeface="Copperplate Gothic Bold" panose="020E0705020206020404" pitchFamily="34" charset="0"/>
                  <a:cs typeface="Aharoni" panose="02010803020104030203" pitchFamily="2" charset="-79"/>
                </a:rPr>
                <a:t>7</a:t>
              </a:r>
              <a:endParaRPr lang="en-US" sz="3600" b="1" dirty="0">
                <a:ln w="19050">
                  <a:solidFill>
                    <a:srgbClr val="843C0C"/>
                  </a:solidFill>
                </a:ln>
                <a:solidFill>
                  <a:srgbClr val="FFED01"/>
                </a:solidFill>
                <a:latin typeface="Copperplate Gothic Bold" panose="020E07050202060204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7FB960E-4905-42C9-9591-85C3899F5416}"/>
              </a:ext>
            </a:extLst>
          </p:cNvPr>
          <p:cNvSpPr/>
          <p:nvPr/>
        </p:nvSpPr>
        <p:spPr>
          <a:xfrm>
            <a:off x="11798247" y="13650087"/>
            <a:ext cx="731520" cy="731520"/>
          </a:xfrm>
          <a:prstGeom prst="rect">
            <a:avLst/>
          </a:prstGeom>
          <a:gradFill flip="none" rotWithShape="1">
            <a:gsLst>
              <a:gs pos="0">
                <a:srgbClr val="CE7702"/>
              </a:gs>
              <a:gs pos="70000">
                <a:srgbClr val="C1750F">
                  <a:shade val="67500"/>
                  <a:satMod val="115000"/>
                </a:srgbClr>
              </a:gs>
              <a:gs pos="100000">
                <a:srgbClr val="774200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6B4B2201-C07E-4719-862A-3FCAF876F14A}"/>
              </a:ext>
            </a:extLst>
          </p:cNvPr>
          <p:cNvGrpSpPr/>
          <p:nvPr/>
        </p:nvGrpSpPr>
        <p:grpSpPr>
          <a:xfrm>
            <a:off x="11889687" y="13694745"/>
            <a:ext cx="548640" cy="595422"/>
            <a:chOff x="20463478" y="13929012"/>
            <a:chExt cx="548640" cy="595422"/>
          </a:xfrm>
        </p:grpSpPr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8EB40A2F-6FD3-43C2-BF5F-9AC3553D33E3}"/>
                </a:ext>
              </a:extLst>
            </p:cNvPr>
            <p:cNvSpPr/>
            <p:nvPr/>
          </p:nvSpPr>
          <p:spPr>
            <a:xfrm>
              <a:off x="20463478" y="13975794"/>
              <a:ext cx="548640" cy="548640"/>
            </a:xfrm>
            <a:prstGeom prst="roundRect">
              <a:avLst/>
            </a:prstGeom>
            <a:solidFill>
              <a:schemeClr val="accent1"/>
            </a:solidFill>
            <a:ln w="28575">
              <a:solidFill>
                <a:srgbClr val="FFE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843C0C"/>
                  </a:solidFill>
                </a:ln>
              </a:endParaRP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C6820DAD-562C-4452-B293-1497A1A78745}"/>
                </a:ext>
              </a:extLst>
            </p:cNvPr>
            <p:cNvSpPr txBox="1"/>
            <p:nvPr/>
          </p:nvSpPr>
          <p:spPr>
            <a:xfrm>
              <a:off x="20542876" y="13929012"/>
              <a:ext cx="389845" cy="55184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843C0C"/>
                    </a:solidFill>
                  </a:ln>
                  <a:solidFill>
                    <a:srgbClr val="FFED01"/>
                  </a:solidFill>
                  <a:latin typeface="Copperplate Gothic Bold" panose="020E0705020206020404" pitchFamily="34" charset="0"/>
                  <a:cs typeface="Aharoni" panose="02010803020104030203" pitchFamily="2" charset="-79"/>
                </a:rPr>
                <a:t>8</a:t>
              </a:r>
              <a:endParaRPr lang="en-US" sz="3600" b="1" dirty="0">
                <a:ln w="19050">
                  <a:solidFill>
                    <a:srgbClr val="843C0C"/>
                  </a:solidFill>
                </a:ln>
                <a:solidFill>
                  <a:srgbClr val="FFED01"/>
                </a:solidFill>
                <a:latin typeface="Copperplate Gothic Bold" panose="020E07050202060204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77ECC45-61D7-4CE6-874F-98AA8CE7525B}"/>
              </a:ext>
            </a:extLst>
          </p:cNvPr>
          <p:cNvSpPr/>
          <p:nvPr/>
        </p:nvSpPr>
        <p:spPr>
          <a:xfrm>
            <a:off x="12657359" y="13650777"/>
            <a:ext cx="731520" cy="731520"/>
          </a:xfrm>
          <a:prstGeom prst="rect">
            <a:avLst/>
          </a:prstGeom>
          <a:gradFill flip="none" rotWithShape="1">
            <a:gsLst>
              <a:gs pos="0">
                <a:srgbClr val="CE7702"/>
              </a:gs>
              <a:gs pos="70000">
                <a:srgbClr val="C1750F">
                  <a:shade val="67500"/>
                  <a:satMod val="115000"/>
                </a:srgbClr>
              </a:gs>
              <a:gs pos="100000">
                <a:srgbClr val="774200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C7AF290C-BB31-4814-B293-88431D550FFB}"/>
              </a:ext>
            </a:extLst>
          </p:cNvPr>
          <p:cNvGrpSpPr/>
          <p:nvPr/>
        </p:nvGrpSpPr>
        <p:grpSpPr>
          <a:xfrm>
            <a:off x="12748799" y="13692167"/>
            <a:ext cx="548640" cy="598690"/>
            <a:chOff x="20463545" y="13925202"/>
            <a:chExt cx="548640" cy="598690"/>
          </a:xfrm>
        </p:grpSpPr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5C09A1AF-B912-40D9-B8BA-C536BBE8A877}"/>
                </a:ext>
              </a:extLst>
            </p:cNvPr>
            <p:cNvSpPr/>
            <p:nvPr/>
          </p:nvSpPr>
          <p:spPr>
            <a:xfrm>
              <a:off x="20463545" y="13975252"/>
              <a:ext cx="548640" cy="548640"/>
            </a:xfrm>
            <a:prstGeom prst="roundRect">
              <a:avLst/>
            </a:prstGeom>
            <a:solidFill>
              <a:schemeClr val="accent1"/>
            </a:solidFill>
            <a:ln w="28575">
              <a:solidFill>
                <a:srgbClr val="FFE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843C0C"/>
                  </a:solidFill>
                </a:ln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1E5969AE-3819-46A7-9B6D-59BECE467898}"/>
                </a:ext>
              </a:extLst>
            </p:cNvPr>
            <p:cNvSpPr txBox="1"/>
            <p:nvPr/>
          </p:nvSpPr>
          <p:spPr>
            <a:xfrm>
              <a:off x="20552401" y="13925202"/>
              <a:ext cx="389845" cy="55184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843C0C"/>
                    </a:solidFill>
                  </a:ln>
                  <a:solidFill>
                    <a:srgbClr val="FFED01"/>
                  </a:solidFill>
                  <a:latin typeface="Copperplate Gothic Bold" panose="020E0705020206020404" pitchFamily="34" charset="0"/>
                  <a:cs typeface="Aharoni" panose="02010803020104030203" pitchFamily="2" charset="-79"/>
                </a:rPr>
                <a:t>9</a:t>
              </a:r>
              <a:endParaRPr lang="en-US" sz="3600" b="1" dirty="0">
                <a:ln w="19050">
                  <a:solidFill>
                    <a:srgbClr val="843C0C"/>
                  </a:solidFill>
                </a:ln>
                <a:solidFill>
                  <a:srgbClr val="FFED01"/>
                </a:solidFill>
                <a:latin typeface="Copperplate Gothic Bold" panose="020E07050202060204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3B67A86-659E-4DAE-A8B8-2A4231521AEA}"/>
              </a:ext>
            </a:extLst>
          </p:cNvPr>
          <p:cNvSpPr/>
          <p:nvPr/>
        </p:nvSpPr>
        <p:spPr>
          <a:xfrm>
            <a:off x="13517006" y="13650088"/>
            <a:ext cx="731520" cy="731520"/>
          </a:xfrm>
          <a:prstGeom prst="rect">
            <a:avLst/>
          </a:prstGeom>
          <a:gradFill flip="none" rotWithShape="1">
            <a:gsLst>
              <a:gs pos="0">
                <a:srgbClr val="CE7702"/>
              </a:gs>
              <a:gs pos="70000">
                <a:srgbClr val="C1750F">
                  <a:shade val="67500"/>
                  <a:satMod val="115000"/>
                </a:srgbClr>
              </a:gs>
              <a:gs pos="100000">
                <a:srgbClr val="774200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E526D652-5D56-4434-B664-9DC293F9401F}"/>
              </a:ext>
            </a:extLst>
          </p:cNvPr>
          <p:cNvGrpSpPr/>
          <p:nvPr/>
        </p:nvGrpSpPr>
        <p:grpSpPr>
          <a:xfrm>
            <a:off x="13608446" y="13696644"/>
            <a:ext cx="548640" cy="593524"/>
            <a:chOff x="20463478" y="13930917"/>
            <a:chExt cx="548640" cy="593524"/>
          </a:xfrm>
        </p:grpSpPr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E765D660-57BE-405C-9E00-A861D5AD0BD3}"/>
                </a:ext>
              </a:extLst>
            </p:cNvPr>
            <p:cNvSpPr/>
            <p:nvPr/>
          </p:nvSpPr>
          <p:spPr>
            <a:xfrm>
              <a:off x="20463478" y="13975801"/>
              <a:ext cx="548640" cy="548640"/>
            </a:xfrm>
            <a:prstGeom prst="roundRect">
              <a:avLst/>
            </a:prstGeom>
            <a:solidFill>
              <a:schemeClr val="accent1"/>
            </a:solidFill>
            <a:ln w="28575">
              <a:solidFill>
                <a:srgbClr val="FFE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843C0C"/>
                  </a:solidFill>
                </a:ln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FDCD4B68-D5CC-4055-AB32-B709F587237F}"/>
                </a:ext>
              </a:extLst>
            </p:cNvPr>
            <p:cNvSpPr txBox="1"/>
            <p:nvPr/>
          </p:nvSpPr>
          <p:spPr>
            <a:xfrm>
              <a:off x="20546686" y="13930917"/>
              <a:ext cx="389845" cy="55184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843C0C"/>
                    </a:solidFill>
                  </a:ln>
                  <a:solidFill>
                    <a:srgbClr val="FFED01"/>
                  </a:solidFill>
                  <a:latin typeface="Copperplate Gothic Bold" panose="020E0705020206020404" pitchFamily="34" charset="0"/>
                  <a:cs typeface="Aharoni" panose="02010803020104030203" pitchFamily="2" charset="-79"/>
                </a:rPr>
                <a:t>0</a:t>
              </a:r>
              <a:endParaRPr lang="en-US" sz="3600" b="1" dirty="0">
                <a:ln w="19050">
                  <a:solidFill>
                    <a:srgbClr val="843C0C"/>
                  </a:solidFill>
                </a:ln>
                <a:solidFill>
                  <a:srgbClr val="FFED01"/>
                </a:solidFill>
                <a:latin typeface="Copperplate Gothic Bold" panose="020E07050202060204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3DFE225A-A6C2-4BCD-9219-8210037D66C9}"/>
              </a:ext>
            </a:extLst>
          </p:cNvPr>
          <p:cNvGrpSpPr/>
          <p:nvPr/>
        </p:nvGrpSpPr>
        <p:grpSpPr>
          <a:xfrm>
            <a:off x="7499505" y="12790880"/>
            <a:ext cx="731520" cy="731520"/>
            <a:chOff x="17079673" y="13858237"/>
            <a:chExt cx="731520" cy="731520"/>
          </a:xfrm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CE2C6D80-7DED-45C6-B602-3075B9C860D7}"/>
                </a:ext>
              </a:extLst>
            </p:cNvPr>
            <p:cNvSpPr/>
            <p:nvPr/>
          </p:nvSpPr>
          <p:spPr>
            <a:xfrm>
              <a:off x="17079673" y="13858237"/>
              <a:ext cx="731520" cy="731520"/>
            </a:xfrm>
            <a:prstGeom prst="rect">
              <a:avLst/>
            </a:prstGeom>
            <a:gradFill flip="none" rotWithShape="1">
              <a:gsLst>
                <a:gs pos="0">
                  <a:srgbClr val="CE7702"/>
                </a:gs>
                <a:gs pos="70000">
                  <a:srgbClr val="C1750F">
                    <a:shade val="67500"/>
                    <a:satMod val="115000"/>
                  </a:srgbClr>
                </a:gs>
                <a:gs pos="100000">
                  <a:srgbClr val="774200"/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B7D1EB82-F74A-46A2-A9D5-F33099B5C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6986" l="9885" r="89885">
                          <a14:foregroundMark x1="36552" y1="73699" x2="37241" y2="94795"/>
                        </a14:backgroundRemoval>
                      </a14:imgEffect>
                    </a14:imgLayer>
                  </a14:imgProps>
                </a:ext>
              </a:extLst>
            </a:blip>
            <a:srcRect l="11012" t="9757" r="38720" b="4046"/>
            <a:stretch/>
          </p:blipFill>
          <p:spPr>
            <a:xfrm>
              <a:off x="17305815" y="13936399"/>
              <a:ext cx="284954" cy="58281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96E6F1E5-BFB0-4CCC-9805-5F1D072E5A5E}"/>
              </a:ext>
            </a:extLst>
          </p:cNvPr>
          <p:cNvGrpSpPr/>
          <p:nvPr/>
        </p:nvGrpSpPr>
        <p:grpSpPr>
          <a:xfrm>
            <a:off x="5780675" y="13166069"/>
            <a:ext cx="731520" cy="731520"/>
            <a:chOff x="15363987" y="14301216"/>
            <a:chExt cx="731520" cy="731520"/>
          </a:xfrm>
        </p:grpSpPr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CA5903EE-A197-4E8A-B9DA-EC67AB6E8072}"/>
                </a:ext>
              </a:extLst>
            </p:cNvPr>
            <p:cNvSpPr/>
            <p:nvPr/>
          </p:nvSpPr>
          <p:spPr>
            <a:xfrm>
              <a:off x="15363987" y="14301216"/>
              <a:ext cx="731520" cy="731520"/>
            </a:xfrm>
            <a:prstGeom prst="rect">
              <a:avLst/>
            </a:prstGeom>
            <a:gradFill flip="none" rotWithShape="1">
              <a:gsLst>
                <a:gs pos="0">
                  <a:srgbClr val="CE7702"/>
                </a:gs>
                <a:gs pos="70000">
                  <a:srgbClr val="C1750F">
                    <a:shade val="67500"/>
                    <a:satMod val="115000"/>
                  </a:srgbClr>
                </a:gs>
                <a:gs pos="100000">
                  <a:srgbClr val="774200"/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7" name="Picture 376">
              <a:extLst>
                <a:ext uri="{FF2B5EF4-FFF2-40B4-BE49-F238E27FC236}">
                  <a16:creationId xmlns:a16="http://schemas.microsoft.com/office/drawing/2014/main" id="{075664DB-C17D-46FE-BA49-8C6F2BBC81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5276" b="94252" l="9954" r="97051">
                          <a14:backgroundMark x1="62765" y1="11732" x2="65530" y2="11732"/>
                        </a14:backgroundRemoval>
                      </a14:imgEffect>
                      <a14:imgEffect>
                        <a14:sharpenSoften amount="-50000"/>
                      </a14:imgEffect>
                      <a14:imgEffect>
                        <a14:saturation sat="33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rcRect l="11187" t="5831" r="5060" b="6309"/>
            <a:stretch/>
          </p:blipFill>
          <p:spPr>
            <a:xfrm>
              <a:off x="15487118" y="14369052"/>
              <a:ext cx="485258" cy="595849"/>
            </a:xfrm>
            <a:prstGeom prst="rect">
              <a:avLst/>
            </a:prstGeom>
            <a:ln>
              <a:noFill/>
            </a:ln>
            <a:effectLst>
              <a:glow rad="12700">
                <a:schemeClr val="tx1">
                  <a:alpha val="77000"/>
                </a:schemeClr>
              </a:glow>
            </a:effectLst>
          </p:spPr>
        </p:pic>
      </p:grp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114928E-FB92-4AF1-BE01-81A4B238712B}"/>
              </a:ext>
            </a:extLst>
          </p:cNvPr>
          <p:cNvSpPr/>
          <p:nvPr/>
        </p:nvSpPr>
        <p:spPr>
          <a:xfrm>
            <a:off x="7499923" y="13650205"/>
            <a:ext cx="731520" cy="731520"/>
          </a:xfrm>
          <a:prstGeom prst="rect">
            <a:avLst/>
          </a:prstGeom>
          <a:gradFill flip="none" rotWithShape="1">
            <a:gsLst>
              <a:gs pos="0">
                <a:srgbClr val="CE7702"/>
              </a:gs>
              <a:gs pos="70000">
                <a:srgbClr val="C1750F">
                  <a:shade val="67500"/>
                  <a:satMod val="115000"/>
                </a:srgbClr>
              </a:gs>
              <a:gs pos="100000">
                <a:srgbClr val="774200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7B2786-0FCC-4A0B-9CE1-6EC2A19CC9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94221" y="13739740"/>
            <a:ext cx="542925" cy="55245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3ED2E4D-142D-4E1D-87B3-B0FC67AD82C0}"/>
              </a:ext>
            </a:extLst>
          </p:cNvPr>
          <p:cNvGrpSpPr/>
          <p:nvPr/>
        </p:nvGrpSpPr>
        <p:grpSpPr>
          <a:xfrm>
            <a:off x="6639785" y="13649938"/>
            <a:ext cx="731520" cy="731520"/>
            <a:chOff x="6639785" y="13649938"/>
            <a:chExt cx="731520" cy="731520"/>
          </a:xfrm>
        </p:grpSpPr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0DD400CE-347B-4C73-968A-07D9C1F04A85}"/>
                </a:ext>
              </a:extLst>
            </p:cNvPr>
            <p:cNvSpPr/>
            <p:nvPr/>
          </p:nvSpPr>
          <p:spPr>
            <a:xfrm>
              <a:off x="6639785" y="13649938"/>
              <a:ext cx="731520" cy="731520"/>
            </a:xfrm>
            <a:prstGeom prst="rect">
              <a:avLst/>
            </a:prstGeom>
            <a:gradFill flip="none" rotWithShape="1">
              <a:gsLst>
                <a:gs pos="0">
                  <a:srgbClr val="CE7702"/>
                </a:gs>
                <a:gs pos="70000">
                  <a:srgbClr val="C1750F">
                    <a:shade val="67500"/>
                    <a:satMod val="115000"/>
                  </a:srgbClr>
                </a:gs>
                <a:gs pos="100000">
                  <a:srgbClr val="774200"/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FAFBE501-2FA9-47D7-AA22-16562A5AE6AE}"/>
                </a:ext>
              </a:extLst>
            </p:cNvPr>
            <p:cNvGrpSpPr/>
            <p:nvPr/>
          </p:nvGrpSpPr>
          <p:grpSpPr>
            <a:xfrm flipH="1">
              <a:off x="6768518" y="13765589"/>
              <a:ext cx="474055" cy="500219"/>
              <a:chOff x="17230282" y="13031855"/>
              <a:chExt cx="474055" cy="500219"/>
            </a:xfrm>
          </p:grpSpPr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68C3E361-0B17-4EE6-AEE4-9AA97AA996E9}"/>
                  </a:ext>
                </a:extLst>
              </p:cNvPr>
              <p:cNvSpPr/>
              <p:nvPr/>
            </p:nvSpPr>
            <p:spPr>
              <a:xfrm>
                <a:off x="17240792" y="13252134"/>
                <a:ext cx="312050" cy="265642"/>
              </a:xfrm>
              <a:prstGeom prst="rect">
                <a:avLst/>
              </a:prstGeom>
              <a:solidFill>
                <a:srgbClr val="006F96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DB95E25A-211B-476A-BE16-13C9E5E529F9}"/>
                  </a:ext>
                </a:extLst>
              </p:cNvPr>
              <p:cNvGrpSpPr/>
              <p:nvPr/>
            </p:nvGrpSpPr>
            <p:grpSpPr>
              <a:xfrm>
                <a:off x="17240792" y="13031855"/>
                <a:ext cx="463545" cy="485924"/>
                <a:chOff x="17200416" y="14798737"/>
                <a:chExt cx="463545" cy="485924"/>
              </a:xfrm>
            </p:grpSpPr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2E8241CC-FF60-4DAD-9145-C6E7D90BA3DA}"/>
                    </a:ext>
                  </a:extLst>
                </p:cNvPr>
                <p:cNvSpPr/>
                <p:nvPr/>
              </p:nvSpPr>
              <p:spPr>
                <a:xfrm>
                  <a:off x="17503408" y="14971717"/>
                  <a:ext cx="160553" cy="312944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961C820F-2EC3-4218-8F5D-482BD8E9301F}"/>
                    </a:ext>
                  </a:extLst>
                </p:cNvPr>
                <p:cNvSpPr/>
                <p:nvPr/>
              </p:nvSpPr>
              <p:spPr>
                <a:xfrm>
                  <a:off x="17351912" y="14885227"/>
                  <a:ext cx="160553" cy="312944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accent1">
                      <a:lumMod val="50000"/>
                    </a:schemeClr>
                  </a:solidFill>
                </a:ln>
                <a:effectLst>
                  <a:outerShdw blurRad="50800" dist="88900" dir="6600000" sx="85000" sy="85000" algn="t" rotWithShape="0">
                    <a:prstClr val="black">
                      <a:alpha val="5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B2776919-AA7C-49A9-93C4-7DF5DF9D1FD6}"/>
                    </a:ext>
                  </a:extLst>
                </p:cNvPr>
                <p:cNvSpPr/>
                <p:nvPr/>
              </p:nvSpPr>
              <p:spPr>
                <a:xfrm>
                  <a:off x="17200416" y="14798737"/>
                  <a:ext cx="160553" cy="312944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accent1">
                      <a:lumMod val="50000"/>
                    </a:schemeClr>
                  </a:solidFill>
                </a:ln>
                <a:effectLst>
                  <a:outerShdw blurRad="50800" dist="88900" dir="6600000" sx="85000" sy="85000" algn="t" rotWithShape="0">
                    <a:prstClr val="black">
                      <a:alpha val="5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C08493BE-D892-40FB-90C5-D4942154CC27}"/>
                  </a:ext>
                </a:extLst>
              </p:cNvPr>
              <p:cNvCxnSpPr>
                <a:cxnSpLocks/>
                <a:stCxn id="245" idx="2"/>
              </p:cNvCxnSpPr>
              <p:nvPr/>
            </p:nvCxnSpPr>
            <p:spPr>
              <a:xfrm flipH="1">
                <a:off x="17230282" y="13517779"/>
                <a:ext cx="393779" cy="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C49592FE-C9E2-4F7E-B25E-8A1DA7195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40792" y="13202622"/>
                <a:ext cx="0" cy="329452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3D9881-C2BE-4635-9B2D-B6B50D6266D8}"/>
              </a:ext>
            </a:extLst>
          </p:cNvPr>
          <p:cNvGrpSpPr/>
          <p:nvPr/>
        </p:nvGrpSpPr>
        <p:grpSpPr>
          <a:xfrm>
            <a:off x="8430108" y="8432165"/>
            <a:ext cx="374904" cy="374904"/>
            <a:chOff x="8430108" y="8432165"/>
            <a:chExt cx="374904" cy="37490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C646B36-6119-4D6E-B43B-4B276455B1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6986" l="9885" r="89885">
                          <a14:foregroundMark x1="36552" y1="73699" x2="37241" y2="94795"/>
                        </a14:backgroundRemoval>
                      </a14:imgEffect>
                    </a14:imgLayer>
                  </a14:imgProps>
                </a:ext>
              </a:extLst>
            </a:blip>
            <a:srcRect l="11012" t="9757" r="38720" b="4046"/>
            <a:stretch/>
          </p:blipFill>
          <p:spPr>
            <a:xfrm>
              <a:off x="8550908" y="8477623"/>
              <a:ext cx="138133" cy="282524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30E48D-8CA5-4C6A-AA15-125186FB7FF8}"/>
                </a:ext>
              </a:extLst>
            </p:cNvPr>
            <p:cNvSpPr/>
            <p:nvPr/>
          </p:nvSpPr>
          <p:spPr>
            <a:xfrm>
              <a:off x="8430108" y="8432165"/>
              <a:ext cx="374904" cy="374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281A29-C20D-4396-812A-323959362004}"/>
              </a:ext>
            </a:extLst>
          </p:cNvPr>
          <p:cNvGrpSpPr/>
          <p:nvPr/>
        </p:nvGrpSpPr>
        <p:grpSpPr>
          <a:xfrm>
            <a:off x="8871134" y="8431197"/>
            <a:ext cx="374904" cy="374904"/>
            <a:chOff x="8871134" y="8431197"/>
            <a:chExt cx="374904" cy="374904"/>
          </a:xfrm>
        </p:grpSpPr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BF0CE6DD-C592-4EE2-9ECF-59DE26451F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423" y="8480482"/>
              <a:ext cx="221717" cy="273225"/>
            </a:xfrm>
            <a:prstGeom prst="upArrow">
              <a:avLst>
                <a:gd name="adj1" fmla="val 38109"/>
                <a:gd name="adj2" fmla="val 64030"/>
              </a:avLst>
            </a:prstGeom>
            <a:solidFill>
              <a:srgbClr val="00B0F0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76385B-6876-47D7-812A-DC7325EA9BE7}"/>
                </a:ext>
              </a:extLst>
            </p:cNvPr>
            <p:cNvSpPr/>
            <p:nvPr/>
          </p:nvSpPr>
          <p:spPr>
            <a:xfrm>
              <a:off x="8871134" y="8431197"/>
              <a:ext cx="374904" cy="374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A047B3D-4B41-430E-A9C3-99B945D6F398}"/>
              </a:ext>
            </a:extLst>
          </p:cNvPr>
          <p:cNvGrpSpPr/>
          <p:nvPr/>
        </p:nvGrpSpPr>
        <p:grpSpPr>
          <a:xfrm>
            <a:off x="10086407" y="8765956"/>
            <a:ext cx="374904" cy="374904"/>
            <a:chOff x="8871134" y="8431197"/>
            <a:chExt cx="374904" cy="374904"/>
          </a:xfrm>
        </p:grpSpPr>
        <p:sp>
          <p:nvSpPr>
            <p:cNvPr id="176" name="Arrow: Up 175">
              <a:extLst>
                <a:ext uri="{FF2B5EF4-FFF2-40B4-BE49-F238E27FC236}">
                  <a16:creationId xmlns:a16="http://schemas.microsoft.com/office/drawing/2014/main" id="{253A78D6-4DD6-4683-A600-3E978CDF750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8950282" y="8480482"/>
              <a:ext cx="221717" cy="273225"/>
            </a:xfrm>
            <a:prstGeom prst="upArrow">
              <a:avLst>
                <a:gd name="adj1" fmla="val 38109"/>
                <a:gd name="adj2" fmla="val 64030"/>
              </a:avLst>
            </a:prstGeom>
            <a:solidFill>
              <a:srgbClr val="00B0F0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D516EC2-436E-4E32-AE0B-BF57ECB26199}"/>
                </a:ext>
              </a:extLst>
            </p:cNvPr>
            <p:cNvSpPr/>
            <p:nvPr/>
          </p:nvSpPr>
          <p:spPr>
            <a:xfrm>
              <a:off x="8871134" y="8431197"/>
              <a:ext cx="374904" cy="374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4044DAA-CA6F-45FB-A360-C6680CC49795}"/>
              </a:ext>
            </a:extLst>
          </p:cNvPr>
          <p:cNvGrpSpPr/>
          <p:nvPr/>
        </p:nvGrpSpPr>
        <p:grpSpPr>
          <a:xfrm>
            <a:off x="10177306" y="8267683"/>
            <a:ext cx="374904" cy="374904"/>
            <a:chOff x="8871134" y="8431197"/>
            <a:chExt cx="374904" cy="374904"/>
          </a:xfrm>
        </p:grpSpPr>
        <p:sp>
          <p:nvSpPr>
            <p:cNvPr id="179" name="Arrow: Up 178">
              <a:extLst>
                <a:ext uri="{FF2B5EF4-FFF2-40B4-BE49-F238E27FC236}">
                  <a16:creationId xmlns:a16="http://schemas.microsoft.com/office/drawing/2014/main" id="{C0CEED70-9EB7-4C62-B576-9DD68635E52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954094" y="8480482"/>
              <a:ext cx="221717" cy="273225"/>
            </a:xfrm>
            <a:prstGeom prst="upArrow">
              <a:avLst>
                <a:gd name="adj1" fmla="val 38109"/>
                <a:gd name="adj2" fmla="val 64030"/>
              </a:avLst>
            </a:prstGeom>
            <a:solidFill>
              <a:srgbClr val="00B0F0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33DE6FF-75F9-49AA-B3C0-D44100891A6F}"/>
                </a:ext>
              </a:extLst>
            </p:cNvPr>
            <p:cNvSpPr/>
            <p:nvPr/>
          </p:nvSpPr>
          <p:spPr>
            <a:xfrm>
              <a:off x="8871134" y="8431197"/>
              <a:ext cx="374904" cy="374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A9FCB31-A566-462D-8D54-18A06E8962A1}"/>
              </a:ext>
            </a:extLst>
          </p:cNvPr>
          <p:cNvGrpSpPr>
            <a:grpSpLocks noChangeAspect="1"/>
          </p:cNvGrpSpPr>
          <p:nvPr/>
        </p:nvGrpSpPr>
        <p:grpSpPr>
          <a:xfrm>
            <a:off x="10021749" y="9743681"/>
            <a:ext cx="274320" cy="301774"/>
            <a:chOff x="20463478" y="13923297"/>
            <a:chExt cx="548640" cy="603547"/>
          </a:xfrm>
        </p:grpSpPr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B808521E-8B12-46FD-80B4-1FCFA69B0252}"/>
                </a:ext>
              </a:extLst>
            </p:cNvPr>
            <p:cNvSpPr/>
            <p:nvPr/>
          </p:nvSpPr>
          <p:spPr>
            <a:xfrm>
              <a:off x="20463478" y="13978204"/>
              <a:ext cx="548640" cy="54864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FFED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9525">
                  <a:solidFill>
                    <a:srgbClr val="843C0C"/>
                  </a:solidFill>
                </a:ln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C0F59772-6139-41E4-83A7-EE1CF599F56F}"/>
                </a:ext>
              </a:extLst>
            </p:cNvPr>
            <p:cNvSpPr txBox="1"/>
            <p:nvPr/>
          </p:nvSpPr>
          <p:spPr>
            <a:xfrm>
              <a:off x="20542876" y="13923297"/>
              <a:ext cx="389845" cy="55184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en-US" sz="2000" b="1" dirty="0">
                  <a:ln w="9525">
                    <a:solidFill>
                      <a:srgbClr val="843C0C"/>
                    </a:solidFill>
                  </a:ln>
                  <a:solidFill>
                    <a:srgbClr val="FFED01"/>
                  </a:solidFill>
                  <a:latin typeface="Copperplate Gothic Bold" panose="020E0705020206020404" pitchFamily="34" charset="0"/>
                  <a:cs typeface="Aharoni" panose="02010803020104030203" pitchFamily="2" charset="-79"/>
                </a:rPr>
                <a:t>2</a:t>
              </a:r>
              <a:endParaRPr lang="en-US" b="1" dirty="0">
                <a:ln w="9525">
                  <a:solidFill>
                    <a:srgbClr val="843C0C"/>
                  </a:solidFill>
                </a:ln>
                <a:solidFill>
                  <a:srgbClr val="FFED01"/>
                </a:solidFill>
                <a:latin typeface="Copperplate Gothic Bold" panose="020E07050202060204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CB80BE-300C-4C1C-89C9-0850BEC8798A}"/>
              </a:ext>
            </a:extLst>
          </p:cNvPr>
          <p:cNvGrpSpPr/>
          <p:nvPr/>
        </p:nvGrpSpPr>
        <p:grpSpPr>
          <a:xfrm>
            <a:off x="9294882" y="9482079"/>
            <a:ext cx="374904" cy="374904"/>
            <a:chOff x="9973982" y="9721084"/>
            <a:chExt cx="374904" cy="374904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21D31A5-C5CF-4245-AE8E-42FD33D6EE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22869" y="9746759"/>
              <a:ext cx="274320" cy="298917"/>
              <a:chOff x="20463478" y="13929012"/>
              <a:chExt cx="548640" cy="597833"/>
            </a:xfrm>
          </p:grpSpPr>
          <p:sp>
            <p:nvSpPr>
              <p:cNvPr id="238" name="Rectangle: Rounded Corners 237">
                <a:extLst>
                  <a:ext uri="{FF2B5EF4-FFF2-40B4-BE49-F238E27FC236}">
                    <a16:creationId xmlns:a16="http://schemas.microsoft.com/office/drawing/2014/main" id="{373AFA3D-CA9A-4F16-8A5A-070A7F2D87F8}"/>
                  </a:ext>
                </a:extLst>
              </p:cNvPr>
              <p:cNvSpPr/>
              <p:nvPr/>
            </p:nvSpPr>
            <p:spPr>
              <a:xfrm>
                <a:off x="20463478" y="13978205"/>
                <a:ext cx="548640" cy="548640"/>
              </a:xfrm>
              <a:prstGeom prst="roundRect">
                <a:avLst/>
              </a:prstGeom>
              <a:solidFill>
                <a:schemeClr val="accent1"/>
              </a:solidFill>
              <a:ln w="12700">
                <a:solidFill>
                  <a:srgbClr val="FFE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9525">
                    <a:solidFill>
                      <a:srgbClr val="843C0C"/>
                    </a:solidFill>
                  </a:ln>
                </a:endParaRP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C65AFA95-9E67-4E78-8F20-E0D29F0D093E}"/>
                  </a:ext>
                </a:extLst>
              </p:cNvPr>
              <p:cNvSpPr txBox="1"/>
              <p:nvPr/>
            </p:nvSpPr>
            <p:spPr>
              <a:xfrm>
                <a:off x="20544781" y="13929012"/>
                <a:ext cx="389845" cy="55184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US" sz="2000" b="1" dirty="0">
                    <a:ln w="9525">
                      <a:solidFill>
                        <a:srgbClr val="843C0C"/>
                      </a:solidFill>
                    </a:ln>
                    <a:solidFill>
                      <a:srgbClr val="FFED01"/>
                    </a:soli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3</a:t>
                </a:r>
                <a:endParaRPr lang="en-US" sz="3600" b="1" dirty="0">
                  <a:ln w="9525">
                    <a:solidFill>
                      <a:srgbClr val="843C0C"/>
                    </a:solidFill>
                  </a:ln>
                  <a:solidFill>
                    <a:srgbClr val="FFED01"/>
                  </a:solidFill>
                  <a:latin typeface="Copperplate Gothic Bold" panose="020E07050202060204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C40358-01C3-4A07-8D15-615D8A3C7D79}"/>
                </a:ext>
              </a:extLst>
            </p:cNvPr>
            <p:cNvSpPr/>
            <p:nvPr/>
          </p:nvSpPr>
          <p:spPr>
            <a:xfrm>
              <a:off x="9973982" y="9721084"/>
              <a:ext cx="374904" cy="374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EBB55-5BFA-4447-A180-3EE86A2BDF64}"/>
              </a:ext>
            </a:extLst>
          </p:cNvPr>
          <p:cNvGrpSpPr/>
          <p:nvPr/>
        </p:nvGrpSpPr>
        <p:grpSpPr>
          <a:xfrm>
            <a:off x="9224846" y="9894511"/>
            <a:ext cx="374904" cy="374904"/>
            <a:chOff x="9973927" y="9720175"/>
            <a:chExt cx="374904" cy="374904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2DCF3461-AED3-4051-B023-CEE406D3C7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21964" y="9748545"/>
              <a:ext cx="274320" cy="297010"/>
              <a:chOff x="20463478" y="13932822"/>
              <a:chExt cx="548640" cy="594019"/>
            </a:xfrm>
          </p:grpSpPr>
          <p:sp>
            <p:nvSpPr>
              <p:cNvPr id="241" name="Rectangle: Rounded Corners 240">
                <a:extLst>
                  <a:ext uri="{FF2B5EF4-FFF2-40B4-BE49-F238E27FC236}">
                    <a16:creationId xmlns:a16="http://schemas.microsoft.com/office/drawing/2014/main" id="{DB9342D9-5B56-4452-931E-54EB334BB91E}"/>
                  </a:ext>
                </a:extLst>
              </p:cNvPr>
              <p:cNvSpPr/>
              <p:nvPr/>
            </p:nvSpPr>
            <p:spPr>
              <a:xfrm>
                <a:off x="20463478" y="13978201"/>
                <a:ext cx="548640" cy="548640"/>
              </a:xfrm>
              <a:prstGeom prst="roundRect">
                <a:avLst/>
              </a:prstGeom>
              <a:solidFill>
                <a:schemeClr val="accent1"/>
              </a:solidFill>
              <a:ln w="12700">
                <a:solidFill>
                  <a:srgbClr val="FFE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9525">
                    <a:solidFill>
                      <a:srgbClr val="843C0C"/>
                    </a:solidFill>
                  </a:ln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0162A15-1C3B-41E7-957C-5B4AB80BE326}"/>
                  </a:ext>
                </a:extLst>
              </p:cNvPr>
              <p:cNvSpPr txBox="1"/>
              <p:nvPr/>
            </p:nvSpPr>
            <p:spPr>
              <a:xfrm>
                <a:off x="20537158" y="13932822"/>
                <a:ext cx="389846" cy="55184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US" sz="2000" b="1" dirty="0">
                    <a:ln w="9525">
                      <a:solidFill>
                        <a:srgbClr val="843C0C"/>
                      </a:solidFill>
                    </a:ln>
                    <a:solidFill>
                      <a:srgbClr val="FFED01"/>
                    </a:soli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4</a:t>
                </a:r>
                <a:endParaRPr lang="en-US" b="1" dirty="0">
                  <a:ln w="9525">
                    <a:solidFill>
                      <a:srgbClr val="843C0C"/>
                    </a:solidFill>
                  </a:ln>
                  <a:solidFill>
                    <a:srgbClr val="FFED01"/>
                  </a:solidFill>
                  <a:latin typeface="Copperplate Gothic Bold" panose="020E07050202060204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B569E4-0D29-412B-B2E8-F630B6FDA6F7}"/>
                </a:ext>
              </a:extLst>
            </p:cNvPr>
            <p:cNvSpPr/>
            <p:nvPr/>
          </p:nvSpPr>
          <p:spPr>
            <a:xfrm>
              <a:off x="9973927" y="9720175"/>
              <a:ext cx="374904" cy="374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13FFB5A-7C1B-420D-B8C5-ADFD0FDDD065}"/>
              </a:ext>
            </a:extLst>
          </p:cNvPr>
          <p:cNvGrpSpPr/>
          <p:nvPr/>
        </p:nvGrpSpPr>
        <p:grpSpPr>
          <a:xfrm>
            <a:off x="9495902" y="9173279"/>
            <a:ext cx="374904" cy="374904"/>
            <a:chOff x="9974877" y="9720931"/>
            <a:chExt cx="374904" cy="374904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7E1298DE-881C-48D4-BEB2-C2E93A94E1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25169" y="9758982"/>
              <a:ext cx="274320" cy="289330"/>
              <a:chOff x="20460217" y="13946157"/>
              <a:chExt cx="548640" cy="578659"/>
            </a:xfrm>
          </p:grpSpPr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CAC1FA7F-9E7B-471C-B789-ADB4047EBB20}"/>
                  </a:ext>
                </a:extLst>
              </p:cNvPr>
              <p:cNvSpPr/>
              <p:nvPr/>
            </p:nvSpPr>
            <p:spPr>
              <a:xfrm>
                <a:off x="20460217" y="13976176"/>
                <a:ext cx="548640" cy="548640"/>
              </a:xfrm>
              <a:prstGeom prst="roundRect">
                <a:avLst/>
              </a:prstGeom>
              <a:solidFill>
                <a:schemeClr val="accent1"/>
              </a:solidFill>
              <a:ln w="12700">
                <a:solidFill>
                  <a:srgbClr val="FFE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9525">
                    <a:solidFill>
                      <a:srgbClr val="843C0C"/>
                    </a:solidFill>
                  </a:ln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192E7140-B6CF-40B6-8D87-179AC95AC8FE}"/>
                  </a:ext>
                </a:extLst>
              </p:cNvPr>
              <p:cNvSpPr txBox="1"/>
              <p:nvPr/>
            </p:nvSpPr>
            <p:spPr>
              <a:xfrm>
                <a:off x="20544779" y="13946157"/>
                <a:ext cx="389846" cy="55184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US" sz="2000" b="1" dirty="0">
                    <a:ln w="9525">
                      <a:solidFill>
                        <a:srgbClr val="843C0C"/>
                      </a:solidFill>
                    </a:ln>
                    <a:solidFill>
                      <a:srgbClr val="FFED01"/>
                    </a:soli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7</a:t>
                </a:r>
                <a:endParaRPr lang="en-US" b="1" dirty="0">
                  <a:ln w="9525">
                    <a:solidFill>
                      <a:srgbClr val="843C0C"/>
                    </a:solidFill>
                  </a:ln>
                  <a:solidFill>
                    <a:srgbClr val="FFED01"/>
                  </a:solidFill>
                  <a:latin typeface="Copperplate Gothic Bold" panose="020E07050202060204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55AA59-1808-4020-94FC-DBF0E8019DC4}"/>
                </a:ext>
              </a:extLst>
            </p:cNvPr>
            <p:cNvSpPr/>
            <p:nvPr/>
          </p:nvSpPr>
          <p:spPr>
            <a:xfrm>
              <a:off x="9974877" y="9720931"/>
              <a:ext cx="374904" cy="374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B59E4E-DAF5-4014-896B-6C3DA351DD6A}"/>
              </a:ext>
            </a:extLst>
          </p:cNvPr>
          <p:cNvGrpSpPr/>
          <p:nvPr/>
        </p:nvGrpSpPr>
        <p:grpSpPr>
          <a:xfrm>
            <a:off x="9953965" y="9147141"/>
            <a:ext cx="374904" cy="374904"/>
            <a:chOff x="9974282" y="9719752"/>
            <a:chExt cx="374904" cy="374904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F4C75D9D-1ADD-45B1-8A54-7A043A1FDD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23720" y="9752227"/>
              <a:ext cx="274320" cy="293392"/>
              <a:chOff x="20463478" y="13940061"/>
              <a:chExt cx="548640" cy="586783"/>
            </a:xfrm>
          </p:grpSpPr>
          <p:sp>
            <p:nvSpPr>
              <p:cNvPr id="244" name="Rectangle: Rounded Corners 243">
                <a:extLst>
                  <a:ext uri="{FF2B5EF4-FFF2-40B4-BE49-F238E27FC236}">
                    <a16:creationId xmlns:a16="http://schemas.microsoft.com/office/drawing/2014/main" id="{0535EF8A-9017-4E2A-8708-3D61A5576926}"/>
                  </a:ext>
                </a:extLst>
              </p:cNvPr>
              <p:cNvSpPr/>
              <p:nvPr/>
            </p:nvSpPr>
            <p:spPr>
              <a:xfrm>
                <a:off x="20463478" y="13978204"/>
                <a:ext cx="548640" cy="548640"/>
              </a:xfrm>
              <a:prstGeom prst="roundRect">
                <a:avLst/>
              </a:prstGeom>
              <a:solidFill>
                <a:schemeClr val="accent1"/>
              </a:solidFill>
              <a:ln w="12700">
                <a:solidFill>
                  <a:srgbClr val="FFE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9525">
                    <a:solidFill>
                      <a:srgbClr val="843C0C"/>
                    </a:solidFill>
                  </a:ln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099CAEA5-2D91-4FC3-8194-3DA6210E9D63}"/>
                  </a:ext>
                </a:extLst>
              </p:cNvPr>
              <p:cNvSpPr txBox="1"/>
              <p:nvPr/>
            </p:nvSpPr>
            <p:spPr>
              <a:xfrm>
                <a:off x="20542876" y="13940061"/>
                <a:ext cx="389845" cy="55184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US" sz="2000" b="1" dirty="0">
                    <a:ln w="9525">
                      <a:solidFill>
                        <a:srgbClr val="843C0C"/>
                      </a:solidFill>
                    </a:ln>
                    <a:solidFill>
                      <a:srgbClr val="FFED01"/>
                    </a:soli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5</a:t>
                </a:r>
                <a:endParaRPr lang="en-US" sz="2800" b="1" dirty="0">
                  <a:ln w="9525">
                    <a:solidFill>
                      <a:srgbClr val="843C0C"/>
                    </a:solidFill>
                  </a:ln>
                  <a:solidFill>
                    <a:srgbClr val="FFED01"/>
                  </a:solidFill>
                  <a:latin typeface="Copperplate Gothic Bold" panose="020E07050202060204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6C6D05-4CF8-49BE-B408-DEA95F044B44}"/>
                </a:ext>
              </a:extLst>
            </p:cNvPr>
            <p:cNvSpPr/>
            <p:nvPr/>
          </p:nvSpPr>
          <p:spPr>
            <a:xfrm>
              <a:off x="9974282" y="9719752"/>
              <a:ext cx="374904" cy="374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B8414C6-4B37-47BD-8E20-CD5BEB08F705}"/>
              </a:ext>
            </a:extLst>
          </p:cNvPr>
          <p:cNvGrpSpPr/>
          <p:nvPr/>
        </p:nvGrpSpPr>
        <p:grpSpPr>
          <a:xfrm>
            <a:off x="10364758" y="9153399"/>
            <a:ext cx="374904" cy="374904"/>
            <a:chOff x="9973641" y="9720281"/>
            <a:chExt cx="374904" cy="374904"/>
          </a:xfrm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FD48C8F1-C0F9-47AC-A443-06D76E9755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27854" y="9747660"/>
              <a:ext cx="269416" cy="293994"/>
              <a:chOff x="20463545" y="13925202"/>
              <a:chExt cx="548640" cy="598690"/>
            </a:xfrm>
          </p:grpSpPr>
          <p:sp>
            <p:nvSpPr>
              <p:cNvPr id="259" name="Rectangle: Rounded Corners 258">
                <a:extLst>
                  <a:ext uri="{FF2B5EF4-FFF2-40B4-BE49-F238E27FC236}">
                    <a16:creationId xmlns:a16="http://schemas.microsoft.com/office/drawing/2014/main" id="{A8DB0444-500A-4D9D-9850-20D3C73B57DC}"/>
                  </a:ext>
                </a:extLst>
              </p:cNvPr>
              <p:cNvSpPr/>
              <p:nvPr/>
            </p:nvSpPr>
            <p:spPr>
              <a:xfrm>
                <a:off x="20463545" y="13975252"/>
                <a:ext cx="548640" cy="548640"/>
              </a:xfrm>
              <a:prstGeom prst="roundRect">
                <a:avLst/>
              </a:prstGeom>
              <a:solidFill>
                <a:schemeClr val="accent1"/>
              </a:solidFill>
              <a:ln w="12700">
                <a:solidFill>
                  <a:srgbClr val="FFE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9525">
                    <a:solidFill>
                      <a:srgbClr val="843C0C"/>
                    </a:solidFill>
                  </a:ln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BF1FAAD8-E867-4EFD-8156-47E0CCCA03B8}"/>
                  </a:ext>
                </a:extLst>
              </p:cNvPr>
              <p:cNvSpPr txBox="1"/>
              <p:nvPr/>
            </p:nvSpPr>
            <p:spPr>
              <a:xfrm>
                <a:off x="20552401" y="13925202"/>
                <a:ext cx="389845" cy="55184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US" sz="2000" b="1" dirty="0">
                    <a:ln w="9525">
                      <a:solidFill>
                        <a:srgbClr val="843C0C"/>
                      </a:solidFill>
                    </a:ln>
                    <a:solidFill>
                      <a:srgbClr val="FFED01"/>
                    </a:soli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9</a:t>
                </a:r>
                <a:endParaRPr lang="en-US" b="1" dirty="0">
                  <a:ln w="9525">
                    <a:solidFill>
                      <a:srgbClr val="843C0C"/>
                    </a:solidFill>
                  </a:ln>
                  <a:solidFill>
                    <a:srgbClr val="FFED01"/>
                  </a:solidFill>
                  <a:latin typeface="Copperplate Gothic Bold" panose="020E07050202060204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E135B7A-D758-4F10-BD5F-87E85380B9FF}"/>
                </a:ext>
              </a:extLst>
            </p:cNvPr>
            <p:cNvSpPr/>
            <p:nvPr/>
          </p:nvSpPr>
          <p:spPr>
            <a:xfrm>
              <a:off x="9973641" y="9720281"/>
              <a:ext cx="374904" cy="374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9F3AA3E-97DE-4FB7-8A1C-6173266A8627}"/>
              </a:ext>
            </a:extLst>
          </p:cNvPr>
          <p:cNvGrpSpPr/>
          <p:nvPr/>
        </p:nvGrpSpPr>
        <p:grpSpPr>
          <a:xfrm>
            <a:off x="11088394" y="8432741"/>
            <a:ext cx="374904" cy="374904"/>
            <a:chOff x="9973641" y="9720931"/>
            <a:chExt cx="374904" cy="374904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7DB13721-40C1-49A0-A120-5D313DB75D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25014" y="9736052"/>
              <a:ext cx="274320" cy="306743"/>
              <a:chOff x="19629120" y="14751277"/>
              <a:chExt cx="548640" cy="613486"/>
            </a:xfrm>
          </p:grpSpPr>
          <p:sp>
            <p:nvSpPr>
              <p:cNvPr id="228" name="Rectangle: Rounded Corners 227">
                <a:extLst>
                  <a:ext uri="{FF2B5EF4-FFF2-40B4-BE49-F238E27FC236}">
                    <a16:creationId xmlns:a16="http://schemas.microsoft.com/office/drawing/2014/main" id="{C8D6D59C-01B8-4FBB-8717-76FC1C14A39C}"/>
                  </a:ext>
                </a:extLst>
              </p:cNvPr>
              <p:cNvSpPr/>
              <p:nvPr/>
            </p:nvSpPr>
            <p:spPr>
              <a:xfrm>
                <a:off x="19629120" y="14816123"/>
                <a:ext cx="548640" cy="548640"/>
              </a:xfrm>
              <a:prstGeom prst="roundRect">
                <a:avLst/>
              </a:prstGeom>
              <a:solidFill>
                <a:schemeClr val="accent1"/>
              </a:solidFill>
              <a:ln w="12700">
                <a:solidFill>
                  <a:srgbClr val="FFE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9525">
                    <a:solidFill>
                      <a:srgbClr val="843C0C"/>
                    </a:solidFill>
                  </a:ln>
                </a:endParaRP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4C4859CA-1AAF-4A52-ABF0-36F316B3E81E}"/>
                  </a:ext>
                </a:extLst>
              </p:cNvPr>
              <p:cNvSpPr txBox="1"/>
              <p:nvPr/>
            </p:nvSpPr>
            <p:spPr>
              <a:xfrm>
                <a:off x="19729752" y="14751277"/>
                <a:ext cx="342892" cy="60702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US" sz="2200" b="1" dirty="0">
                    <a:ln w="9525">
                      <a:solidFill>
                        <a:srgbClr val="843C0C"/>
                      </a:solidFill>
                    </a:ln>
                    <a:solidFill>
                      <a:srgbClr val="FFED01"/>
                    </a:soli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1</a:t>
                </a: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030D23-B90A-4388-B49B-F9C3D2BE5C7F}"/>
                </a:ext>
              </a:extLst>
            </p:cNvPr>
            <p:cNvSpPr/>
            <p:nvPr/>
          </p:nvSpPr>
          <p:spPr>
            <a:xfrm>
              <a:off x="9973641" y="9720931"/>
              <a:ext cx="374904" cy="374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8D1A334-9253-480F-B537-248EB2AD9F11}"/>
              </a:ext>
            </a:extLst>
          </p:cNvPr>
          <p:cNvGrpSpPr/>
          <p:nvPr/>
        </p:nvGrpSpPr>
        <p:grpSpPr>
          <a:xfrm>
            <a:off x="11102446" y="9405102"/>
            <a:ext cx="374904" cy="374904"/>
            <a:chOff x="9973641" y="9720931"/>
            <a:chExt cx="374904" cy="374904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522D94F9-8F9E-4252-AF8E-82BCFE0805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24675" y="9753697"/>
              <a:ext cx="274320" cy="292378"/>
              <a:chOff x="20463478" y="13942347"/>
              <a:chExt cx="548640" cy="584755"/>
            </a:xfrm>
          </p:grpSpPr>
          <p:sp>
            <p:nvSpPr>
              <p:cNvPr id="250" name="Rectangle: Rounded Corners 249">
                <a:extLst>
                  <a:ext uri="{FF2B5EF4-FFF2-40B4-BE49-F238E27FC236}">
                    <a16:creationId xmlns:a16="http://schemas.microsoft.com/office/drawing/2014/main" id="{7FBBCB6C-A2AD-4FB7-8DA5-0277D05B3409}"/>
                  </a:ext>
                </a:extLst>
              </p:cNvPr>
              <p:cNvSpPr/>
              <p:nvPr/>
            </p:nvSpPr>
            <p:spPr>
              <a:xfrm>
                <a:off x="20463478" y="13978462"/>
                <a:ext cx="548640" cy="548640"/>
              </a:xfrm>
              <a:prstGeom prst="roundRect">
                <a:avLst/>
              </a:prstGeom>
              <a:solidFill>
                <a:schemeClr val="accent1"/>
              </a:solidFill>
              <a:ln w="12700">
                <a:solidFill>
                  <a:srgbClr val="FFE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9525">
                    <a:solidFill>
                      <a:srgbClr val="843C0C"/>
                    </a:solidFill>
                  </a:ln>
                </a:endParaRP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3886F314-B6D1-4F65-A3D1-9A675E9FBA61}"/>
                  </a:ext>
                </a:extLst>
              </p:cNvPr>
              <p:cNvSpPr txBox="1"/>
              <p:nvPr/>
            </p:nvSpPr>
            <p:spPr>
              <a:xfrm>
                <a:off x="20535256" y="13942347"/>
                <a:ext cx="389845" cy="55184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US" sz="2000" b="1" dirty="0">
                    <a:ln w="9525">
                      <a:solidFill>
                        <a:srgbClr val="843C0C"/>
                      </a:solidFill>
                    </a:ln>
                    <a:solidFill>
                      <a:srgbClr val="FFED01"/>
                    </a:soli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6</a:t>
                </a:r>
                <a:endParaRPr lang="en-US" b="1" dirty="0">
                  <a:ln w="9525">
                    <a:solidFill>
                      <a:srgbClr val="843C0C"/>
                    </a:solidFill>
                  </a:ln>
                  <a:solidFill>
                    <a:srgbClr val="FFED01"/>
                  </a:solidFill>
                  <a:latin typeface="Copperplate Gothic Bold" panose="020E07050202060204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FC3870-1F86-40AA-8511-2D07128B17DF}"/>
                </a:ext>
              </a:extLst>
            </p:cNvPr>
            <p:cNvSpPr/>
            <p:nvPr/>
          </p:nvSpPr>
          <p:spPr>
            <a:xfrm>
              <a:off x="9973641" y="9720931"/>
              <a:ext cx="374904" cy="374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AB38BB3-6F1C-48AB-9ED8-3F7651BA7EBC}"/>
              </a:ext>
            </a:extLst>
          </p:cNvPr>
          <p:cNvGrpSpPr/>
          <p:nvPr/>
        </p:nvGrpSpPr>
        <p:grpSpPr>
          <a:xfrm>
            <a:off x="10699500" y="8405422"/>
            <a:ext cx="374904" cy="374904"/>
            <a:chOff x="9973641" y="9720931"/>
            <a:chExt cx="374904" cy="374904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ED9C5915-CBE2-407D-889A-FDECDD2E2E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23933" y="9747190"/>
              <a:ext cx="274320" cy="297774"/>
              <a:chOff x="20463478" y="13928892"/>
              <a:chExt cx="548640" cy="595549"/>
            </a:xfrm>
          </p:grpSpPr>
          <p:sp>
            <p:nvSpPr>
              <p:cNvPr id="262" name="Rectangle: Rounded Corners 261">
                <a:extLst>
                  <a:ext uri="{FF2B5EF4-FFF2-40B4-BE49-F238E27FC236}">
                    <a16:creationId xmlns:a16="http://schemas.microsoft.com/office/drawing/2014/main" id="{82F4D061-E8D7-4C41-A0D9-5F2D434EA8DC}"/>
                  </a:ext>
                </a:extLst>
              </p:cNvPr>
              <p:cNvSpPr/>
              <p:nvPr/>
            </p:nvSpPr>
            <p:spPr>
              <a:xfrm>
                <a:off x="20463478" y="13975800"/>
                <a:ext cx="548640" cy="548641"/>
              </a:xfrm>
              <a:prstGeom prst="roundRect">
                <a:avLst/>
              </a:prstGeom>
              <a:solidFill>
                <a:schemeClr val="accent1"/>
              </a:solidFill>
              <a:ln w="12700">
                <a:solidFill>
                  <a:srgbClr val="FFE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9525">
                    <a:solidFill>
                      <a:srgbClr val="843C0C"/>
                    </a:solidFill>
                  </a:ln>
                </a:endParaRP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4E8C9B02-6FE6-46D0-8CB3-4C0040C1B709}"/>
                  </a:ext>
                </a:extLst>
              </p:cNvPr>
              <p:cNvSpPr txBox="1"/>
              <p:nvPr/>
            </p:nvSpPr>
            <p:spPr>
              <a:xfrm>
                <a:off x="20536612" y="13928892"/>
                <a:ext cx="389846" cy="55184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US" sz="2000" b="1" dirty="0">
                    <a:ln w="9525">
                      <a:solidFill>
                        <a:srgbClr val="843C0C"/>
                      </a:solidFill>
                    </a:ln>
                    <a:solidFill>
                      <a:srgbClr val="FFED01"/>
                    </a:soli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0</a:t>
                </a:r>
                <a:endParaRPr lang="en-US" b="1" dirty="0">
                  <a:ln w="9525">
                    <a:solidFill>
                      <a:srgbClr val="843C0C"/>
                    </a:solidFill>
                  </a:ln>
                  <a:solidFill>
                    <a:srgbClr val="FFED01"/>
                  </a:solidFill>
                  <a:latin typeface="Copperplate Gothic Bold" panose="020E07050202060204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4C8652B-9E1C-4569-8448-620493AE7BF5}"/>
                </a:ext>
              </a:extLst>
            </p:cNvPr>
            <p:cNvSpPr/>
            <p:nvPr/>
          </p:nvSpPr>
          <p:spPr>
            <a:xfrm>
              <a:off x="9973641" y="9720931"/>
              <a:ext cx="374904" cy="374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F11DC46-DB41-4FC6-BCAA-B87A1710F781}"/>
              </a:ext>
            </a:extLst>
          </p:cNvPr>
          <p:cNvGrpSpPr/>
          <p:nvPr/>
        </p:nvGrpSpPr>
        <p:grpSpPr>
          <a:xfrm>
            <a:off x="10847116" y="10154055"/>
            <a:ext cx="374904" cy="374904"/>
            <a:chOff x="9973641" y="9720931"/>
            <a:chExt cx="374904" cy="374904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B511E698-AAD3-46C8-A67C-AFFBC8181C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25168" y="9750469"/>
              <a:ext cx="274320" cy="295805"/>
              <a:chOff x="20463478" y="13932824"/>
              <a:chExt cx="548640" cy="591610"/>
            </a:xfrm>
          </p:grpSpPr>
          <p:sp>
            <p:nvSpPr>
              <p:cNvPr id="256" name="Rectangle: Rounded Corners 255">
                <a:extLst>
                  <a:ext uri="{FF2B5EF4-FFF2-40B4-BE49-F238E27FC236}">
                    <a16:creationId xmlns:a16="http://schemas.microsoft.com/office/drawing/2014/main" id="{B996F996-B367-45F1-AFCA-E82FC25E2EEC}"/>
                  </a:ext>
                </a:extLst>
              </p:cNvPr>
              <p:cNvSpPr/>
              <p:nvPr/>
            </p:nvSpPr>
            <p:spPr>
              <a:xfrm>
                <a:off x="20463478" y="13975794"/>
                <a:ext cx="548640" cy="548640"/>
              </a:xfrm>
              <a:prstGeom prst="roundRect">
                <a:avLst/>
              </a:prstGeom>
              <a:solidFill>
                <a:schemeClr val="accent1"/>
              </a:solidFill>
              <a:ln w="12700">
                <a:solidFill>
                  <a:srgbClr val="FFED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9525">
                    <a:solidFill>
                      <a:srgbClr val="843C0C"/>
                    </a:solidFill>
                  </a:ln>
                </a:endParaRP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70B15E3E-C90B-44F3-9D8C-CAF4A291155C}"/>
                  </a:ext>
                </a:extLst>
              </p:cNvPr>
              <p:cNvSpPr txBox="1"/>
              <p:nvPr/>
            </p:nvSpPr>
            <p:spPr>
              <a:xfrm>
                <a:off x="20540970" y="13932824"/>
                <a:ext cx="389846" cy="55184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US" sz="2000" b="1" dirty="0">
                    <a:ln w="9525">
                      <a:solidFill>
                        <a:srgbClr val="843C0C"/>
                      </a:solidFill>
                    </a:ln>
                    <a:solidFill>
                      <a:srgbClr val="FFED01"/>
                    </a:solidFill>
                    <a:latin typeface="Copperplate Gothic Bold" panose="020E0705020206020404" pitchFamily="34" charset="0"/>
                    <a:cs typeface="Aharoni" panose="02010803020104030203" pitchFamily="2" charset="-79"/>
                  </a:rPr>
                  <a:t>8</a:t>
                </a:r>
                <a:endParaRPr lang="en-US" sz="4000" b="1" dirty="0">
                  <a:ln w="9525">
                    <a:solidFill>
                      <a:srgbClr val="843C0C"/>
                    </a:solidFill>
                  </a:ln>
                  <a:solidFill>
                    <a:srgbClr val="FFED01"/>
                  </a:solidFill>
                  <a:latin typeface="Copperplate Gothic Bold" panose="020E07050202060204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71A4AE3-698F-4427-B7BA-0EAEF7C666F2}"/>
                </a:ext>
              </a:extLst>
            </p:cNvPr>
            <p:cNvSpPr/>
            <p:nvPr/>
          </p:nvSpPr>
          <p:spPr>
            <a:xfrm>
              <a:off x="9973641" y="9720931"/>
              <a:ext cx="374904" cy="374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BA4186-5892-45C3-80FE-EE1EFBE48858}"/>
              </a:ext>
            </a:extLst>
          </p:cNvPr>
          <p:cNvGrpSpPr/>
          <p:nvPr/>
        </p:nvGrpSpPr>
        <p:grpSpPr>
          <a:xfrm>
            <a:off x="10464948" y="9668018"/>
            <a:ext cx="374904" cy="374904"/>
            <a:chOff x="9973641" y="9720931"/>
            <a:chExt cx="374904" cy="374904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31C07FFB-998D-4990-B48D-65DF2193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026438" y="9765886"/>
              <a:ext cx="271168" cy="275925"/>
            </a:xfrm>
            <a:prstGeom prst="rect">
              <a:avLst/>
            </a:prstGeom>
          </p:spPr>
        </p:pic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AF7DBD1-FC7F-4CF9-909C-05F5B855710E}"/>
                </a:ext>
              </a:extLst>
            </p:cNvPr>
            <p:cNvSpPr/>
            <p:nvPr/>
          </p:nvSpPr>
          <p:spPr>
            <a:xfrm>
              <a:off x="9973641" y="9720931"/>
              <a:ext cx="374904" cy="374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81E90836-9827-40E0-86B3-3CF23635E339}"/>
              </a:ext>
            </a:extLst>
          </p:cNvPr>
          <p:cNvSpPr/>
          <p:nvPr/>
        </p:nvSpPr>
        <p:spPr>
          <a:xfrm>
            <a:off x="9974294" y="9720403"/>
            <a:ext cx="374904" cy="374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BA61E81-F1DC-4B0B-AEB8-E40CFC6136BE}"/>
              </a:ext>
            </a:extLst>
          </p:cNvPr>
          <p:cNvGrpSpPr/>
          <p:nvPr/>
        </p:nvGrpSpPr>
        <p:grpSpPr>
          <a:xfrm>
            <a:off x="2081602" y="15686791"/>
            <a:ext cx="11996419" cy="666750"/>
            <a:chOff x="2796540" y="12461635"/>
            <a:chExt cx="11996419" cy="666750"/>
          </a:xfrm>
        </p:grpSpPr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531E7DB5-07E2-45FF-82BD-80B3B3289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6540" y="12461635"/>
              <a:ext cx="666750" cy="666750"/>
            </a:xfrm>
            <a:prstGeom prst="rect">
              <a:avLst/>
            </a:prstGeom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E1C0E3B7-5E05-4CAC-82F0-84216329E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3290" y="12461635"/>
              <a:ext cx="666750" cy="666750"/>
            </a:xfrm>
            <a:prstGeom prst="rect">
              <a:avLst/>
            </a:prstGeom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495F66E5-38E5-4978-829A-791E43360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0040" y="12461635"/>
              <a:ext cx="666750" cy="666750"/>
            </a:xfrm>
            <a:prstGeom prst="rect">
              <a:avLst/>
            </a:prstGeom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5BC33C4F-282B-46A9-9669-72DB953F5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790" y="12461635"/>
              <a:ext cx="666750" cy="666750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8BEE60E9-877A-4E96-BA04-7C074F491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540" y="12461635"/>
              <a:ext cx="666750" cy="666750"/>
            </a:xfrm>
            <a:prstGeom prst="rect">
              <a:avLst/>
            </a:prstGeom>
          </p:spPr>
        </p:pic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89BDB2F2-9CBC-4395-BC8D-02D11C093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0290" y="12461635"/>
              <a:ext cx="666750" cy="666750"/>
            </a:xfrm>
            <a:prstGeom prst="rect">
              <a:avLst/>
            </a:prstGeom>
          </p:spPr>
        </p:pic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1D2CFEE0-8F62-4894-A747-9CF58D96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040" y="12461635"/>
              <a:ext cx="666750" cy="666750"/>
            </a:xfrm>
            <a:prstGeom prst="rect">
              <a:avLst/>
            </a:prstGeom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68DD9E30-F701-466F-AECA-1954956F7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3790" y="12461635"/>
              <a:ext cx="666750" cy="666750"/>
            </a:xfrm>
            <a:prstGeom prst="rect">
              <a:avLst/>
            </a:prstGeom>
          </p:spPr>
        </p:pic>
        <p:pic>
          <p:nvPicPr>
            <p:cNvPr id="231" name="Picture 230">
              <a:extLst>
                <a:ext uri="{FF2B5EF4-FFF2-40B4-BE49-F238E27FC236}">
                  <a16:creationId xmlns:a16="http://schemas.microsoft.com/office/drawing/2014/main" id="{7EEF4149-B46D-4237-BF92-C17A80DFE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0540" y="12461635"/>
              <a:ext cx="666750" cy="666750"/>
            </a:xfrm>
            <a:prstGeom prst="rect">
              <a:avLst/>
            </a:prstGeom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1AB80FFB-F5D9-4E32-9D5F-0FE372001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7290" y="12461635"/>
              <a:ext cx="666750" cy="666750"/>
            </a:xfrm>
            <a:prstGeom prst="rect">
              <a:avLst/>
            </a:prstGeom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F09A9D75-280D-464A-BF9D-286DB860E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4040" y="12461635"/>
              <a:ext cx="666750" cy="666750"/>
            </a:xfrm>
            <a:prstGeom prst="rect">
              <a:avLst/>
            </a:prstGeom>
          </p:spPr>
        </p:pic>
        <p:pic>
          <p:nvPicPr>
            <p:cNvPr id="264" name="Picture 263">
              <a:extLst>
                <a:ext uri="{FF2B5EF4-FFF2-40B4-BE49-F238E27FC236}">
                  <a16:creationId xmlns:a16="http://schemas.microsoft.com/office/drawing/2014/main" id="{78CD6AC7-F6B5-4A93-928D-BA69286D1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0790" y="12461635"/>
              <a:ext cx="666750" cy="666750"/>
            </a:xfrm>
            <a:prstGeom prst="rect">
              <a:avLst/>
            </a:prstGeom>
          </p:spPr>
        </p:pic>
        <p:pic>
          <p:nvPicPr>
            <p:cNvPr id="265" name="Picture 264">
              <a:extLst>
                <a:ext uri="{FF2B5EF4-FFF2-40B4-BE49-F238E27FC236}">
                  <a16:creationId xmlns:a16="http://schemas.microsoft.com/office/drawing/2014/main" id="{C74411B3-E20E-450F-81FA-4968D12CC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7540" y="12461635"/>
              <a:ext cx="666750" cy="666750"/>
            </a:xfrm>
            <a:prstGeom prst="rect">
              <a:avLst/>
            </a:prstGeom>
          </p:spPr>
        </p:pic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D823B5AC-5749-4AB4-98FA-687232D4B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4290" y="12461635"/>
              <a:ext cx="666750" cy="666750"/>
            </a:xfrm>
            <a:prstGeom prst="rect">
              <a:avLst/>
            </a:prstGeom>
          </p:spPr>
        </p:pic>
        <p:pic>
          <p:nvPicPr>
            <p:cNvPr id="267" name="Picture 266">
              <a:extLst>
                <a:ext uri="{FF2B5EF4-FFF2-40B4-BE49-F238E27FC236}">
                  <a16:creationId xmlns:a16="http://schemas.microsoft.com/office/drawing/2014/main" id="{26AE4DA0-20F4-4E8C-925D-2B3F4338B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1040" y="12461635"/>
              <a:ext cx="666750" cy="666750"/>
            </a:xfrm>
            <a:prstGeom prst="rect">
              <a:avLst/>
            </a:prstGeom>
          </p:spPr>
        </p:pic>
        <p:pic>
          <p:nvPicPr>
            <p:cNvPr id="268" name="Picture 267">
              <a:extLst>
                <a:ext uri="{FF2B5EF4-FFF2-40B4-BE49-F238E27FC236}">
                  <a16:creationId xmlns:a16="http://schemas.microsoft.com/office/drawing/2014/main" id="{8F635DC8-5582-458C-82A2-A7A748C5C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7790" y="12461635"/>
              <a:ext cx="666750" cy="666750"/>
            </a:xfrm>
            <a:prstGeom prst="rect">
              <a:avLst/>
            </a:prstGeom>
          </p:spPr>
        </p:pic>
        <p:pic>
          <p:nvPicPr>
            <p:cNvPr id="269" name="Picture 268">
              <a:extLst>
                <a:ext uri="{FF2B5EF4-FFF2-40B4-BE49-F238E27FC236}">
                  <a16:creationId xmlns:a16="http://schemas.microsoft.com/office/drawing/2014/main" id="{99710321-C181-48D0-BE85-188EF6E75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9459" y="12461635"/>
              <a:ext cx="666750" cy="666750"/>
            </a:xfrm>
            <a:prstGeom prst="rect">
              <a:avLst/>
            </a:prstGeom>
          </p:spPr>
        </p:pic>
        <p:pic>
          <p:nvPicPr>
            <p:cNvPr id="270" name="Picture 269">
              <a:extLst>
                <a:ext uri="{FF2B5EF4-FFF2-40B4-BE49-F238E27FC236}">
                  <a16:creationId xmlns:a16="http://schemas.microsoft.com/office/drawing/2014/main" id="{16C9A2C9-7567-487A-A384-49EE36BF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6209" y="12461635"/>
              <a:ext cx="666750" cy="666750"/>
            </a:xfrm>
            <a:prstGeom prst="rect">
              <a:avLst/>
            </a:prstGeom>
          </p:spPr>
        </p:pic>
      </p:grpSp>
      <p:pic>
        <p:nvPicPr>
          <p:cNvPr id="271" name="Picture 270">
            <a:extLst>
              <a:ext uri="{FF2B5EF4-FFF2-40B4-BE49-F238E27FC236}">
                <a16:creationId xmlns:a16="http://schemas.microsoft.com/office/drawing/2014/main" id="{72ABCA0F-F2D8-411E-A428-C08F9615C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45938" y="16353541"/>
            <a:ext cx="666750" cy="666750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CCC3F568-0F7E-4341-A0B7-FDCCB04237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10147" y="16353541"/>
            <a:ext cx="666750" cy="666750"/>
          </a:xfrm>
          <a:prstGeom prst="rect">
            <a:avLst/>
          </a:prstGeom>
        </p:spPr>
      </p:pic>
      <p:pic>
        <p:nvPicPr>
          <p:cNvPr id="274" name="Picture 273">
            <a:extLst>
              <a:ext uri="{FF2B5EF4-FFF2-40B4-BE49-F238E27FC236}">
                <a16:creationId xmlns:a16="http://schemas.microsoft.com/office/drawing/2014/main" id="{CAE83705-99FF-4906-93E5-66500959A7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74358" y="16353541"/>
            <a:ext cx="666750" cy="666750"/>
          </a:xfrm>
          <a:prstGeom prst="rect">
            <a:avLst/>
          </a:prstGeom>
        </p:spPr>
      </p:pic>
      <p:pic>
        <p:nvPicPr>
          <p:cNvPr id="275" name="Picture 274">
            <a:extLst>
              <a:ext uri="{FF2B5EF4-FFF2-40B4-BE49-F238E27FC236}">
                <a16:creationId xmlns:a16="http://schemas.microsoft.com/office/drawing/2014/main" id="{7611E3E9-4C61-4EC0-8821-79725607D8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1727" y="16353541"/>
            <a:ext cx="666750" cy="666750"/>
          </a:xfrm>
          <a:prstGeom prst="rect">
            <a:avLst/>
          </a:prstGeom>
        </p:spPr>
      </p:pic>
      <p:pic>
        <p:nvPicPr>
          <p:cNvPr id="276" name="Picture 275">
            <a:extLst>
              <a:ext uri="{FF2B5EF4-FFF2-40B4-BE49-F238E27FC236}">
                <a16:creationId xmlns:a16="http://schemas.microsoft.com/office/drawing/2014/main" id="{ADED6BDE-AC69-4888-AB79-CF7BB5005C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14977" y="16353541"/>
            <a:ext cx="666750" cy="666750"/>
          </a:xfrm>
          <a:prstGeom prst="rect">
            <a:avLst/>
          </a:pr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9020EBD7-89D4-4F0D-A67F-02FB84F987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70606" y="16353541"/>
            <a:ext cx="666750" cy="666750"/>
          </a:xfrm>
          <a:prstGeom prst="rect">
            <a:avLst/>
          </a:prstGeom>
        </p:spPr>
      </p:pic>
      <p:pic>
        <p:nvPicPr>
          <p:cNvPr id="278" name="Picture 277">
            <a:extLst>
              <a:ext uri="{FF2B5EF4-FFF2-40B4-BE49-F238E27FC236}">
                <a16:creationId xmlns:a16="http://schemas.microsoft.com/office/drawing/2014/main" id="{150F92B6-CECC-44FC-B88C-CED20E7AF8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34815" y="16353541"/>
            <a:ext cx="666750" cy="666750"/>
          </a:xfrm>
          <a:prstGeom prst="rect">
            <a:avLst/>
          </a:prstGeom>
        </p:spPr>
      </p:pic>
      <p:pic>
        <p:nvPicPr>
          <p:cNvPr id="279" name="Picture 278">
            <a:extLst>
              <a:ext uri="{FF2B5EF4-FFF2-40B4-BE49-F238E27FC236}">
                <a16:creationId xmlns:a16="http://schemas.microsoft.com/office/drawing/2014/main" id="{A1318F0E-2E9B-47D9-8FF5-5367EB1E56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99026" y="16353541"/>
            <a:ext cx="666750" cy="666750"/>
          </a:xfrm>
          <a:prstGeom prst="rect">
            <a:avLst/>
          </a:prstGeom>
        </p:spPr>
      </p:pic>
      <p:pic>
        <p:nvPicPr>
          <p:cNvPr id="280" name="Picture 279">
            <a:extLst>
              <a:ext uri="{FF2B5EF4-FFF2-40B4-BE49-F238E27FC236}">
                <a16:creationId xmlns:a16="http://schemas.microsoft.com/office/drawing/2014/main" id="{5E078F9C-CB0A-46A8-A7D2-0CB4746D22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06395" y="16353541"/>
            <a:ext cx="666750" cy="666750"/>
          </a:xfrm>
          <a:prstGeom prst="rect">
            <a:avLst/>
          </a:prstGeom>
        </p:spPr>
      </p:pic>
      <p:pic>
        <p:nvPicPr>
          <p:cNvPr id="281" name="Picture 280">
            <a:extLst>
              <a:ext uri="{FF2B5EF4-FFF2-40B4-BE49-F238E27FC236}">
                <a16:creationId xmlns:a16="http://schemas.microsoft.com/office/drawing/2014/main" id="{5638407D-86F0-48D9-BCAD-626E136142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39645" y="16353541"/>
            <a:ext cx="666750" cy="666750"/>
          </a:xfrm>
          <a:prstGeom prst="rect">
            <a:avLst/>
          </a:prstGeom>
        </p:spPr>
      </p:pic>
      <p:pic>
        <p:nvPicPr>
          <p:cNvPr id="282" name="Picture 281">
            <a:extLst>
              <a:ext uri="{FF2B5EF4-FFF2-40B4-BE49-F238E27FC236}">
                <a16:creationId xmlns:a16="http://schemas.microsoft.com/office/drawing/2014/main" id="{538CCA11-FD59-43A6-ACAF-769DF98677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94195" y="16353541"/>
            <a:ext cx="666750" cy="666750"/>
          </a:xfrm>
          <a:prstGeom prst="rect">
            <a:avLst/>
          </a:prstGeom>
        </p:spPr>
      </p:pic>
      <p:pic>
        <p:nvPicPr>
          <p:cNvPr id="286" name="Picture 285">
            <a:extLst>
              <a:ext uri="{FF2B5EF4-FFF2-40B4-BE49-F238E27FC236}">
                <a16:creationId xmlns:a16="http://schemas.microsoft.com/office/drawing/2014/main" id="{A24508FC-5A89-45F9-A14A-C872FCA0EF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058404" y="16353541"/>
            <a:ext cx="666750" cy="666750"/>
          </a:xfrm>
          <a:prstGeom prst="rect">
            <a:avLst/>
          </a:prstGeom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5ECCC70B-96CD-46E8-8B79-FE5AA37757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22615" y="16353541"/>
            <a:ext cx="666750" cy="666750"/>
          </a:xfrm>
          <a:prstGeom prst="rect">
            <a:avLst/>
          </a:prstGeom>
        </p:spPr>
      </p:pic>
      <p:pic>
        <p:nvPicPr>
          <p:cNvPr id="288" name="Picture 287">
            <a:extLst>
              <a:ext uri="{FF2B5EF4-FFF2-40B4-BE49-F238E27FC236}">
                <a16:creationId xmlns:a16="http://schemas.microsoft.com/office/drawing/2014/main" id="{F82CBAA1-5111-4AB3-A4D9-F156575320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29984" y="16353541"/>
            <a:ext cx="666750" cy="666750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DA0D1F82-12FE-4DBB-A227-FB3E253AC5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63234" y="16353541"/>
            <a:ext cx="666750" cy="666750"/>
          </a:xfrm>
          <a:prstGeom prst="rect">
            <a:avLst/>
          </a:prstGeom>
        </p:spPr>
      </p:pic>
      <p:pic>
        <p:nvPicPr>
          <p:cNvPr id="290" name="Picture 289">
            <a:extLst>
              <a:ext uri="{FF2B5EF4-FFF2-40B4-BE49-F238E27FC236}">
                <a16:creationId xmlns:a16="http://schemas.microsoft.com/office/drawing/2014/main" id="{FC3F411C-F915-4AAE-A1B5-2B2C2F6D0D0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3"/>
          <a:stretch/>
        </p:blipFill>
        <p:spPr>
          <a:xfrm rot="10800000">
            <a:off x="13717784" y="16353541"/>
            <a:ext cx="355156" cy="666750"/>
          </a:xfrm>
          <a:prstGeom prst="rect">
            <a:avLst/>
          </a:prstGeom>
        </p:spPr>
      </p:pic>
      <p:pic>
        <p:nvPicPr>
          <p:cNvPr id="291" name="Picture 290">
            <a:extLst>
              <a:ext uri="{FF2B5EF4-FFF2-40B4-BE49-F238E27FC236}">
                <a16:creationId xmlns:a16="http://schemas.microsoft.com/office/drawing/2014/main" id="{92AEDDA3-9FB7-43B2-BCDC-CEEF5165B9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053573" y="16353541"/>
            <a:ext cx="666750" cy="666750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6E08D239-32CC-4ACC-A7E5-1847816836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86823" y="16353541"/>
            <a:ext cx="666750" cy="666750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2AD9E0A4-B807-446C-8195-A42D439F578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71"/>
          <a:stretch/>
        </p:blipFill>
        <p:spPr>
          <a:xfrm rot="10800000">
            <a:off x="2076520" y="16353541"/>
            <a:ext cx="340235" cy="666750"/>
          </a:xfrm>
          <a:prstGeom prst="rect">
            <a:avLst/>
          </a:prstGeom>
        </p:spPr>
      </p:pic>
      <p:grpSp>
        <p:nvGrpSpPr>
          <p:cNvPr id="298" name="Group 297">
            <a:extLst>
              <a:ext uri="{FF2B5EF4-FFF2-40B4-BE49-F238E27FC236}">
                <a16:creationId xmlns:a16="http://schemas.microsoft.com/office/drawing/2014/main" id="{64629494-2244-4861-AD29-36E2D06BDE85}"/>
              </a:ext>
            </a:extLst>
          </p:cNvPr>
          <p:cNvGrpSpPr/>
          <p:nvPr/>
        </p:nvGrpSpPr>
        <p:grpSpPr>
          <a:xfrm>
            <a:off x="8603033" y="9547977"/>
            <a:ext cx="374904" cy="374904"/>
            <a:chOff x="6366513" y="11758622"/>
            <a:chExt cx="374904" cy="374904"/>
          </a:xfrm>
        </p:grpSpPr>
        <p:sp>
          <p:nvSpPr>
            <p:cNvPr id="299" name="Star: 4 Points 298">
              <a:extLst>
                <a:ext uri="{FF2B5EF4-FFF2-40B4-BE49-F238E27FC236}">
                  <a16:creationId xmlns:a16="http://schemas.microsoft.com/office/drawing/2014/main" id="{9E1DE143-E5C7-4E0B-91E8-18B9DC1EAE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0888" y="11835140"/>
              <a:ext cx="244705" cy="244705"/>
            </a:xfrm>
            <a:prstGeom prst="star4">
              <a:avLst>
                <a:gd name="adj" fmla="val 18227"/>
              </a:avLst>
            </a:prstGeom>
            <a:solidFill>
              <a:srgbClr val="00B0F0"/>
            </a:solidFill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Star: 4 Points 299">
              <a:extLst>
                <a:ext uri="{FF2B5EF4-FFF2-40B4-BE49-F238E27FC236}">
                  <a16:creationId xmlns:a16="http://schemas.microsoft.com/office/drawing/2014/main" id="{67BAA68F-1AB7-4C5C-899B-30CB96091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1534" y="11810426"/>
              <a:ext cx="100661" cy="100661"/>
            </a:xfrm>
            <a:prstGeom prst="star4">
              <a:avLst>
                <a:gd name="adj" fmla="val 18227"/>
              </a:avLst>
            </a:prstGeom>
            <a:solidFill>
              <a:srgbClr val="00B0F0"/>
            </a:solidFill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2CD4D401-BAA6-431B-A09E-ACA93400C8E6}"/>
                </a:ext>
              </a:extLst>
            </p:cNvPr>
            <p:cNvSpPr/>
            <p:nvPr/>
          </p:nvSpPr>
          <p:spPr>
            <a:xfrm>
              <a:off x="6366513" y="11758622"/>
              <a:ext cx="374904" cy="374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3787F749-E246-4344-816D-562B36EA0F5A}"/>
              </a:ext>
            </a:extLst>
          </p:cNvPr>
          <p:cNvGrpSpPr/>
          <p:nvPr/>
        </p:nvGrpSpPr>
        <p:grpSpPr>
          <a:xfrm>
            <a:off x="8362807" y="9735429"/>
            <a:ext cx="374904" cy="374904"/>
            <a:chOff x="8871134" y="8431197"/>
            <a:chExt cx="374904" cy="374904"/>
          </a:xfrm>
        </p:grpSpPr>
        <p:sp>
          <p:nvSpPr>
            <p:cNvPr id="303" name="Arrow: Up 302">
              <a:extLst>
                <a:ext uri="{FF2B5EF4-FFF2-40B4-BE49-F238E27FC236}">
                  <a16:creationId xmlns:a16="http://schemas.microsoft.com/office/drawing/2014/main" id="{F8CDB1DD-5CC5-4EF6-B5EF-0A952718798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947423" y="8477623"/>
              <a:ext cx="221717" cy="273225"/>
            </a:xfrm>
            <a:prstGeom prst="upArrow">
              <a:avLst>
                <a:gd name="adj1" fmla="val 38109"/>
                <a:gd name="adj2" fmla="val 64030"/>
              </a:avLst>
            </a:prstGeom>
            <a:solidFill>
              <a:srgbClr val="00B0F0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0BCDDD64-CBCC-494C-8E7D-834956C32BDF}"/>
                </a:ext>
              </a:extLst>
            </p:cNvPr>
            <p:cNvSpPr/>
            <p:nvPr/>
          </p:nvSpPr>
          <p:spPr>
            <a:xfrm>
              <a:off x="8871134" y="8431197"/>
              <a:ext cx="374904" cy="374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4382FA9C-8D06-41C2-80F7-5835D8D8948C}"/>
              </a:ext>
            </a:extLst>
          </p:cNvPr>
          <p:cNvGrpSpPr/>
          <p:nvPr/>
        </p:nvGrpSpPr>
        <p:grpSpPr>
          <a:xfrm>
            <a:off x="8769245" y="10051571"/>
            <a:ext cx="374904" cy="374904"/>
            <a:chOff x="8291228" y="8954565"/>
            <a:chExt cx="374904" cy="374904"/>
          </a:xfrm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E054EC38-E41D-4A8F-9B6E-B27FA070FA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57029" y="9014443"/>
              <a:ext cx="239015" cy="245000"/>
              <a:chOff x="17230282" y="13031855"/>
              <a:chExt cx="474055" cy="485924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F43D7688-B348-4873-8D6F-5325E1373498}"/>
                  </a:ext>
                </a:extLst>
              </p:cNvPr>
              <p:cNvSpPr/>
              <p:nvPr/>
            </p:nvSpPr>
            <p:spPr>
              <a:xfrm>
                <a:off x="17240792" y="13252134"/>
                <a:ext cx="312050" cy="265642"/>
              </a:xfrm>
              <a:prstGeom prst="rect">
                <a:avLst/>
              </a:prstGeom>
              <a:solidFill>
                <a:srgbClr val="006F9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6343F49B-6FC5-401B-9CD6-D06C37CC68F2}"/>
                  </a:ext>
                </a:extLst>
              </p:cNvPr>
              <p:cNvGrpSpPr/>
              <p:nvPr/>
            </p:nvGrpSpPr>
            <p:grpSpPr>
              <a:xfrm>
                <a:off x="17240792" y="13031855"/>
                <a:ext cx="463545" cy="485924"/>
                <a:chOff x="17200416" y="14798737"/>
                <a:chExt cx="463545" cy="485924"/>
              </a:xfrm>
            </p:grpSpPr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361E97E3-C3FF-49AF-8A9B-F767AFA6F872}"/>
                    </a:ext>
                  </a:extLst>
                </p:cNvPr>
                <p:cNvSpPr/>
                <p:nvPr/>
              </p:nvSpPr>
              <p:spPr>
                <a:xfrm>
                  <a:off x="17503408" y="14971717"/>
                  <a:ext cx="160553" cy="312944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127AEF06-C623-44D2-8329-E34F4A3DFE62}"/>
                    </a:ext>
                  </a:extLst>
                </p:cNvPr>
                <p:cNvSpPr/>
                <p:nvPr/>
              </p:nvSpPr>
              <p:spPr>
                <a:xfrm>
                  <a:off x="17351912" y="14885227"/>
                  <a:ext cx="160553" cy="312944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  <a:effectLst>
                  <a:outerShdw blurRad="50800" dist="88900" dir="4200000" sx="85000" sy="85000" algn="t" rotWithShape="0">
                    <a:prstClr val="black">
                      <a:alpha val="5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11A6BB73-8E55-4452-894C-7DE51D69F934}"/>
                    </a:ext>
                  </a:extLst>
                </p:cNvPr>
                <p:cNvSpPr/>
                <p:nvPr/>
              </p:nvSpPr>
              <p:spPr>
                <a:xfrm>
                  <a:off x="17200416" y="14798737"/>
                  <a:ext cx="160553" cy="312944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  <a:effectLst>
                  <a:outerShdw blurRad="50800" dist="88900" dir="4200000" sx="85000" sy="85000" algn="t" rotWithShape="0">
                    <a:prstClr val="black">
                      <a:alpha val="5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B4EA5BF-0A41-4B44-A3FD-B44ACB33A410}"/>
                  </a:ext>
                </a:extLst>
              </p:cNvPr>
              <p:cNvCxnSpPr>
                <a:cxnSpLocks/>
                <a:stCxn id="312" idx="2"/>
              </p:cNvCxnSpPr>
              <p:nvPr/>
            </p:nvCxnSpPr>
            <p:spPr>
              <a:xfrm flipH="1">
                <a:off x="17230282" y="13517779"/>
                <a:ext cx="393779" cy="0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927B9D87-6E82-4C51-BD0B-DE2AA666B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40792" y="13202623"/>
                <a:ext cx="0" cy="308310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3022E4A1-B5F4-4EEA-9CF6-495C6BDD8B8E}"/>
                </a:ext>
              </a:extLst>
            </p:cNvPr>
            <p:cNvSpPr/>
            <p:nvPr/>
          </p:nvSpPr>
          <p:spPr>
            <a:xfrm>
              <a:off x="8291228" y="8954565"/>
              <a:ext cx="374904" cy="374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603A212-C1B0-4639-90D7-79AA848D6A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614" y="5768681"/>
            <a:ext cx="10004403" cy="52369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0CD295-ECC1-4076-A0CB-117E747F709F}"/>
              </a:ext>
            </a:extLst>
          </p:cNvPr>
          <p:cNvSpPr/>
          <p:nvPr/>
        </p:nvSpPr>
        <p:spPr>
          <a:xfrm>
            <a:off x="15435942" y="6928221"/>
            <a:ext cx="10003536" cy="523951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n w="28575">
                  <a:solidFill>
                    <a:srgbClr val="843C0C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21594000" scaled="0"/>
                  <a:tileRect/>
                </a:gradFill>
                <a:latin typeface="Copperplate Gothic Bold" panose="020E0705020206020404" pitchFamily="34" charset="0"/>
                <a:cs typeface="Aharoni" panose="02010803020104030203" pitchFamily="2" charset="-79"/>
              </a:rPr>
              <a:t>Loading…</a:t>
            </a:r>
            <a:endParaRPr lang="en-US" sz="3600" b="1" dirty="0">
              <a:ln w="28575">
                <a:solidFill>
                  <a:srgbClr val="843C0C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21594000" scaled="0"/>
                <a:tileRect/>
              </a:gradFill>
              <a:latin typeface="Copperplate Gothic Bold" panose="020E07050202060204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484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C01BD89-285F-4AB9-A441-6951FFF75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588" y="5915476"/>
            <a:ext cx="304843" cy="4382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978D918-185E-49C8-BDBE-467BA825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380" y="9100473"/>
            <a:ext cx="228600" cy="228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A218DDC-063D-4C61-8D12-3735C70AF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932" y="9549401"/>
            <a:ext cx="228600" cy="2286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97D2846-00B9-4EFC-A095-F270E54EE4E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981247" y="8908733"/>
            <a:ext cx="228600" cy="228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DFFD152-22DE-4412-9A8B-09518D7A2B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7409" y="8905877"/>
            <a:ext cx="228600" cy="2286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1BB1F9C-0921-4A0E-BE46-9AE9B23474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06166" y="8920166"/>
            <a:ext cx="228600" cy="2286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C740437-BBEB-4CB6-8D5A-39E8231315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01730" y="9065904"/>
            <a:ext cx="228600" cy="2286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FF37361-1CD9-41BE-8B16-D7EED60916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48690" y="9422131"/>
            <a:ext cx="228600" cy="2286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057657D-04BE-4254-8A65-CB07A0EBCE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1199" y="9211629"/>
            <a:ext cx="228600" cy="2286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9E65B5E-0B71-41F7-BC05-96E56A740F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112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3111" y="8874924"/>
            <a:ext cx="228600" cy="2286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DFD2BFD-9262-46EB-AFDA-D7413A8899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112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8813" y="9171802"/>
            <a:ext cx="228600" cy="2286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5349C7A-B2DF-4A2F-98BB-87303C3015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colorTemperature colorTemp="112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8685" y="8671800"/>
            <a:ext cx="228600" cy="2286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DE3EA13-ACC6-4F54-A4F6-CB350DAA7C6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977" y="9691867"/>
            <a:ext cx="228600" cy="2286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76053A2-CB2A-4967-99CB-7CE4AB8E323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57190" y="8980982"/>
            <a:ext cx="228600" cy="2286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1B6A9117-2E55-44DB-B9A9-AE4C83A74BC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342812" y="9308307"/>
            <a:ext cx="228600" cy="2286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79EFF276-59A4-496A-8E00-7FC05DDB1F3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903367" y="9577567"/>
            <a:ext cx="228600" cy="2286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A54B95B-686E-449C-86B4-8CFA9EC1C2D4}"/>
              </a:ext>
            </a:extLst>
          </p:cNvPr>
          <p:cNvSpPr/>
          <p:nvPr/>
        </p:nvSpPr>
        <p:spPr>
          <a:xfrm>
            <a:off x="9903367" y="9577567"/>
            <a:ext cx="228600" cy="228600"/>
          </a:xfrm>
          <a:prstGeom prst="rect">
            <a:avLst/>
          </a:prstGeom>
          <a:blipFill dpi="0" rotWithShape="1">
            <a:blip r:embed="rId26">
              <a:alphaModFix amt="90000"/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colorTemperature colorTemp="47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848A901D-DFC8-4E7B-91F3-36CEC929E29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932" y="9549401"/>
            <a:ext cx="228600" cy="2286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47B36E28-E85B-4DE2-990D-F95441F085D3}"/>
              </a:ext>
            </a:extLst>
          </p:cNvPr>
          <p:cNvSpPr/>
          <p:nvPr/>
        </p:nvSpPr>
        <p:spPr>
          <a:xfrm>
            <a:off x="9048932" y="9549401"/>
            <a:ext cx="228600" cy="228600"/>
          </a:xfrm>
          <a:prstGeom prst="rect">
            <a:avLst/>
          </a:prstGeom>
          <a:solidFill>
            <a:srgbClr val="0070C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B1A23-BE1E-4030-8558-74652352813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94" y="4153137"/>
            <a:ext cx="3048264" cy="3048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FEAD30-7D6F-4252-885F-810F309BD1C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94" y="4388295"/>
            <a:ext cx="3048264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7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73346</TotalTime>
  <Words>36</Words>
  <Application>Microsoft Office PowerPoint</Application>
  <PresentationFormat>Custom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Bindeman</dc:creator>
  <cp:lastModifiedBy>Jeffrey Bindeman</cp:lastModifiedBy>
  <cp:revision>288</cp:revision>
  <dcterms:created xsi:type="dcterms:W3CDTF">2017-09-22T21:17:51Z</dcterms:created>
  <dcterms:modified xsi:type="dcterms:W3CDTF">2020-11-13T22:05:04Z</dcterms:modified>
</cp:coreProperties>
</file>