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vid" ContentType="audio/mp3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presProps" Target="presProps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" Type="http://schemas.openxmlformats.org/officeDocument/2006/relationships/viewProps" Target="viewProp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theme" Target="theme/theme1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003152" y="1423780"/>
            <a:ext cx="10618014" cy="537352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11084" y="2490605"/>
            <a:ext cx="10415898" cy="2098475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6480" spc="-18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11085" y="4687520"/>
            <a:ext cx="10408112" cy="1587104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160" b="0">
                <a:solidFill>
                  <a:srgbClr val="FFFEFF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Presented by the Computer Science Club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5606" y="384048"/>
            <a:ext cx="4389120" cy="384048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607" y="7472477"/>
            <a:ext cx="12706502" cy="384048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63856" y="384048"/>
            <a:ext cx="1097280" cy="384048"/>
          </a:xfrm>
        </p:spPr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8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137" y="963823"/>
            <a:ext cx="7538248" cy="629834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911455" y="1423780"/>
            <a:ext cx="6799374" cy="537352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13059" y="2489676"/>
            <a:ext cx="6588269" cy="3754866"/>
          </a:xfrm>
        </p:spPr>
        <p:txBody>
          <a:bodyPr bIns="0" anchor="ctr">
            <a:noAutofit/>
          </a:bodyPr>
          <a:lstStyle>
            <a:lvl1pPr algn="ctr">
              <a:defRPr sz="115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5606" y="384048"/>
            <a:ext cx="4389120" cy="384048"/>
          </a:xfrm>
        </p:spPr>
        <p:txBody>
          <a:bodyPr/>
          <a:lstStyle/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607" y="7472477"/>
            <a:ext cx="12706502" cy="384048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63856" y="384048"/>
            <a:ext cx="1097280" cy="384048"/>
          </a:xfrm>
        </p:spPr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9" y="2819910"/>
            <a:ext cx="4201435" cy="2947730"/>
          </a:xfrm>
        </p:spPr>
        <p:txBody>
          <a:bodyPr>
            <a:normAutofit/>
          </a:bodyPr>
          <a:lstStyle>
            <a:lvl1pPr>
              <a:defRPr sz="80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Track #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 userDrawn="1"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471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43A25-4028-4D17-B80D-F98572EBAF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51646" y="722349"/>
            <a:ext cx="283464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dirty="0"/>
              <a:t> Track #</a:t>
            </a:r>
          </a:p>
        </p:txBody>
      </p:sp>
    </p:spTree>
    <p:extLst>
      <p:ext uri="{BB962C8B-B14F-4D97-AF65-F5344CB8AC3E}">
        <p14:creationId xmlns:p14="http://schemas.microsoft.com/office/powerpoint/2010/main" val="17578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137" y="963823"/>
            <a:ext cx="7538248" cy="6298346"/>
          </a:xfrm>
        </p:spPr>
        <p:txBody>
          <a:bodyPr anchor="ctr"/>
          <a:lstStyle>
            <a:lvl1pPr marL="457200" indent="-457200">
              <a:buFont typeface="+mj-lt"/>
              <a:buAutoNum type="arabicPeriod"/>
              <a:defRPr sz="2400"/>
            </a:lvl1pPr>
            <a:lvl2pPr marL="1005840" indent="-457200">
              <a:buFont typeface="+mj-lt"/>
              <a:buAutoNum type="arabicPeriod"/>
              <a:defRPr/>
            </a:lvl2pPr>
            <a:lvl3pPr marL="1440180" indent="-342900">
              <a:buFont typeface="+mj-lt"/>
              <a:buAutoNum type="arabicPeriod"/>
              <a:defRPr/>
            </a:lvl3pPr>
            <a:lvl4pPr marL="1988820" indent="-342900">
              <a:buFont typeface="+mj-lt"/>
              <a:buAutoNum type="arabicPeriod"/>
              <a:defRPr/>
            </a:lvl4pPr>
            <a:lvl5pPr marL="253746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602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rgbClr val="434343"/>
            </a:gs>
          </a:gsLst>
          <a:path path="circle">
            <a:fillToRect l="50000" t="15000" r="50000" b="169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94" y="2830070"/>
            <a:ext cx="4198400" cy="294778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979" y="953663"/>
            <a:ext cx="7140043" cy="630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606" y="384048"/>
            <a:ext cx="43891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5607" y="7472477"/>
            <a:ext cx="12706502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63856" y="384048"/>
            <a:ext cx="109728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3" r:id="rId4"/>
    <p:sldLayoutId id="2147483705" r:id="rId5"/>
    <p:sldLayoutId id="2147483704" r:id="rId6"/>
  </p:sldLayoutIdLst>
  <p:txStyles>
    <p:titleStyle>
      <a:lvl1pPr algn="ctr" defTabSz="1097280" rtl="0" eaLnBrk="1" latinLnBrk="0" hangingPunct="1">
        <a:lnSpc>
          <a:spcPct val="85000"/>
        </a:lnSpc>
        <a:spcBef>
          <a:spcPct val="0"/>
        </a:spcBef>
        <a:buNone/>
        <a:defRPr sz="4800" b="0" i="0" kern="1200" cap="none" spc="-18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6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8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0A0-8D42-444E-BCBE-320C344CA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E8DD-9F05-4FB1-A104-C37E9C0C3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Sponsored by the Computer Science Club</a:t>
            </a:r>
          </a:p>
        </p:txBody>
      </p:sp>
    </p:spTree>
    <p:extLst>
      <p:ext uri="{BB962C8B-B14F-4D97-AF65-F5344CB8AC3E}">
        <p14:creationId xmlns:p14="http://schemas.microsoft.com/office/powerpoint/2010/main" val="13196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1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1828800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1828800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2743200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2743200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3657600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3657600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457200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457200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5486400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5486400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and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0" i="0"/>
            </a:pPr>
            <a:r>
              <a:t>There will be 5 Rounds of 10 Tracks</a:t>
            </a:r>
          </a:p>
          <a:p>
            <a:pPr>
              <a:defRPr b="0" i="0"/>
            </a:pPr>
            <a:r>
              <a:t>You will get roughly 30 – 45 seconds of music to guess from.</a:t>
            </a:r>
          </a:p>
          <a:p>
            <a:pPr>
              <a:defRPr b="0" i="0"/>
            </a:pPr>
            <a:r>
              <a:t>Scoring is as follows:</a:t>
            </a:r>
          </a:p>
          <a:p>
            <a:pPr lvl="1">
              <a:defRPr b="0" i="0"/>
            </a:pPr>
            <a:r>
              <a:t>1 point for Game Franchise</a:t>
            </a:r>
          </a:p>
          <a:p>
            <a:pPr lvl="1">
              <a:defRPr b="0" i="0"/>
            </a:pPr>
            <a:r>
              <a:t>1 point for Specific Game</a:t>
            </a:r>
          </a:p>
          <a:p>
            <a:pPr lvl="1">
              <a:defRPr b="0" i="0"/>
            </a:pPr>
            <a:r>
              <a:t>1 point for Track Name/Place</a:t>
            </a:r>
          </a:p>
          <a:p>
            <a:pPr>
              <a:defRPr b="0" i="0"/>
            </a:pPr>
            <a:r>
              <a:t>A couple songs don’t have official releases, or play in multiple places. Those have a star listed on the answer key, and if you put something close to it you’ll still receive the point.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2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1828800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1828800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2743200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2743200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3657600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3657600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457200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457200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5486400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5486400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3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1828800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1828800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2743200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2743200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3657600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3657600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457200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457200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5486400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5486400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4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1828800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1828800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2743200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2743200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3657600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3657600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457200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457200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5486400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5486400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5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1828800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1828800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2743200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2743200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3657600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3657600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457200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457200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912864" y="5486400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1018520" y="5486400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4881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Video Game Music Trivia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Music Trivia Competition</dc:title>
  <dc:creator>Jeffrey Bindeman</dc:creator>
  <cp:lastModifiedBy>Jeffrey Bindeman</cp:lastModifiedBy>
  <cp:revision>116</cp:revision>
  <dcterms:created xsi:type="dcterms:W3CDTF">2020-01-13T02:58:34Z</dcterms:created>
  <dcterms:modified xsi:type="dcterms:W3CDTF">2022-03-06T08:07:09Z</dcterms:modified>
</cp:coreProperties>
</file>