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vid" ContentType="audio/mp3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365760"/>
            <a:ext cx="8046720" cy="749808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 userDrawn="1"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EF419-8A35-45DF-BB81-959A83ADD75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005072" y="2478024"/>
            <a:ext cx="6620256" cy="380390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buNone/>
              <a:defRPr sz="11500">
                <a:latin typeface="+mj-lt"/>
              </a:defRPr>
            </a:lvl1pPr>
          </a:lstStyle>
          <a:p>
            <a:pPr lvl="0"/>
            <a:r>
              <a:rPr lang="en-US" dirty="0"/>
              <a:t>Round #</a:t>
            </a:r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 userDrawn="1"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3A25-4028-4D17-B80D-F98572EBAF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51646" y="722349"/>
            <a:ext cx="283464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dirty="0"/>
              <a:t> 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365760"/>
            <a:ext cx="8046720" cy="7498080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1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07/relationships/media" Target="../media/media1.vid"/><Relationship Id="rId3" Type="http://schemas.openxmlformats.org/officeDocument/2006/relationships/video" Target="../media/media1.vid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9144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9144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pic>
        <p:nvPicPr>
          <p:cNvPr id="9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pic>
        <p:nvPicPr>
          <p:cNvPr id="10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50292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pic>
        <p:nvPicPr>
          <p:cNvPr id="11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50292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pic>
        <p:nvPicPr>
          <p:cNvPr id="12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64008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pic>
        <p:nvPicPr>
          <p:cNvPr id="1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64008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1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  <a:p>
            <a:pPr/>
            <a:r>
              <a:rPr b="0" i="0"/>
              <a:t>Tetris: </a:t>
            </a:r>
            <a:r>
              <a:rPr b="0" i="1"/>
              <a:t>Tetris 99</a:t>
            </a:r>
            <a:r>
              <a:rPr b="0" i="0"/>
              <a:t> – Main Theme*</a:t>
            </a:r>
          </a:p>
          <a:p>
            <a:pPr/>
            <a:r>
              <a:rPr b="0" i="0"/>
              <a:t>Plants vs. Zombies: </a:t>
            </a:r>
            <a:r>
              <a:rPr b="0" i="1"/>
              <a:t>Plants vs. Zombies</a:t>
            </a:r>
            <a:r>
              <a:rPr b="0" i="0"/>
              <a:t> – Main Menu*</a:t>
            </a:r>
          </a:p>
          <a:p>
            <a:pPr/>
            <a:r>
              <a:rPr b="0" i="0"/>
              <a:t>Katamari: </a:t>
            </a:r>
            <a:r>
              <a:rPr b="0" i="1"/>
              <a:t>Katamari Forever</a:t>
            </a:r>
            <a:r>
              <a:rPr b="0" i="0"/>
              <a:t> – Katamari on the Wings</a:t>
            </a:r>
          </a:p>
          <a:p>
            <a:pPr/>
            <a:r>
              <a:rPr b="0" i="0"/>
              <a:t>Shovel Knight: </a:t>
            </a:r>
            <a:r>
              <a:rPr b="0" i="1"/>
              <a:t>Shovel Knight</a:t>
            </a:r>
            <a:r>
              <a:rPr b="0" i="0"/>
              <a:t> – In the Halls of the Usurper (Pridemoor Keep)</a:t>
            </a:r>
          </a:p>
          <a:p>
            <a:pPr/>
            <a:r>
              <a:rPr b="0" i="0"/>
              <a:t>Sonic the Hedgehog: </a:t>
            </a:r>
            <a:r>
              <a:rPr b="0" i="1"/>
              <a:t>Sonic Forces </a:t>
            </a:r>
            <a:r>
              <a:rPr b="0" i="0"/>
              <a:t> – Fist Bump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Round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and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There will be 5 Rounds each with 10 Tracks.</a:t>
            </a:r>
          </a:p>
          <a:p>
            <a:pPr/>
            <a:r>
              <a:rPr b="0" i="0"/>
              <a:t>You will get roughly 30 – 45 seconds of music to guess from.</a:t>
            </a:r>
          </a:p>
          <a:p>
            <a:pPr/>
            <a:r>
              <a:rPr b="0" i="0"/>
              <a:t>Scoring is as follows:</a:t>
            </a:r>
          </a:p>
          <a:p>
            <a:pPr lvl="1"/>
            <a:r>
              <a:rPr b="0" i="0"/>
              <a:t>1 point for Game Franchise</a:t>
            </a:r>
          </a:p>
          <a:p>
            <a:pPr lvl="1"/>
            <a:r>
              <a:rPr b="0" i="0"/>
              <a:t>1 point for Specific Game</a:t>
            </a:r>
          </a:p>
          <a:p>
            <a:pPr lvl="1"/>
            <a:r>
              <a:rPr b="0" i="0"/>
              <a:t>1 point for Track Name/Place</a:t>
            </a:r>
          </a:p>
          <a:p>
            <a:pPr/>
            <a:r>
              <a:rPr b="0" i="0"/>
              <a:t>Some songs don’t have official releases, or play in multiple games/areas. Those songs will have a star listed on the answer key, so if you put something close to the listing you’ll still receive the point.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9144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9144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pic>
        <p:nvPicPr>
          <p:cNvPr id="9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pic>
        <p:nvPicPr>
          <p:cNvPr id="10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50292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pic>
        <p:nvPicPr>
          <p:cNvPr id="11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50292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pic>
        <p:nvPicPr>
          <p:cNvPr id="12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64008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pic>
        <p:nvPicPr>
          <p:cNvPr id="1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64008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2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11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12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13 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14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15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  <a:p>
            <a:pPr/>
            <a:r>
              <a:rPr b="0" i="0"/>
              <a:t>16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17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18 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19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20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Round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Round 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9144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9144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pic>
        <p:nvPicPr>
          <p:cNvPr id="9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pic>
        <p:nvPicPr>
          <p:cNvPr id="10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50292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pic>
        <p:nvPicPr>
          <p:cNvPr id="11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50292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pic>
        <p:nvPicPr>
          <p:cNvPr id="12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64008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pic>
        <p:nvPicPr>
          <p:cNvPr id="1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64008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3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21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22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23Danganronpa: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24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25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  <a:p>
            <a:pPr/>
            <a:r>
              <a:rPr b="0" i="0"/>
              <a:t>26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27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28 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29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30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Round 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4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9144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9144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pic>
        <p:nvPicPr>
          <p:cNvPr id="9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pic>
        <p:nvPicPr>
          <p:cNvPr id="10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50292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pic>
        <p:nvPicPr>
          <p:cNvPr id="11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50292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pic>
        <p:nvPicPr>
          <p:cNvPr id="12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64008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pic>
        <p:nvPicPr>
          <p:cNvPr id="1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64008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4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31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32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33 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34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35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  <a:p>
            <a:pPr/>
            <a:r>
              <a:rPr b="0" i="0"/>
              <a:t>36 Super Mario Brothers: </a:t>
            </a:r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0"/>
              <a:t>37 Deltarune: </a:t>
            </a:r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0"/>
              <a:t>38 Danganronpa: </a:t>
            </a:r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0"/>
              <a:t>39 Genshin Impact: </a:t>
            </a:r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0"/>
              <a:t>40 Lego Star Wars: </a:t>
            </a:r>
            <a:r>
              <a:rPr b="0" i="1"/>
              <a:t>Lego Star Wars: The Complete Saga</a:t>
            </a:r>
            <a:r>
              <a:rPr b="0" i="0"/>
              <a:t> – Mos Eisley Cantina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Round 5</a:t>
            </a:r>
          </a:p>
          <a:p>
            <a:pPr>
              <a:defRPr sz="6600"/>
            </a:pPr>
            <a:r>
              <a:t>(Challenge Round)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0"/>
              <a:t>This will be the hardest round.</a:t>
            </a:r>
          </a:p>
          <a:p>
            <a:pPr/>
            <a:r>
              <a:rPr b="0" i="0"/>
              <a:t>This time you only need the game’s name, with a correct guess earning </a:t>
            </a:r>
            <a:r>
              <a:rPr b="1" i="0" u="sng"/>
              <a:t>5 points</a:t>
            </a:r>
            <a:r>
              <a:rPr b="0" i="0"/>
              <a:t>.</a:t>
            </a:r>
          </a:p>
          <a:p>
            <a:pPr/>
            <a:r>
              <a:rPr b="0" i="0"/>
              <a:t>Because of this, we are going to be much stricter about getting the name right.</a:t>
            </a:r>
          </a:p>
          <a:p>
            <a:pPr/>
            <a:r>
              <a:rPr b="0" i="0"/>
              <a:t>All songs chosen here are ones on my personal playlists, but might not be the most popular from its associated game.</a:t>
            </a:r>
          </a:p>
          <a:p>
            <a:pPr/>
            <a:r>
              <a:rPr b="0" i="0"/>
              <a:t>Good luck!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2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3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7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8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9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10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5 Review</a:t>
            </a:r>
          </a:p>
        </p:txBody>
      </p:sp>
      <p:pic>
        <p:nvPicPr>
          <p:cNvPr id="4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914400"/>
            <a:ext cx="2834640" cy="914400"/>
          </a:xfrm>
        </p:spPr>
        <p:txBody>
          <a:bodyPr/>
          <a:lstStyle/>
          <a:p>
            <a:r>
              <a:t> Track 1</a:t>
            </a:r>
          </a:p>
        </p:txBody>
      </p:sp>
      <p:pic>
        <p:nvPicPr>
          <p:cNvPr id="5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9144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914400"/>
            <a:ext cx="2834640" cy="914400"/>
          </a:xfrm>
        </p:spPr>
        <p:txBody>
          <a:bodyPr/>
          <a:lstStyle/>
          <a:p>
            <a:r>
              <a:t> Track 2</a:t>
            </a:r>
          </a:p>
        </p:txBody>
      </p:sp>
      <p:pic>
        <p:nvPicPr>
          <p:cNvPr id="6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2286000"/>
            <a:ext cx="2834640" cy="914400"/>
          </a:xfrm>
        </p:spPr>
        <p:txBody>
          <a:bodyPr/>
          <a:lstStyle/>
          <a:p>
            <a:r>
              <a:t> Track 3</a:t>
            </a:r>
          </a:p>
        </p:txBody>
      </p:sp>
      <p:pic>
        <p:nvPicPr>
          <p:cNvPr id="7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22860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2286000"/>
            <a:ext cx="2834640" cy="914400"/>
          </a:xfrm>
        </p:spPr>
        <p:txBody>
          <a:bodyPr/>
          <a:lstStyle/>
          <a:p>
            <a:r>
              <a:t> Track 4</a:t>
            </a:r>
          </a:p>
        </p:txBody>
      </p:sp>
      <p:pic>
        <p:nvPicPr>
          <p:cNvPr id="8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3657600"/>
            <a:ext cx="2834640" cy="914400"/>
          </a:xfrm>
        </p:spPr>
        <p:txBody>
          <a:bodyPr/>
          <a:lstStyle/>
          <a:p>
            <a:r>
              <a:t> Track 5</a:t>
            </a:r>
          </a:p>
        </p:txBody>
      </p:sp>
      <p:pic>
        <p:nvPicPr>
          <p:cNvPr id="9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36576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3657600"/>
            <a:ext cx="2834640" cy="914400"/>
          </a:xfrm>
        </p:spPr>
        <p:txBody>
          <a:bodyPr/>
          <a:lstStyle/>
          <a:p>
            <a:r>
              <a:t> Track 6</a:t>
            </a:r>
          </a:p>
        </p:txBody>
      </p:sp>
      <p:pic>
        <p:nvPicPr>
          <p:cNvPr id="10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5029200"/>
            <a:ext cx="2834640" cy="914400"/>
          </a:xfrm>
        </p:spPr>
        <p:txBody>
          <a:bodyPr/>
          <a:lstStyle/>
          <a:p>
            <a:r>
              <a:t> Track 7</a:t>
            </a:r>
          </a:p>
        </p:txBody>
      </p:sp>
      <p:pic>
        <p:nvPicPr>
          <p:cNvPr id="11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50292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5029200"/>
            <a:ext cx="2834640" cy="914400"/>
          </a:xfrm>
        </p:spPr>
        <p:txBody>
          <a:bodyPr/>
          <a:lstStyle/>
          <a:p>
            <a:r>
              <a:t> Track 8</a:t>
            </a:r>
          </a:p>
        </p:txBody>
      </p:sp>
      <p:pic>
        <p:nvPicPr>
          <p:cNvPr id="12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6858000" y="6400800"/>
            <a:ext cx="2834640" cy="914400"/>
          </a:xfrm>
        </p:spPr>
        <p:txBody>
          <a:bodyPr/>
          <a:lstStyle/>
          <a:p>
            <a:r>
              <a:t> Track 9</a:t>
            </a:r>
          </a:p>
        </p:txBody>
      </p:sp>
      <p:pic>
        <p:nvPicPr>
          <p:cNvPr id="1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58400" y="640080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>
          <a:xfrm>
            <a:off x="10972800" y="6400800"/>
            <a:ext cx="2834640" cy="914400"/>
          </a:xfrm>
        </p:spPr>
        <p:txBody>
          <a:bodyPr/>
          <a:lstStyle/>
          <a:p>
            <a:r>
              <a:t> Track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Round 5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1"/>
              <a:t>Lego Star Wars: The Complete Saga</a:t>
            </a:r>
            <a:r>
              <a:rPr b="0" i="0"/>
              <a:t> – Mos Eisley Cantina</a:t>
            </a:r>
          </a:p>
          <a:p>
            <a:pPr/>
            <a:r>
              <a:rPr b="0" i="1"/>
              <a:t>Super Mario Galaxy</a:t>
            </a:r>
            <a:r>
              <a:rPr b="0" i="0"/>
              <a:t> – Good Egg Galaxy</a:t>
            </a:r>
          </a:p>
          <a:p>
            <a:pPr/>
            <a:r>
              <a:rPr b="0" i="1"/>
              <a:t>Deltarune</a:t>
            </a:r>
            <a:r>
              <a:rPr b="0" i="0"/>
              <a:t> – Field of Hopes and Dreams</a:t>
            </a:r>
          </a:p>
          <a:p>
            <a:pPr/>
            <a:r>
              <a:rPr b="0" i="1"/>
              <a:t>Danganronpa V3: Killing Harmony</a:t>
            </a:r>
            <a:r>
              <a:rPr b="0" i="0"/>
              <a:t> – Danganronpa V3 (Full Version)*</a:t>
            </a:r>
          </a:p>
          <a:p>
            <a:pPr/>
            <a:r>
              <a:rPr b="0" i="1"/>
              <a:t>Genshin Impact</a:t>
            </a:r>
            <a:r>
              <a:rPr b="0" i="0"/>
              <a:t> – Photon of Fluctuation</a:t>
            </a:r>
          </a:p>
          <a:p>
            <a:pPr/>
            <a:r>
              <a:rPr b="0" i="1"/>
              <a:t>Lego Star Wars: The Complete Saga</a:t>
            </a:r>
            <a:r>
              <a:rPr b="0" i="0"/>
              <a:t> – Mos Eisley Cantina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4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5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 6</a:t>
            </a:r>
          </a:p>
        </p:txBody>
      </p:sp>
      <p:pic>
        <p:nvPicPr>
          <p:cNvPr id="3" name="movie.vi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4891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121</cp:revision>
  <dcterms:created xsi:type="dcterms:W3CDTF">2020-01-13T02:58:34Z</dcterms:created>
  <dcterms:modified xsi:type="dcterms:W3CDTF">2022-03-08T04:37:13Z</dcterms:modified>
</cp:coreProperties>
</file>