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vid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 userDrawn="1"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1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1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2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3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4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5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10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8915400" y="50292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6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7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8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9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10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There will be 3 Rounds of 5 Tracks</a:t>
            </a:r>
          </a:p>
          <a:p>
            <a:pPr/>
            <a:r>
              <a:rPr b="0" i="0"/>
              <a:t>You will get roughly 30 – 45 seconds of music to guess from.</a:t>
            </a:r>
          </a:p>
          <a:p>
            <a:pPr/>
            <a:r>
              <a:rPr b="0" i="0"/>
              <a:t>Scoring is as follows:</a:t>
            </a:r>
          </a:p>
          <a:p>
            <a:pPr lvl="1"/>
            <a:r>
              <a:rPr b="0" i="0"/>
              <a:t>1 point for Game Franchise</a:t>
            </a:r>
          </a:p>
          <a:p>
            <a:pPr lvl="1"/>
            <a:r>
              <a:rPr b="0" i="0"/>
              <a:t>1 point for Specific Game</a:t>
            </a:r>
          </a:p>
          <a:p>
            <a:pPr lvl="1"/>
            <a:r>
              <a:rPr b="0" i="0"/>
              <a:t>1 point for Track Name/Place</a:t>
            </a:r>
          </a:p>
          <a:p>
            <a:pPr/>
            <a:r>
              <a:rPr b="0" i="0"/>
              <a:t>A couple songs don’t have official releases, or play in multiple places. Those have a star listed on the answer key, and if you put something close to it you’ll still receive the point.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10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8915400" y="50292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11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12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13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14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15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010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8915400" y="50292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4886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119</cp:revision>
  <dcterms:created xsi:type="dcterms:W3CDTF">2020-01-13T02:58:34Z</dcterms:created>
  <dcterms:modified xsi:type="dcterms:W3CDTF">2022-03-08T01:00:24Z</dcterms:modified>
</cp:coreProperties>
</file>