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 userDrawn="1"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1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4886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119</cp:revision>
  <dcterms:created xsi:type="dcterms:W3CDTF">2020-01-13T02:58:34Z</dcterms:created>
  <dcterms:modified xsi:type="dcterms:W3CDTF">2022-03-08T01:02:26Z</dcterms:modified>
</cp:coreProperties>
</file>