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3059" y="2489676"/>
            <a:ext cx="6588269" cy="3754866"/>
          </a:xfrm>
        </p:spPr>
        <p:txBody>
          <a:bodyPr bIns="0" anchor="ctr">
            <a:noAutofit/>
          </a:bodyPr>
          <a:lstStyle>
            <a:lvl1pPr algn="ctr">
              <a:defRPr sz="115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 userDrawn="1"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43A25-4028-4D17-B80D-F98572EBAF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51646" y="722349"/>
            <a:ext cx="283464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dirty="0"/>
              <a:t> 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 marL="457200" indent="-457200">
              <a:buFont typeface="+mj-lt"/>
              <a:buAutoNum type="arabicPeriod"/>
              <a:defRPr sz="24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606" y="384048"/>
            <a:ext cx="43891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F759-2DB9-45EC-93E5-4C9B94ABF359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607" y="7472477"/>
            <a:ext cx="12706502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384048"/>
            <a:ext cx="109728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4881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116</cp:revision>
  <dcterms:created xsi:type="dcterms:W3CDTF">2020-01-13T02:58:34Z</dcterms:created>
  <dcterms:modified xsi:type="dcterms:W3CDTF">2022-03-06T08:07:09Z</dcterms:modified>
</cp:coreProperties>
</file>