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vid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47538" y="722349"/>
            <a:ext cx="2834640" cy="914400"/>
          </a:xfrm>
        </p:spPr>
        <p:txBody>
          <a:bodyPr anchor="ctr">
            <a:normAutofit/>
          </a:bodyPr>
          <a:lstStyle>
            <a:lvl1pPr>
              <a:defRPr sz="4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 marL="457200" indent="-457200">
              <a:buFont typeface="+mj-lt"/>
              <a:buAutoNum type="arabicPeriod"/>
              <a:defRPr sz="24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606" y="384048"/>
            <a:ext cx="43891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607" y="7472477"/>
            <a:ext cx="12706502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384048"/>
            <a:ext cx="109728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3730752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3730752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4727448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4727448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5724144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5724144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672084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672084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7717536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7717536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0" i="0"/>
            </a:pPr>
            <a:r>
              <a:t>There will be 5 Rounds of 10 Tracks</a:t>
            </a:r>
          </a:p>
          <a:p>
            <a:pPr>
              <a:defRPr b="0" i="0"/>
            </a:pPr>
            <a:r>
              <a:t>You will get roughly 30 – 45 seconds of music to guess from.</a:t>
            </a:r>
          </a:p>
          <a:p>
            <a:pPr>
              <a:defRPr b="0" i="0"/>
            </a:pPr>
            <a:r>
              <a:t>Scoring is as follows:</a:t>
            </a:r>
          </a:p>
          <a:p>
            <a:pPr lvl="1">
              <a:defRPr b="0" i="0"/>
            </a:pPr>
            <a:r>
              <a:t>1 point for Game Franchise</a:t>
            </a:r>
          </a:p>
          <a:p>
            <a:pPr lvl="1">
              <a:defRPr b="0" i="0"/>
            </a:pPr>
            <a:r>
              <a:t>1 point for Specific Game</a:t>
            </a:r>
          </a:p>
          <a:p>
            <a:pPr lvl="1">
              <a:defRPr b="0" i="0"/>
            </a:pPr>
            <a:r>
              <a:t>1 point for Track Name/Place</a:t>
            </a:r>
          </a:p>
          <a:p>
            <a:pPr>
              <a:defRPr b="0" i="0"/>
            </a:pPr>
            <a:r>
              <a:t>A couple songs don’t have official releases, or play in multiple places. Those have a star listed on the answer key, and if you put something close to it you’ll still receive the point.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3730752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3730752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4727448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4727448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5724144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5724144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672084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672084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7717536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7717536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3730752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3730752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4727448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4727448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5724144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5724144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672084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672084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7717536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7717536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3730752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3730752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4727448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4727448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5724144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5724144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672084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672084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7717536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7717536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3730752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3730752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4727448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4727448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5724144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5724144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672084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672084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64" y="7717536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8520" y="7717536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4864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112</cp:revision>
  <dcterms:created xsi:type="dcterms:W3CDTF">2020-01-13T02:58:34Z</dcterms:created>
  <dcterms:modified xsi:type="dcterms:W3CDTF">2022-03-06T04:36:15Z</dcterms:modified>
</cp:coreProperties>
</file>