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  <a:srgbClr val="36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2" autoAdjust="0"/>
    <p:restoredTop sz="94660"/>
  </p:normalViewPr>
  <p:slideViewPr>
    <p:cSldViewPr snapToGrid="0">
      <p:cViewPr varScale="1">
        <p:scale>
          <a:sx n="71" d="100"/>
          <a:sy n="71" d="100"/>
        </p:scale>
        <p:origin x="55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95608" y="-71251"/>
            <a:ext cx="15019021" cy="830855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003152" y="1423780"/>
            <a:ext cx="10618014" cy="5373520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11084" y="2490605"/>
            <a:ext cx="10415898" cy="2098475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6480" spc="-18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Video Game Music Trivia Competition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11085" y="4687520"/>
            <a:ext cx="10408112" cy="1587104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160" b="0">
                <a:solidFill>
                  <a:srgbClr val="FFFEFF"/>
                </a:solidFill>
              </a:defRPr>
            </a:lvl1pPr>
            <a:lvl2pPr marL="548640" indent="0" algn="ctr">
              <a:buNone/>
              <a:defRPr sz="216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dirty="0"/>
              <a:t>Presented by the Computer Science Club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5606" y="384048"/>
            <a:ext cx="4389120" cy="384048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CE60F759-2DB9-45EC-93E5-4C9B94ABF35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607" y="7472477"/>
            <a:ext cx="12706502" cy="384048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563856" y="384048"/>
            <a:ext cx="1097280" cy="384048"/>
          </a:xfrm>
        </p:spPr>
        <p:txBody>
          <a:bodyPr/>
          <a:lstStyle/>
          <a:p>
            <a:fld id="{6F51A0CA-260B-46C0-8077-05435D50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8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501016" y="0"/>
            <a:ext cx="15100937" cy="8223886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960173" y="2039507"/>
            <a:ext cx="4409371" cy="4164505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358" y="2819910"/>
            <a:ext cx="4198775" cy="2947730"/>
          </a:xfrm>
        </p:spPr>
        <p:txBody>
          <a:bodyPr>
            <a:normAutofit/>
          </a:bodyPr>
          <a:lstStyle>
            <a:lvl1pPr>
              <a:defRPr sz="7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2137" y="963823"/>
            <a:ext cx="7538248" cy="629834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F759-2DB9-45EC-93E5-4C9B94ABF35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A0CA-260B-46C0-8077-05435D50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6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95608" y="-71251"/>
            <a:ext cx="15019021" cy="830855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911455" y="1423780"/>
            <a:ext cx="6799374" cy="5373520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13059" y="2489676"/>
            <a:ext cx="6588269" cy="3754866"/>
          </a:xfrm>
        </p:spPr>
        <p:txBody>
          <a:bodyPr bIns="0" anchor="ctr">
            <a:noAutofit/>
          </a:bodyPr>
          <a:lstStyle>
            <a:lvl1pPr algn="ctr">
              <a:defRPr sz="115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Round #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5606" y="384048"/>
            <a:ext cx="4389120" cy="384048"/>
          </a:xfrm>
        </p:spPr>
        <p:txBody>
          <a:bodyPr/>
          <a:lstStyle/>
          <a:p>
            <a:fld id="{CE60F759-2DB9-45EC-93E5-4C9B94ABF35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607" y="7472477"/>
            <a:ext cx="12706502" cy="384048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563856" y="384048"/>
            <a:ext cx="1097280" cy="384048"/>
          </a:xfrm>
        </p:spPr>
        <p:txBody>
          <a:bodyPr/>
          <a:lstStyle/>
          <a:p>
            <a:fld id="{6F51A0CA-260B-46C0-8077-05435D50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8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r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501016" y="0"/>
            <a:ext cx="15100937" cy="8223886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960173" y="2039507"/>
            <a:ext cx="4409371" cy="4164505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359" y="2819910"/>
            <a:ext cx="4201435" cy="2947730"/>
          </a:xfrm>
        </p:spPr>
        <p:txBody>
          <a:bodyPr>
            <a:normAutofit/>
          </a:bodyPr>
          <a:lstStyle>
            <a:lvl1pPr>
              <a:defRPr sz="80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Track #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F759-2DB9-45EC-93E5-4C9B94ABF35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A0CA-260B-46C0-8077-05435D50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3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501016" y="0"/>
            <a:ext cx="15100937" cy="8223886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960173" y="2039507"/>
            <a:ext cx="4409371" cy="4164505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5471" y="2819910"/>
            <a:ext cx="4198775" cy="2947730"/>
          </a:xfrm>
        </p:spPr>
        <p:txBody>
          <a:bodyPr>
            <a:normAutofit/>
          </a:bodyPr>
          <a:lstStyle>
            <a:lvl1pPr>
              <a:defRPr sz="7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Round #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47538" y="722349"/>
            <a:ext cx="2834640" cy="914400"/>
          </a:xfrm>
        </p:spPr>
        <p:txBody>
          <a:bodyPr anchor="ctr">
            <a:normAutofit/>
          </a:bodyPr>
          <a:lstStyle>
            <a:lvl1pPr>
              <a:defRPr sz="4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Track #</a:t>
            </a:r>
          </a:p>
        </p:txBody>
      </p:sp>
    </p:spTree>
    <p:extLst>
      <p:ext uri="{BB962C8B-B14F-4D97-AF65-F5344CB8AC3E}">
        <p14:creationId xmlns:p14="http://schemas.microsoft.com/office/powerpoint/2010/main" val="175788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nsw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501016" y="0"/>
            <a:ext cx="15100937" cy="8223886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960173" y="2039507"/>
            <a:ext cx="4409371" cy="4164505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358" y="2819910"/>
            <a:ext cx="4198775" cy="2947730"/>
          </a:xfrm>
        </p:spPr>
        <p:txBody>
          <a:bodyPr>
            <a:normAutofit/>
          </a:bodyPr>
          <a:lstStyle>
            <a:lvl1pPr>
              <a:defRPr sz="7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Round #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2137" y="963823"/>
            <a:ext cx="7538248" cy="6298346"/>
          </a:xfrm>
        </p:spPr>
        <p:txBody>
          <a:bodyPr anchor="ctr"/>
          <a:lstStyle>
            <a:lvl1pPr marL="457200" indent="-457200">
              <a:buFont typeface="+mj-lt"/>
              <a:buAutoNum type="arabicPeriod"/>
              <a:defRPr sz="2400"/>
            </a:lvl1pPr>
            <a:lvl2pPr marL="1005840" indent="-457200">
              <a:buFont typeface="+mj-lt"/>
              <a:buAutoNum type="arabicPeriod"/>
              <a:defRPr/>
            </a:lvl2pPr>
            <a:lvl3pPr marL="1440180" indent="-342900">
              <a:buFont typeface="+mj-lt"/>
              <a:buAutoNum type="arabicPeriod"/>
              <a:defRPr/>
            </a:lvl3pPr>
            <a:lvl4pPr marL="1988820" indent="-342900">
              <a:buFont typeface="+mj-lt"/>
              <a:buAutoNum type="arabicPeriod"/>
              <a:defRPr/>
            </a:lvl4pPr>
            <a:lvl5pPr marL="253746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F759-2DB9-45EC-93E5-4C9B94ABF35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1A0CA-260B-46C0-8077-05435D50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6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rgbClr val="434343"/>
            </a:gs>
          </a:gsLst>
          <a:path path="circle">
            <a:fillToRect l="50000" t="15000" r="50000" b="169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394" y="2830070"/>
            <a:ext cx="4198400" cy="294778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1979" y="953663"/>
            <a:ext cx="7140043" cy="6308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5606" y="384048"/>
            <a:ext cx="4389120" cy="384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0F759-2DB9-45EC-93E5-4C9B94ABF35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5607" y="7472477"/>
            <a:ext cx="12706502" cy="384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563856" y="384048"/>
            <a:ext cx="1097280" cy="384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1A0CA-260B-46C0-8077-05435D50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92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3" r:id="rId4"/>
    <p:sldLayoutId id="2147483705" r:id="rId5"/>
    <p:sldLayoutId id="2147483704" r:id="rId6"/>
  </p:sldLayoutIdLst>
  <p:txStyles>
    <p:titleStyle>
      <a:lvl1pPr algn="ctr" defTabSz="1097280" rtl="0" eaLnBrk="1" latinLnBrk="0" hangingPunct="1">
        <a:lnSpc>
          <a:spcPct val="85000"/>
        </a:lnSpc>
        <a:spcBef>
          <a:spcPct val="0"/>
        </a:spcBef>
        <a:buNone/>
        <a:defRPr sz="4800" b="0" i="0" kern="1200" cap="none" spc="-18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16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92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8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30A0-8D42-444E-BCBE-320C344CA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Video Game Music Trivia Competition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4E8DD-9F05-4FB1-A104-C37E9C0C3F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Sponsored by the Computer Science Club</a:t>
            </a:r>
          </a:p>
        </p:txBody>
      </p:sp>
    </p:spTree>
    <p:extLst>
      <p:ext uri="{BB962C8B-B14F-4D97-AF65-F5344CB8AC3E}">
        <p14:creationId xmlns:p14="http://schemas.microsoft.com/office/powerpoint/2010/main" val="131966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4864</TotalTime>
  <Words>11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Rockwell</vt:lpstr>
      <vt:lpstr>Wingdings</vt:lpstr>
      <vt:lpstr>Atlas</vt:lpstr>
      <vt:lpstr>Video Game Music Trivia Competition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Music Trivia Competition</dc:title>
  <dc:creator>Jeffrey Bindeman</dc:creator>
  <cp:lastModifiedBy>Jeffrey Bindeman</cp:lastModifiedBy>
  <cp:revision>112</cp:revision>
  <dcterms:created xsi:type="dcterms:W3CDTF">2020-01-13T02:58:34Z</dcterms:created>
  <dcterms:modified xsi:type="dcterms:W3CDTF">2022-03-06T04:36:15Z</dcterms:modified>
</cp:coreProperties>
</file>