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15"/>
  </p:notesMasterIdLst>
  <p:sldIdLst>
    <p:sldId id="259" r:id="rId2"/>
    <p:sldId id="258" r:id="rId3"/>
    <p:sldId id="260" r:id="rId4"/>
    <p:sldId id="261" r:id="rId5"/>
    <p:sldId id="262" r:id="rId6"/>
    <p:sldId id="263" r:id="rId7"/>
    <p:sldId id="264" r:id="rId8"/>
    <p:sldId id="265" r:id="rId9"/>
    <p:sldId id="266" r:id="rId10"/>
    <p:sldId id="267" r:id="rId11"/>
    <p:sldId id="268" r:id="rId12"/>
    <p:sldId id="269"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A147"/>
    <a:srgbClr val="B54C2D"/>
    <a:srgbClr val="B66952"/>
    <a:srgbClr val="B56D45"/>
    <a:srgbClr val="DF98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8.xml"/><Relationship Id="rId1" Type="http://schemas.openxmlformats.org/officeDocument/2006/relationships/slide" Target="../slides/slide3.xml"/><Relationship Id="rId6" Type="http://schemas.openxmlformats.org/officeDocument/2006/relationships/slide" Target="../slides/slide10.xml"/><Relationship Id="rId5" Type="http://schemas.openxmlformats.org/officeDocument/2006/relationships/slide" Target="../slides/slide7.xml"/><Relationship Id="rId4"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20905-3954-474B-A606-562BCA026DC1}" type="doc">
      <dgm:prSet loTypeId="urn:microsoft.com/office/officeart/2016/7/layout/LinearBlockProcessNumbered" loCatId="process" qsTypeId="urn:microsoft.com/office/officeart/2005/8/quickstyle/simple1" qsCatId="simple" csTypeId="urn:microsoft.com/office/officeart/2005/8/colors/colorful1" csCatId="colorful" phldr="1"/>
      <dgm:spPr/>
      <dgm:t>
        <a:bodyPr/>
        <a:lstStyle/>
        <a:p>
          <a:endParaRPr lang="en-US"/>
        </a:p>
      </dgm:t>
    </dgm:pt>
    <dgm:pt modelId="{DC13AB6D-DEA2-4CBB-AC69-1EF1A6AD1512}">
      <dgm:prSet custT="1"/>
      <dgm:spPr/>
      <dgm:t>
        <a:bodyPr/>
        <a:lstStyle/>
        <a:p>
          <a:r>
            <a:rPr lang="en-US" sz="1200" b="1" dirty="0"/>
            <a:t>OVERVIEW</a:t>
          </a:r>
          <a:endParaRPr lang="en-US" sz="1200"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C752582-D9FF-4E04-A92F-827DB4BB5C48}" type="parTrans" cxnId="{4B888393-351D-4489-90C9-5A68061AB236}">
      <dgm:prSet/>
      <dgm:spPr/>
      <dgm:t>
        <a:bodyPr/>
        <a:lstStyle/>
        <a:p>
          <a:endParaRPr lang="en-US"/>
        </a:p>
      </dgm:t>
    </dgm:pt>
    <dgm:pt modelId="{9C64CC83-643C-4E12-8F97-BC19DC031190}" type="sibTrans" cxnId="{4B888393-351D-4489-90C9-5A68061AB236}">
      <dgm:prSet phldrT="01" phldr="0"/>
      <dgm:spPr/>
      <dgm:t>
        <a:bodyPr/>
        <a:lstStyle/>
        <a:p>
          <a:r>
            <a:rPr lang="en-US"/>
            <a:t>01</a:t>
          </a:r>
          <a:endParaRPr lang="en-US" dirty="0"/>
        </a:p>
      </dgm:t>
    </dgm:pt>
    <dgm:pt modelId="{53742231-981F-480A-940F-203EC2F7423F}">
      <dgm:prSet/>
      <dgm:spPr/>
      <dgm:t>
        <a:bodyPr/>
        <a:lstStyle/>
        <a:p>
          <a:r>
            <a:rPr lang="en-US" b="1" cap="all" baseline="0" dirty="0"/>
            <a:t>Conclusion</a:t>
          </a:r>
          <a:endParaRPr lang="en-US" cap="all" baseline="0" dirty="0"/>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2FC75195-FBA1-43DE-85DD-40B4B3A2F1F3}" type="parTrans" cxnId="{F226B1C2-5D99-403A-8240-EAD6BD4D8534}">
      <dgm:prSet/>
      <dgm:spPr/>
      <dgm:t>
        <a:bodyPr/>
        <a:lstStyle/>
        <a:p>
          <a:endParaRPr lang="en-US"/>
        </a:p>
      </dgm:t>
    </dgm:pt>
    <dgm:pt modelId="{EF449C32-A7AE-4099-9E9B-9E2F736A89CE}" type="sibTrans" cxnId="{F226B1C2-5D99-403A-8240-EAD6BD4D8534}">
      <dgm:prSet phldrT="05" phldr="0"/>
      <dgm:spPr/>
      <dgm:t>
        <a:bodyPr/>
        <a:lstStyle/>
        <a:p>
          <a:r>
            <a:rPr lang="en-US"/>
            <a:t>05</a:t>
          </a:r>
        </a:p>
      </dgm:t>
    </dgm:pt>
    <dgm:pt modelId="{E14D1E56-8839-4B2B-AEDA-BCCA6DCA4093}">
      <dgm:prSet custT="1"/>
      <dgm:spPr/>
      <dgm:t>
        <a:bodyPr/>
        <a:lstStyle/>
        <a:p>
          <a:r>
            <a:rPr lang="en-US" sz="1200" b="1" cap="all" baseline="0" dirty="0"/>
            <a:t>Data Understanding</a:t>
          </a:r>
          <a:endParaRPr lang="en-US" sz="1200" cap="all" baseline="0" dirty="0"/>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B8674DFA-8ED4-4345-B1E5-FF8C899691D2}" type="parTrans" cxnId="{4A68030C-F487-456E-8E98-2B56B3E862F8}">
      <dgm:prSet/>
      <dgm:spPr/>
      <dgm:t>
        <a:bodyPr/>
        <a:lstStyle/>
        <a:p>
          <a:endParaRPr lang="en-US"/>
        </a:p>
      </dgm:t>
    </dgm:pt>
    <dgm:pt modelId="{5EA71EA0-54A3-44D5-9285-66743F2E6F5A}" type="sibTrans" cxnId="{4A68030C-F487-456E-8E98-2B56B3E862F8}">
      <dgm:prSet phldrT="03" phldr="0"/>
      <dgm:spPr/>
      <dgm:t>
        <a:bodyPr/>
        <a:lstStyle/>
        <a:p>
          <a:r>
            <a:rPr lang="en-US"/>
            <a:t>03</a:t>
          </a:r>
        </a:p>
      </dgm:t>
    </dgm:pt>
    <dgm:pt modelId="{F76C331D-C462-4E0D-9D75-C15AB6F0E2EA}">
      <dgm:prSet/>
      <dgm:spPr/>
      <dgm:t>
        <a:bodyPr/>
        <a:lstStyle/>
        <a:p>
          <a:pPr>
            <a:defRPr cap="all"/>
          </a:pPr>
          <a:r>
            <a:rPr lang="en-US" dirty="0"/>
            <a:t>BUSINESS PROBLEM</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6F7A1EDC-DC90-4459-88CF-6EF2DB1CD92D}" type="parTrans" cxnId="{FCF6F0E5-58C3-47C2-B5BB-860765BC0CD0}">
      <dgm:prSet/>
      <dgm:spPr/>
      <dgm:t>
        <a:bodyPr/>
        <a:lstStyle/>
        <a:p>
          <a:endParaRPr lang="en-US"/>
        </a:p>
      </dgm:t>
    </dgm:pt>
    <dgm:pt modelId="{B32D91AC-F9D7-4DD8-B0D7-AC27F49425A9}" type="sibTrans" cxnId="{FCF6F0E5-58C3-47C2-B5BB-860765BC0CD0}">
      <dgm:prSet phldrT="02" phldr="0"/>
      <dgm:spPr/>
      <dgm:t>
        <a:bodyPr/>
        <a:lstStyle/>
        <a:p>
          <a:r>
            <a:rPr lang="en-US"/>
            <a:t>02</a:t>
          </a:r>
        </a:p>
      </dgm:t>
    </dgm:pt>
    <dgm:pt modelId="{740E6134-176F-4F72-8435-CA66027AB793}">
      <dgm:prSet/>
      <dgm:spPr/>
      <dgm:t>
        <a:bodyPr/>
        <a:lstStyle/>
        <a:p>
          <a:r>
            <a:rPr lang="en-US" b="1" cap="all" baseline="0" dirty="0"/>
            <a:t>Data Analysis</a:t>
          </a:r>
          <a:endParaRPr lang="en-US" b="0" cap="all" baseline="0" dirty="0"/>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31D87585-F385-4FA3-9CF4-1BB0BB9828AE}" type="parTrans" cxnId="{C8E8D160-011A-40C3-A327-963839563C9A}">
      <dgm:prSet/>
      <dgm:spPr/>
      <dgm:t>
        <a:bodyPr/>
        <a:lstStyle/>
        <a:p>
          <a:endParaRPr lang="en-US"/>
        </a:p>
      </dgm:t>
    </dgm:pt>
    <dgm:pt modelId="{601AE4CF-5647-4371-8999-47214BA4EDA3}" type="sibTrans" cxnId="{C8E8D160-011A-40C3-A327-963839563C9A}">
      <dgm:prSet phldrT="04" phldr="0"/>
      <dgm:spPr/>
      <dgm:t>
        <a:bodyPr/>
        <a:lstStyle/>
        <a:p>
          <a:r>
            <a:rPr lang="en-US"/>
            <a:t>04</a:t>
          </a:r>
        </a:p>
      </dgm:t>
    </dgm:pt>
    <dgm:pt modelId="{90816B8F-651A-4CB5-BF02-9C3B201620ED}">
      <dgm:prSet/>
      <dgm:spPr/>
      <dgm:t>
        <a:bodyPr/>
        <a:lstStyle/>
        <a:p>
          <a:r>
            <a:rPr lang="en-US" b="1" cap="all" baseline="0" dirty="0"/>
            <a:t>Recommendations</a:t>
          </a:r>
          <a:endParaRPr lang="en-US" cap="all" baseline="0" dirty="0"/>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B2450932-C167-4F28-BA8A-D22D9BA038D4}" type="parTrans" cxnId="{9D508A59-8144-43B6-97D1-4C6BECFCA0AD}">
      <dgm:prSet/>
      <dgm:spPr/>
      <dgm:t>
        <a:bodyPr/>
        <a:lstStyle/>
        <a:p>
          <a:endParaRPr lang="en-US"/>
        </a:p>
      </dgm:t>
    </dgm:pt>
    <dgm:pt modelId="{CD3B86EB-DADD-46A1-930B-EA6A81DC62ED}" type="sibTrans" cxnId="{9D508A59-8144-43B6-97D1-4C6BECFCA0AD}">
      <dgm:prSet phldrT="06" phldr="0"/>
      <dgm:spPr/>
      <dgm:t>
        <a:bodyPr/>
        <a:lstStyle/>
        <a:p>
          <a:r>
            <a:rPr lang="en-US"/>
            <a:t>06</a:t>
          </a:r>
        </a:p>
      </dgm:t>
    </dgm:pt>
    <dgm:pt modelId="{579698BD-D232-4926-8D7B-29A69B90858B}" type="pres">
      <dgm:prSet presAssocID="{8AA20905-3954-474B-A606-562BCA026DC1}" presName="Name0" presStyleCnt="0">
        <dgm:presLayoutVars>
          <dgm:animLvl val="lvl"/>
          <dgm:resizeHandles val="exact"/>
        </dgm:presLayoutVars>
      </dgm:prSet>
      <dgm:spPr/>
    </dgm:pt>
    <dgm:pt modelId="{3DD5B223-886E-4FC7-BDA1-ECA869A474EC}" type="pres">
      <dgm:prSet presAssocID="{DC13AB6D-DEA2-4CBB-AC69-1EF1A6AD1512}" presName="compositeNode" presStyleCnt="0">
        <dgm:presLayoutVars>
          <dgm:bulletEnabled val="1"/>
        </dgm:presLayoutVars>
      </dgm:prSet>
      <dgm:spPr/>
    </dgm:pt>
    <dgm:pt modelId="{DA3A6BD4-857F-4C66-97FA-B1E1C180A950}" type="pres">
      <dgm:prSet presAssocID="{DC13AB6D-DEA2-4CBB-AC69-1EF1A6AD1512}" presName="bgRect" presStyleLbl="alignNode1" presStyleIdx="0" presStyleCnt="6"/>
      <dgm:spPr/>
    </dgm:pt>
    <dgm:pt modelId="{BBA91679-4684-4A04-8AEB-03038C78A75C}" type="pres">
      <dgm:prSet presAssocID="{9C64CC83-643C-4E12-8F97-BC19DC031190}" presName="sibTransNodeRect" presStyleLbl="alignNode1" presStyleIdx="0" presStyleCnt="6">
        <dgm:presLayoutVars>
          <dgm:chMax val="0"/>
          <dgm:bulletEnabled val="1"/>
        </dgm:presLayoutVars>
      </dgm:prSet>
      <dgm:spPr/>
    </dgm:pt>
    <dgm:pt modelId="{5F398AEE-BC0F-4F30-99FA-92D67A176C2D}" type="pres">
      <dgm:prSet presAssocID="{DC13AB6D-DEA2-4CBB-AC69-1EF1A6AD1512}" presName="nodeRect" presStyleLbl="alignNode1" presStyleIdx="0" presStyleCnt="6">
        <dgm:presLayoutVars>
          <dgm:bulletEnabled val="1"/>
        </dgm:presLayoutVars>
      </dgm:prSet>
      <dgm:spPr/>
    </dgm:pt>
    <dgm:pt modelId="{3C27A223-AC17-40BD-B7C5-0447661C2934}" type="pres">
      <dgm:prSet presAssocID="{9C64CC83-643C-4E12-8F97-BC19DC031190}" presName="sibTrans" presStyleCnt="0"/>
      <dgm:spPr/>
    </dgm:pt>
    <dgm:pt modelId="{5AE80A7E-05B1-4E80-A329-0A8ACC772A2F}" type="pres">
      <dgm:prSet presAssocID="{F76C331D-C462-4E0D-9D75-C15AB6F0E2EA}" presName="compositeNode" presStyleCnt="0">
        <dgm:presLayoutVars>
          <dgm:bulletEnabled val="1"/>
        </dgm:presLayoutVars>
      </dgm:prSet>
      <dgm:spPr/>
    </dgm:pt>
    <dgm:pt modelId="{CE232270-F4E8-4DE2-838C-9449EFBB15ED}" type="pres">
      <dgm:prSet presAssocID="{F76C331D-C462-4E0D-9D75-C15AB6F0E2EA}" presName="bgRect" presStyleLbl="alignNode1" presStyleIdx="1" presStyleCnt="6"/>
      <dgm:spPr/>
    </dgm:pt>
    <dgm:pt modelId="{AFC488AB-92BF-4BC3-8974-4111B269A994}" type="pres">
      <dgm:prSet presAssocID="{B32D91AC-F9D7-4DD8-B0D7-AC27F49425A9}" presName="sibTransNodeRect" presStyleLbl="alignNode1" presStyleIdx="1" presStyleCnt="6">
        <dgm:presLayoutVars>
          <dgm:chMax val="0"/>
          <dgm:bulletEnabled val="1"/>
        </dgm:presLayoutVars>
      </dgm:prSet>
      <dgm:spPr/>
    </dgm:pt>
    <dgm:pt modelId="{D9F6E41A-0044-4E30-8682-84F076832BC3}" type="pres">
      <dgm:prSet presAssocID="{F76C331D-C462-4E0D-9D75-C15AB6F0E2EA}" presName="nodeRect" presStyleLbl="alignNode1" presStyleIdx="1" presStyleCnt="6">
        <dgm:presLayoutVars>
          <dgm:bulletEnabled val="1"/>
        </dgm:presLayoutVars>
      </dgm:prSet>
      <dgm:spPr/>
    </dgm:pt>
    <dgm:pt modelId="{1F9D2DE9-DDE8-4C6D-BC72-29A224CA0863}" type="pres">
      <dgm:prSet presAssocID="{B32D91AC-F9D7-4DD8-B0D7-AC27F49425A9}" presName="sibTrans" presStyleCnt="0"/>
      <dgm:spPr/>
    </dgm:pt>
    <dgm:pt modelId="{D709AA72-5197-44FA-8911-CDC1DEDC60BA}" type="pres">
      <dgm:prSet presAssocID="{E14D1E56-8839-4B2B-AEDA-BCCA6DCA4093}" presName="compositeNode" presStyleCnt="0">
        <dgm:presLayoutVars>
          <dgm:bulletEnabled val="1"/>
        </dgm:presLayoutVars>
      </dgm:prSet>
      <dgm:spPr/>
    </dgm:pt>
    <dgm:pt modelId="{29A51BBE-44A1-4C7C-BAFA-1EE70B9A15E3}" type="pres">
      <dgm:prSet presAssocID="{E14D1E56-8839-4B2B-AEDA-BCCA6DCA4093}" presName="bgRect" presStyleLbl="alignNode1" presStyleIdx="2" presStyleCnt="6"/>
      <dgm:spPr/>
    </dgm:pt>
    <dgm:pt modelId="{F2605893-21C1-4733-8F12-04AEF88BF037}" type="pres">
      <dgm:prSet presAssocID="{5EA71EA0-54A3-44D5-9285-66743F2E6F5A}" presName="sibTransNodeRect" presStyleLbl="alignNode1" presStyleIdx="2" presStyleCnt="6">
        <dgm:presLayoutVars>
          <dgm:chMax val="0"/>
          <dgm:bulletEnabled val="1"/>
        </dgm:presLayoutVars>
      </dgm:prSet>
      <dgm:spPr/>
    </dgm:pt>
    <dgm:pt modelId="{9C76C1D5-F395-45D6-93D9-9241EF231A85}" type="pres">
      <dgm:prSet presAssocID="{E14D1E56-8839-4B2B-AEDA-BCCA6DCA4093}" presName="nodeRect" presStyleLbl="alignNode1" presStyleIdx="2" presStyleCnt="6">
        <dgm:presLayoutVars>
          <dgm:bulletEnabled val="1"/>
        </dgm:presLayoutVars>
      </dgm:prSet>
      <dgm:spPr/>
    </dgm:pt>
    <dgm:pt modelId="{D3994A5F-C292-4433-BA37-DC59A65AACD5}" type="pres">
      <dgm:prSet presAssocID="{5EA71EA0-54A3-44D5-9285-66743F2E6F5A}" presName="sibTrans" presStyleCnt="0"/>
      <dgm:spPr/>
    </dgm:pt>
    <dgm:pt modelId="{EA548590-1FCE-4440-A982-3D9768B03E9C}" type="pres">
      <dgm:prSet presAssocID="{740E6134-176F-4F72-8435-CA66027AB793}" presName="compositeNode" presStyleCnt="0">
        <dgm:presLayoutVars>
          <dgm:bulletEnabled val="1"/>
        </dgm:presLayoutVars>
      </dgm:prSet>
      <dgm:spPr/>
    </dgm:pt>
    <dgm:pt modelId="{A7BB054C-F71A-4A77-B7E7-E3F4C0DE15A3}" type="pres">
      <dgm:prSet presAssocID="{740E6134-176F-4F72-8435-CA66027AB793}" presName="bgRect" presStyleLbl="alignNode1" presStyleIdx="3" presStyleCnt="6"/>
      <dgm:spPr/>
    </dgm:pt>
    <dgm:pt modelId="{2C355475-0625-4229-8F4D-782C66D5FCF6}" type="pres">
      <dgm:prSet presAssocID="{601AE4CF-5647-4371-8999-47214BA4EDA3}" presName="sibTransNodeRect" presStyleLbl="alignNode1" presStyleIdx="3" presStyleCnt="6">
        <dgm:presLayoutVars>
          <dgm:chMax val="0"/>
          <dgm:bulletEnabled val="1"/>
        </dgm:presLayoutVars>
      </dgm:prSet>
      <dgm:spPr/>
    </dgm:pt>
    <dgm:pt modelId="{1064EBCD-995A-4040-8158-E60F9ACFA954}" type="pres">
      <dgm:prSet presAssocID="{740E6134-176F-4F72-8435-CA66027AB793}" presName="nodeRect" presStyleLbl="alignNode1" presStyleIdx="3" presStyleCnt="6">
        <dgm:presLayoutVars>
          <dgm:bulletEnabled val="1"/>
        </dgm:presLayoutVars>
      </dgm:prSet>
      <dgm:spPr/>
    </dgm:pt>
    <dgm:pt modelId="{8957CA6C-C479-4466-AC08-52A8B955DEBA}" type="pres">
      <dgm:prSet presAssocID="{601AE4CF-5647-4371-8999-47214BA4EDA3}" presName="sibTrans" presStyleCnt="0"/>
      <dgm:spPr/>
    </dgm:pt>
    <dgm:pt modelId="{0864151C-845B-4A50-9755-7EE613694D81}" type="pres">
      <dgm:prSet presAssocID="{53742231-981F-480A-940F-203EC2F7423F}" presName="compositeNode" presStyleCnt="0">
        <dgm:presLayoutVars>
          <dgm:bulletEnabled val="1"/>
        </dgm:presLayoutVars>
      </dgm:prSet>
      <dgm:spPr/>
    </dgm:pt>
    <dgm:pt modelId="{00AE7F27-0E5D-4AFB-ACD6-B5A19E79EA42}" type="pres">
      <dgm:prSet presAssocID="{53742231-981F-480A-940F-203EC2F7423F}" presName="bgRect" presStyleLbl="alignNode1" presStyleIdx="4" presStyleCnt="6"/>
      <dgm:spPr/>
    </dgm:pt>
    <dgm:pt modelId="{975C752B-C37A-4BA6-A3AE-2202A141404A}" type="pres">
      <dgm:prSet presAssocID="{EF449C32-A7AE-4099-9E9B-9E2F736A89CE}" presName="sibTransNodeRect" presStyleLbl="alignNode1" presStyleIdx="4" presStyleCnt="6">
        <dgm:presLayoutVars>
          <dgm:chMax val="0"/>
          <dgm:bulletEnabled val="1"/>
        </dgm:presLayoutVars>
      </dgm:prSet>
      <dgm:spPr/>
    </dgm:pt>
    <dgm:pt modelId="{C5BDCA19-B754-421E-A6CC-628F80FC74CB}" type="pres">
      <dgm:prSet presAssocID="{53742231-981F-480A-940F-203EC2F7423F}" presName="nodeRect" presStyleLbl="alignNode1" presStyleIdx="4" presStyleCnt="6">
        <dgm:presLayoutVars>
          <dgm:bulletEnabled val="1"/>
        </dgm:presLayoutVars>
      </dgm:prSet>
      <dgm:spPr/>
    </dgm:pt>
    <dgm:pt modelId="{9214A68C-EC42-46CE-ACAF-39DE494631EA}" type="pres">
      <dgm:prSet presAssocID="{EF449C32-A7AE-4099-9E9B-9E2F736A89CE}" presName="sibTrans" presStyleCnt="0"/>
      <dgm:spPr/>
    </dgm:pt>
    <dgm:pt modelId="{3DC3C428-654F-496B-9623-0C9D8455305D}" type="pres">
      <dgm:prSet presAssocID="{90816B8F-651A-4CB5-BF02-9C3B201620ED}" presName="compositeNode" presStyleCnt="0">
        <dgm:presLayoutVars>
          <dgm:bulletEnabled val="1"/>
        </dgm:presLayoutVars>
      </dgm:prSet>
      <dgm:spPr/>
    </dgm:pt>
    <dgm:pt modelId="{47C0DDFA-1182-492E-80BB-E8A8C26BE356}" type="pres">
      <dgm:prSet presAssocID="{90816B8F-651A-4CB5-BF02-9C3B201620ED}" presName="bgRect" presStyleLbl="alignNode1" presStyleIdx="5" presStyleCnt="6"/>
      <dgm:spPr/>
    </dgm:pt>
    <dgm:pt modelId="{4998AA21-2B57-4E17-A191-B5461675EAA3}" type="pres">
      <dgm:prSet presAssocID="{CD3B86EB-DADD-46A1-930B-EA6A81DC62ED}" presName="sibTransNodeRect" presStyleLbl="alignNode1" presStyleIdx="5" presStyleCnt="6">
        <dgm:presLayoutVars>
          <dgm:chMax val="0"/>
          <dgm:bulletEnabled val="1"/>
        </dgm:presLayoutVars>
      </dgm:prSet>
      <dgm:spPr/>
    </dgm:pt>
    <dgm:pt modelId="{53BA7CB7-AB35-41C1-B63A-EA04F41C33C9}" type="pres">
      <dgm:prSet presAssocID="{90816B8F-651A-4CB5-BF02-9C3B201620ED}" presName="nodeRect" presStyleLbl="alignNode1" presStyleIdx="5" presStyleCnt="6">
        <dgm:presLayoutVars>
          <dgm:bulletEnabled val="1"/>
        </dgm:presLayoutVars>
      </dgm:prSet>
      <dgm:spPr/>
    </dgm:pt>
  </dgm:ptLst>
  <dgm:cxnLst>
    <dgm:cxn modelId="{17CEBB01-531C-41C8-B400-7AA82E3CAB60}" type="presOf" srcId="{740E6134-176F-4F72-8435-CA66027AB793}" destId="{A7BB054C-F71A-4A77-B7E7-E3F4C0DE15A3}" srcOrd="0" destOrd="0" presId="urn:microsoft.com/office/officeart/2016/7/layout/LinearBlockProcessNumbered"/>
    <dgm:cxn modelId="{4A68030C-F487-456E-8E98-2B56B3E862F8}" srcId="{8AA20905-3954-474B-A606-562BCA026DC1}" destId="{E14D1E56-8839-4B2B-AEDA-BCCA6DCA4093}" srcOrd="2" destOrd="0" parTransId="{B8674DFA-8ED4-4345-B1E5-FF8C899691D2}" sibTransId="{5EA71EA0-54A3-44D5-9285-66743F2E6F5A}"/>
    <dgm:cxn modelId="{75E8AA18-2267-4C46-9571-11BAFD65DB5D}" type="presOf" srcId="{B32D91AC-F9D7-4DD8-B0D7-AC27F49425A9}" destId="{AFC488AB-92BF-4BC3-8974-4111B269A994}" srcOrd="0" destOrd="0" presId="urn:microsoft.com/office/officeart/2016/7/layout/LinearBlockProcessNumbered"/>
    <dgm:cxn modelId="{8CB68232-8FCE-435D-9114-3DE5358E9804}" type="presOf" srcId="{E14D1E56-8839-4B2B-AEDA-BCCA6DCA4093}" destId="{9C76C1D5-F395-45D6-93D9-9241EF231A85}" srcOrd="1" destOrd="0" presId="urn:microsoft.com/office/officeart/2016/7/layout/LinearBlockProcessNumbered"/>
    <dgm:cxn modelId="{7379F834-F88C-41A2-AC35-D458B0527086}" type="presOf" srcId="{740E6134-176F-4F72-8435-CA66027AB793}" destId="{1064EBCD-995A-4040-8158-E60F9ACFA954}" srcOrd="1" destOrd="0" presId="urn:microsoft.com/office/officeart/2016/7/layout/LinearBlockProcessNumbered"/>
    <dgm:cxn modelId="{B5EA7640-4BF2-4850-B8C5-720BE5293071}" type="presOf" srcId="{F76C331D-C462-4E0D-9D75-C15AB6F0E2EA}" destId="{CE232270-F4E8-4DE2-838C-9449EFBB15ED}" srcOrd="0" destOrd="0" presId="urn:microsoft.com/office/officeart/2016/7/layout/LinearBlockProcessNumbered"/>
    <dgm:cxn modelId="{739A9A5E-8D55-447D-84CC-46140DAE2DE2}" type="presOf" srcId="{90816B8F-651A-4CB5-BF02-9C3B201620ED}" destId="{53BA7CB7-AB35-41C1-B63A-EA04F41C33C9}" srcOrd="1" destOrd="0" presId="urn:microsoft.com/office/officeart/2016/7/layout/LinearBlockProcessNumbered"/>
    <dgm:cxn modelId="{C8E8D160-011A-40C3-A327-963839563C9A}" srcId="{8AA20905-3954-474B-A606-562BCA026DC1}" destId="{740E6134-176F-4F72-8435-CA66027AB793}" srcOrd="3" destOrd="0" parTransId="{31D87585-F385-4FA3-9CF4-1BB0BB9828AE}" sibTransId="{601AE4CF-5647-4371-8999-47214BA4EDA3}"/>
    <dgm:cxn modelId="{A1962164-C24E-48A1-B742-52767C40DAAB}" type="presOf" srcId="{F76C331D-C462-4E0D-9D75-C15AB6F0E2EA}" destId="{D9F6E41A-0044-4E30-8682-84F076832BC3}" srcOrd="1" destOrd="0" presId="urn:microsoft.com/office/officeart/2016/7/layout/LinearBlockProcessNumbered"/>
    <dgm:cxn modelId="{0439566F-A180-439C-8FAE-14E400EF2DCF}" type="presOf" srcId="{8AA20905-3954-474B-A606-562BCA026DC1}" destId="{579698BD-D232-4926-8D7B-29A69B90858B}" srcOrd="0" destOrd="0" presId="urn:microsoft.com/office/officeart/2016/7/layout/LinearBlockProcessNumbered"/>
    <dgm:cxn modelId="{9D508A59-8144-43B6-97D1-4C6BECFCA0AD}" srcId="{8AA20905-3954-474B-A606-562BCA026DC1}" destId="{90816B8F-651A-4CB5-BF02-9C3B201620ED}" srcOrd="5" destOrd="0" parTransId="{B2450932-C167-4F28-BA8A-D22D9BA038D4}" sibTransId="{CD3B86EB-DADD-46A1-930B-EA6A81DC62ED}"/>
    <dgm:cxn modelId="{52E0F47D-339C-4E94-8BAE-8EBF5F7E146C}" type="presOf" srcId="{90816B8F-651A-4CB5-BF02-9C3B201620ED}" destId="{47C0DDFA-1182-492E-80BB-E8A8C26BE356}" srcOrd="0" destOrd="0" presId="urn:microsoft.com/office/officeart/2016/7/layout/LinearBlockProcessNumbered"/>
    <dgm:cxn modelId="{F6B1598F-1951-460F-BB68-54B32A798437}" type="presOf" srcId="{DC13AB6D-DEA2-4CBB-AC69-1EF1A6AD1512}" destId="{5F398AEE-BC0F-4F30-99FA-92D67A176C2D}" srcOrd="1" destOrd="0" presId="urn:microsoft.com/office/officeart/2016/7/layout/LinearBlockProcessNumbered"/>
    <dgm:cxn modelId="{4B888393-351D-4489-90C9-5A68061AB236}" srcId="{8AA20905-3954-474B-A606-562BCA026DC1}" destId="{DC13AB6D-DEA2-4CBB-AC69-1EF1A6AD1512}" srcOrd="0" destOrd="0" parTransId="{2C752582-D9FF-4E04-A92F-827DB4BB5C48}" sibTransId="{9C64CC83-643C-4E12-8F97-BC19DC031190}"/>
    <dgm:cxn modelId="{BA068B95-2DA2-453B-8162-90B6AB26C20F}" type="presOf" srcId="{DC13AB6D-DEA2-4CBB-AC69-1EF1A6AD1512}" destId="{DA3A6BD4-857F-4C66-97FA-B1E1C180A950}" srcOrd="0" destOrd="0" presId="urn:microsoft.com/office/officeart/2016/7/layout/LinearBlockProcessNumbered"/>
    <dgm:cxn modelId="{07D44DA2-D4CF-4582-A029-20843D5E0F23}" type="presOf" srcId="{53742231-981F-480A-940F-203EC2F7423F}" destId="{C5BDCA19-B754-421E-A6CC-628F80FC74CB}" srcOrd="1" destOrd="0" presId="urn:microsoft.com/office/officeart/2016/7/layout/LinearBlockProcessNumbered"/>
    <dgm:cxn modelId="{BD6848C0-EFAE-469C-B06B-80EF3F0A9567}" type="presOf" srcId="{CD3B86EB-DADD-46A1-930B-EA6A81DC62ED}" destId="{4998AA21-2B57-4E17-A191-B5461675EAA3}" srcOrd="0" destOrd="0" presId="urn:microsoft.com/office/officeart/2016/7/layout/LinearBlockProcessNumbered"/>
    <dgm:cxn modelId="{FDD130C2-CD74-4EFB-A226-A939177EE674}" type="presOf" srcId="{53742231-981F-480A-940F-203EC2F7423F}" destId="{00AE7F27-0E5D-4AFB-ACD6-B5A19E79EA42}" srcOrd="0" destOrd="0" presId="urn:microsoft.com/office/officeart/2016/7/layout/LinearBlockProcessNumbered"/>
    <dgm:cxn modelId="{F226B1C2-5D99-403A-8240-EAD6BD4D8534}" srcId="{8AA20905-3954-474B-A606-562BCA026DC1}" destId="{53742231-981F-480A-940F-203EC2F7423F}" srcOrd="4" destOrd="0" parTransId="{2FC75195-FBA1-43DE-85DD-40B4B3A2F1F3}" sibTransId="{EF449C32-A7AE-4099-9E9B-9E2F736A89CE}"/>
    <dgm:cxn modelId="{714928C7-F07E-48C4-BE9E-4842896AB09C}" type="presOf" srcId="{9C64CC83-643C-4E12-8F97-BC19DC031190}" destId="{BBA91679-4684-4A04-8AEB-03038C78A75C}" srcOrd="0" destOrd="0" presId="urn:microsoft.com/office/officeart/2016/7/layout/LinearBlockProcessNumbered"/>
    <dgm:cxn modelId="{A58AD8CF-E73B-4794-BA2C-3B5C54F5FB04}" type="presOf" srcId="{E14D1E56-8839-4B2B-AEDA-BCCA6DCA4093}" destId="{29A51BBE-44A1-4C7C-BAFA-1EE70B9A15E3}" srcOrd="0" destOrd="0" presId="urn:microsoft.com/office/officeart/2016/7/layout/LinearBlockProcessNumbered"/>
    <dgm:cxn modelId="{7F683FDB-9151-401F-AD0A-98E539378280}" type="presOf" srcId="{601AE4CF-5647-4371-8999-47214BA4EDA3}" destId="{2C355475-0625-4229-8F4D-782C66D5FCF6}" srcOrd="0" destOrd="0" presId="urn:microsoft.com/office/officeart/2016/7/layout/LinearBlockProcessNumbered"/>
    <dgm:cxn modelId="{FCF6F0E5-58C3-47C2-B5BB-860765BC0CD0}" srcId="{8AA20905-3954-474B-A606-562BCA026DC1}" destId="{F76C331D-C462-4E0D-9D75-C15AB6F0E2EA}" srcOrd="1" destOrd="0" parTransId="{6F7A1EDC-DC90-4459-88CF-6EF2DB1CD92D}" sibTransId="{B32D91AC-F9D7-4DD8-B0D7-AC27F49425A9}"/>
    <dgm:cxn modelId="{DD7B45EE-5133-4B9B-B6C2-1846C8B617A6}" type="presOf" srcId="{5EA71EA0-54A3-44D5-9285-66743F2E6F5A}" destId="{F2605893-21C1-4733-8F12-04AEF88BF037}" srcOrd="0" destOrd="0" presId="urn:microsoft.com/office/officeart/2016/7/layout/LinearBlockProcessNumbered"/>
    <dgm:cxn modelId="{B9FDDAF6-ABE3-43D5-A54F-4A0002D3FD47}" type="presOf" srcId="{EF449C32-A7AE-4099-9E9B-9E2F736A89CE}" destId="{975C752B-C37A-4BA6-A3AE-2202A141404A}" srcOrd="0" destOrd="0" presId="urn:microsoft.com/office/officeart/2016/7/layout/LinearBlockProcessNumbered"/>
    <dgm:cxn modelId="{6A5BED3A-71F8-4A71-9E51-1F50D58497B5}" type="presParOf" srcId="{579698BD-D232-4926-8D7B-29A69B90858B}" destId="{3DD5B223-886E-4FC7-BDA1-ECA869A474EC}" srcOrd="0" destOrd="0" presId="urn:microsoft.com/office/officeart/2016/7/layout/LinearBlockProcessNumbered"/>
    <dgm:cxn modelId="{50ED9B3F-B939-4662-8866-7D833C2E0794}" type="presParOf" srcId="{3DD5B223-886E-4FC7-BDA1-ECA869A474EC}" destId="{DA3A6BD4-857F-4C66-97FA-B1E1C180A950}" srcOrd="0" destOrd="0" presId="urn:microsoft.com/office/officeart/2016/7/layout/LinearBlockProcessNumbered"/>
    <dgm:cxn modelId="{0D013F25-1B82-4F7B-AEF4-E93C2E95B0C3}" type="presParOf" srcId="{3DD5B223-886E-4FC7-BDA1-ECA869A474EC}" destId="{BBA91679-4684-4A04-8AEB-03038C78A75C}" srcOrd="1" destOrd="0" presId="urn:microsoft.com/office/officeart/2016/7/layout/LinearBlockProcessNumbered"/>
    <dgm:cxn modelId="{1E713196-E09A-42B0-BC2D-5294D0D9C36F}" type="presParOf" srcId="{3DD5B223-886E-4FC7-BDA1-ECA869A474EC}" destId="{5F398AEE-BC0F-4F30-99FA-92D67A176C2D}" srcOrd="2" destOrd="0" presId="urn:microsoft.com/office/officeart/2016/7/layout/LinearBlockProcessNumbered"/>
    <dgm:cxn modelId="{F8935481-B234-48A2-8E9B-6F423817537E}" type="presParOf" srcId="{579698BD-D232-4926-8D7B-29A69B90858B}" destId="{3C27A223-AC17-40BD-B7C5-0447661C2934}" srcOrd="1" destOrd="0" presId="urn:microsoft.com/office/officeart/2016/7/layout/LinearBlockProcessNumbered"/>
    <dgm:cxn modelId="{962BFA30-C553-4638-BACB-E281678E0C53}" type="presParOf" srcId="{579698BD-D232-4926-8D7B-29A69B90858B}" destId="{5AE80A7E-05B1-4E80-A329-0A8ACC772A2F}" srcOrd="2" destOrd="0" presId="urn:microsoft.com/office/officeart/2016/7/layout/LinearBlockProcessNumbered"/>
    <dgm:cxn modelId="{B4F3C94D-88FC-4838-80D5-F38DA14F4FF8}" type="presParOf" srcId="{5AE80A7E-05B1-4E80-A329-0A8ACC772A2F}" destId="{CE232270-F4E8-4DE2-838C-9449EFBB15ED}" srcOrd="0" destOrd="0" presId="urn:microsoft.com/office/officeart/2016/7/layout/LinearBlockProcessNumbered"/>
    <dgm:cxn modelId="{01EBF0CA-AACF-4A06-B815-C4BC89FBF47E}" type="presParOf" srcId="{5AE80A7E-05B1-4E80-A329-0A8ACC772A2F}" destId="{AFC488AB-92BF-4BC3-8974-4111B269A994}" srcOrd="1" destOrd="0" presId="urn:microsoft.com/office/officeart/2016/7/layout/LinearBlockProcessNumbered"/>
    <dgm:cxn modelId="{E2E8BDBB-8BD6-4A74-986B-F112FA76870B}" type="presParOf" srcId="{5AE80A7E-05B1-4E80-A329-0A8ACC772A2F}" destId="{D9F6E41A-0044-4E30-8682-84F076832BC3}" srcOrd="2" destOrd="0" presId="urn:microsoft.com/office/officeart/2016/7/layout/LinearBlockProcessNumbered"/>
    <dgm:cxn modelId="{CE757755-C252-451E-A732-B0D001F299A7}" type="presParOf" srcId="{579698BD-D232-4926-8D7B-29A69B90858B}" destId="{1F9D2DE9-DDE8-4C6D-BC72-29A224CA0863}" srcOrd="3" destOrd="0" presId="urn:microsoft.com/office/officeart/2016/7/layout/LinearBlockProcessNumbered"/>
    <dgm:cxn modelId="{354DF7C0-C4D8-457A-A4FF-134F7505EEDA}" type="presParOf" srcId="{579698BD-D232-4926-8D7B-29A69B90858B}" destId="{D709AA72-5197-44FA-8911-CDC1DEDC60BA}" srcOrd="4" destOrd="0" presId="urn:microsoft.com/office/officeart/2016/7/layout/LinearBlockProcessNumbered"/>
    <dgm:cxn modelId="{0CAC32C2-D23D-4B2A-A71B-8940B3DBF7BB}" type="presParOf" srcId="{D709AA72-5197-44FA-8911-CDC1DEDC60BA}" destId="{29A51BBE-44A1-4C7C-BAFA-1EE70B9A15E3}" srcOrd="0" destOrd="0" presId="urn:microsoft.com/office/officeart/2016/7/layout/LinearBlockProcessNumbered"/>
    <dgm:cxn modelId="{EFD68361-8F74-4E1F-8CD0-C4DF10AAF4BC}" type="presParOf" srcId="{D709AA72-5197-44FA-8911-CDC1DEDC60BA}" destId="{F2605893-21C1-4733-8F12-04AEF88BF037}" srcOrd="1" destOrd="0" presId="urn:microsoft.com/office/officeart/2016/7/layout/LinearBlockProcessNumbered"/>
    <dgm:cxn modelId="{750D8284-C3E8-4612-95B8-F702C307AF66}" type="presParOf" srcId="{D709AA72-5197-44FA-8911-CDC1DEDC60BA}" destId="{9C76C1D5-F395-45D6-93D9-9241EF231A85}" srcOrd="2" destOrd="0" presId="urn:microsoft.com/office/officeart/2016/7/layout/LinearBlockProcessNumbered"/>
    <dgm:cxn modelId="{78702BF4-EBDF-471C-B2B0-0C365E5BE903}" type="presParOf" srcId="{579698BD-D232-4926-8D7B-29A69B90858B}" destId="{D3994A5F-C292-4433-BA37-DC59A65AACD5}" srcOrd="5" destOrd="0" presId="urn:microsoft.com/office/officeart/2016/7/layout/LinearBlockProcessNumbered"/>
    <dgm:cxn modelId="{D8CDB5A0-03A8-4EEF-8E93-7D3ED9EB3A5C}" type="presParOf" srcId="{579698BD-D232-4926-8D7B-29A69B90858B}" destId="{EA548590-1FCE-4440-A982-3D9768B03E9C}" srcOrd="6" destOrd="0" presId="urn:microsoft.com/office/officeart/2016/7/layout/LinearBlockProcessNumbered"/>
    <dgm:cxn modelId="{1EFE2740-916A-448F-8FCD-E443CA257C53}" type="presParOf" srcId="{EA548590-1FCE-4440-A982-3D9768B03E9C}" destId="{A7BB054C-F71A-4A77-B7E7-E3F4C0DE15A3}" srcOrd="0" destOrd="0" presId="urn:microsoft.com/office/officeart/2016/7/layout/LinearBlockProcessNumbered"/>
    <dgm:cxn modelId="{213E9B48-570C-4B36-8DB1-F4BC1736E254}" type="presParOf" srcId="{EA548590-1FCE-4440-A982-3D9768B03E9C}" destId="{2C355475-0625-4229-8F4D-782C66D5FCF6}" srcOrd="1" destOrd="0" presId="urn:microsoft.com/office/officeart/2016/7/layout/LinearBlockProcessNumbered"/>
    <dgm:cxn modelId="{E00AA536-781B-4A81-90DF-85C0301E8CC3}" type="presParOf" srcId="{EA548590-1FCE-4440-A982-3D9768B03E9C}" destId="{1064EBCD-995A-4040-8158-E60F9ACFA954}" srcOrd="2" destOrd="0" presId="urn:microsoft.com/office/officeart/2016/7/layout/LinearBlockProcessNumbered"/>
    <dgm:cxn modelId="{81F2D76A-4C4F-43F0-999B-AD9762983275}" type="presParOf" srcId="{579698BD-D232-4926-8D7B-29A69B90858B}" destId="{8957CA6C-C479-4466-AC08-52A8B955DEBA}" srcOrd="7" destOrd="0" presId="urn:microsoft.com/office/officeart/2016/7/layout/LinearBlockProcessNumbered"/>
    <dgm:cxn modelId="{2A71550B-14EE-4B95-A40C-E132F64E84DB}" type="presParOf" srcId="{579698BD-D232-4926-8D7B-29A69B90858B}" destId="{0864151C-845B-4A50-9755-7EE613694D81}" srcOrd="8" destOrd="0" presId="urn:microsoft.com/office/officeart/2016/7/layout/LinearBlockProcessNumbered"/>
    <dgm:cxn modelId="{819F34FD-11F2-459D-B90D-FA1539737ADA}" type="presParOf" srcId="{0864151C-845B-4A50-9755-7EE613694D81}" destId="{00AE7F27-0E5D-4AFB-ACD6-B5A19E79EA42}" srcOrd="0" destOrd="0" presId="urn:microsoft.com/office/officeart/2016/7/layout/LinearBlockProcessNumbered"/>
    <dgm:cxn modelId="{FAA4A22E-63A9-40D7-AF37-15573F3C350A}" type="presParOf" srcId="{0864151C-845B-4A50-9755-7EE613694D81}" destId="{975C752B-C37A-4BA6-A3AE-2202A141404A}" srcOrd="1" destOrd="0" presId="urn:microsoft.com/office/officeart/2016/7/layout/LinearBlockProcessNumbered"/>
    <dgm:cxn modelId="{ABA4B620-C848-4944-B91E-2E492EED893C}" type="presParOf" srcId="{0864151C-845B-4A50-9755-7EE613694D81}" destId="{C5BDCA19-B754-421E-A6CC-628F80FC74CB}" srcOrd="2" destOrd="0" presId="urn:microsoft.com/office/officeart/2016/7/layout/LinearBlockProcessNumbered"/>
    <dgm:cxn modelId="{E1736C9E-5E37-4C77-A285-62D5EC891459}" type="presParOf" srcId="{579698BD-D232-4926-8D7B-29A69B90858B}" destId="{9214A68C-EC42-46CE-ACAF-39DE494631EA}" srcOrd="9" destOrd="0" presId="urn:microsoft.com/office/officeart/2016/7/layout/LinearBlockProcessNumbered"/>
    <dgm:cxn modelId="{991900CC-7376-4EE8-A1FB-0E30A436449D}" type="presParOf" srcId="{579698BD-D232-4926-8D7B-29A69B90858B}" destId="{3DC3C428-654F-496B-9623-0C9D8455305D}" srcOrd="10" destOrd="0" presId="urn:microsoft.com/office/officeart/2016/7/layout/LinearBlockProcessNumbered"/>
    <dgm:cxn modelId="{5D9EFFBB-1C79-46DB-8B5B-2BD555840A5C}" type="presParOf" srcId="{3DC3C428-654F-496B-9623-0C9D8455305D}" destId="{47C0DDFA-1182-492E-80BB-E8A8C26BE356}" srcOrd="0" destOrd="0" presId="urn:microsoft.com/office/officeart/2016/7/layout/LinearBlockProcessNumbered"/>
    <dgm:cxn modelId="{12D244F3-BAE0-4413-B9BF-373C8A74794A}" type="presParOf" srcId="{3DC3C428-654F-496B-9623-0C9D8455305D}" destId="{4998AA21-2B57-4E17-A191-B5461675EAA3}" srcOrd="1" destOrd="0" presId="urn:microsoft.com/office/officeart/2016/7/layout/LinearBlockProcessNumbered"/>
    <dgm:cxn modelId="{1892984A-12E4-4054-B494-0B6C4472686B}" type="presParOf" srcId="{3DC3C428-654F-496B-9623-0C9D8455305D}" destId="{53BA7CB7-AB35-41C1-B63A-EA04F41C33C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A6BD4-857F-4C66-97FA-B1E1C180A950}">
      <dsp:nvSpPr>
        <dsp:cNvPr id="0" name=""/>
        <dsp:cNvSpPr/>
      </dsp:nvSpPr>
      <dsp:spPr>
        <a:xfrm>
          <a:off x="0" y="770645"/>
          <a:ext cx="1811215" cy="2173458"/>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908" tIns="0" rIns="178908" bIns="330200" numCol="1" spcCol="1270" anchor="t" anchorCtr="0">
          <a:noAutofit/>
        </a:bodyPr>
        <a:lstStyle/>
        <a:p>
          <a:pPr marL="0" lvl="0" indent="0" algn="l" defTabSz="533400">
            <a:lnSpc>
              <a:spcPct val="90000"/>
            </a:lnSpc>
            <a:spcBef>
              <a:spcPct val="0"/>
            </a:spcBef>
            <a:spcAft>
              <a:spcPct val="35000"/>
            </a:spcAft>
            <a:buNone/>
          </a:pPr>
          <a:r>
            <a:rPr lang="en-US" sz="1200" b="1" kern="1200" dirty="0"/>
            <a:t>OVERVIEW</a:t>
          </a:r>
          <a:endParaRPr lang="en-US" sz="1200" kern="1200" dirty="0"/>
        </a:p>
      </dsp:txBody>
      <dsp:txXfrm>
        <a:off x="0" y="1640029"/>
        <a:ext cx="1811215" cy="1304075"/>
      </dsp:txXfrm>
    </dsp:sp>
    <dsp:sp modelId="{BBA91679-4684-4A04-8AEB-03038C78A75C}">
      <dsp:nvSpPr>
        <dsp:cNvPr id="0" name=""/>
        <dsp:cNvSpPr/>
      </dsp:nvSpPr>
      <dsp:spPr>
        <a:xfrm>
          <a:off x="0" y="770645"/>
          <a:ext cx="1811215" cy="869383"/>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908" tIns="165100" rIns="178908" bIns="165100" numCol="1" spcCol="1270" anchor="ctr" anchorCtr="0">
          <a:noAutofit/>
        </a:bodyPr>
        <a:lstStyle/>
        <a:p>
          <a:pPr marL="0" lvl="0" indent="0" algn="l" defTabSz="1733550">
            <a:lnSpc>
              <a:spcPct val="90000"/>
            </a:lnSpc>
            <a:spcBef>
              <a:spcPct val="0"/>
            </a:spcBef>
            <a:spcAft>
              <a:spcPct val="35000"/>
            </a:spcAft>
            <a:buNone/>
          </a:pPr>
          <a:r>
            <a:rPr lang="en-US" sz="3900" kern="1200"/>
            <a:t>01</a:t>
          </a:r>
          <a:endParaRPr lang="en-US" sz="3900" kern="1200" dirty="0"/>
        </a:p>
      </dsp:txBody>
      <dsp:txXfrm>
        <a:off x="0" y="770645"/>
        <a:ext cx="1811215" cy="869383"/>
      </dsp:txXfrm>
    </dsp:sp>
    <dsp:sp modelId="{CE232270-F4E8-4DE2-838C-9449EFBB15ED}">
      <dsp:nvSpPr>
        <dsp:cNvPr id="0" name=""/>
        <dsp:cNvSpPr/>
      </dsp:nvSpPr>
      <dsp:spPr>
        <a:xfrm>
          <a:off x="1956112" y="770645"/>
          <a:ext cx="1811215" cy="2173458"/>
        </a:xfrm>
        <a:prstGeom prst="rect">
          <a:avLst/>
        </a:prstGeom>
        <a:solidFill>
          <a:schemeClr val="accent3">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908" tIns="0" rIns="178908" bIns="330200" numCol="1" spcCol="1270" anchor="t" anchorCtr="0">
          <a:noAutofit/>
        </a:bodyPr>
        <a:lstStyle/>
        <a:p>
          <a:pPr marL="0" lvl="0" indent="0" algn="l" defTabSz="488950">
            <a:lnSpc>
              <a:spcPct val="90000"/>
            </a:lnSpc>
            <a:spcBef>
              <a:spcPct val="0"/>
            </a:spcBef>
            <a:spcAft>
              <a:spcPct val="35000"/>
            </a:spcAft>
            <a:buNone/>
            <a:defRPr cap="all"/>
          </a:pPr>
          <a:r>
            <a:rPr lang="en-US" sz="1100" kern="1200" dirty="0"/>
            <a:t>BUSINESS PROBLEM</a:t>
          </a:r>
        </a:p>
      </dsp:txBody>
      <dsp:txXfrm>
        <a:off x="1956112" y="1640029"/>
        <a:ext cx="1811215" cy="1304075"/>
      </dsp:txXfrm>
    </dsp:sp>
    <dsp:sp modelId="{AFC488AB-92BF-4BC3-8974-4111B269A994}">
      <dsp:nvSpPr>
        <dsp:cNvPr id="0" name=""/>
        <dsp:cNvSpPr/>
      </dsp:nvSpPr>
      <dsp:spPr>
        <a:xfrm>
          <a:off x="1956112" y="770645"/>
          <a:ext cx="1811215" cy="869383"/>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908" tIns="165100" rIns="178908" bIns="165100" numCol="1" spcCol="1270" anchor="ctr" anchorCtr="0">
          <a:noAutofit/>
        </a:bodyPr>
        <a:lstStyle/>
        <a:p>
          <a:pPr marL="0" lvl="0" indent="0" algn="l" defTabSz="1733550">
            <a:lnSpc>
              <a:spcPct val="90000"/>
            </a:lnSpc>
            <a:spcBef>
              <a:spcPct val="0"/>
            </a:spcBef>
            <a:spcAft>
              <a:spcPct val="35000"/>
            </a:spcAft>
            <a:buNone/>
          </a:pPr>
          <a:r>
            <a:rPr lang="en-US" sz="3900" kern="1200"/>
            <a:t>02</a:t>
          </a:r>
        </a:p>
      </dsp:txBody>
      <dsp:txXfrm>
        <a:off x="1956112" y="770645"/>
        <a:ext cx="1811215" cy="869383"/>
      </dsp:txXfrm>
    </dsp:sp>
    <dsp:sp modelId="{29A51BBE-44A1-4C7C-BAFA-1EE70B9A15E3}">
      <dsp:nvSpPr>
        <dsp:cNvPr id="0" name=""/>
        <dsp:cNvSpPr/>
      </dsp:nvSpPr>
      <dsp:spPr>
        <a:xfrm>
          <a:off x="3912225" y="770645"/>
          <a:ext cx="1811215" cy="2173458"/>
        </a:xfrm>
        <a:prstGeom prst="rect">
          <a:avLst/>
        </a:prstGeom>
        <a:solidFill>
          <a:schemeClr val="accent4">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908" tIns="0" rIns="178908" bIns="330200" numCol="1" spcCol="1270" anchor="t" anchorCtr="0">
          <a:noAutofit/>
        </a:bodyPr>
        <a:lstStyle/>
        <a:p>
          <a:pPr marL="0" lvl="0" indent="0" algn="l" defTabSz="533400">
            <a:lnSpc>
              <a:spcPct val="90000"/>
            </a:lnSpc>
            <a:spcBef>
              <a:spcPct val="0"/>
            </a:spcBef>
            <a:spcAft>
              <a:spcPct val="35000"/>
            </a:spcAft>
            <a:buNone/>
          </a:pPr>
          <a:r>
            <a:rPr lang="en-US" sz="1200" b="1" kern="1200" cap="all" baseline="0" dirty="0"/>
            <a:t>Data Understanding</a:t>
          </a:r>
          <a:endParaRPr lang="en-US" sz="1200" kern="1200" cap="all" baseline="0" dirty="0"/>
        </a:p>
      </dsp:txBody>
      <dsp:txXfrm>
        <a:off x="3912225" y="1640029"/>
        <a:ext cx="1811215" cy="1304075"/>
      </dsp:txXfrm>
    </dsp:sp>
    <dsp:sp modelId="{F2605893-21C1-4733-8F12-04AEF88BF037}">
      <dsp:nvSpPr>
        <dsp:cNvPr id="0" name=""/>
        <dsp:cNvSpPr/>
      </dsp:nvSpPr>
      <dsp:spPr>
        <a:xfrm>
          <a:off x="3912225" y="770645"/>
          <a:ext cx="1811215" cy="869383"/>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908" tIns="165100" rIns="178908" bIns="165100" numCol="1" spcCol="1270" anchor="ctr" anchorCtr="0">
          <a:noAutofit/>
        </a:bodyPr>
        <a:lstStyle/>
        <a:p>
          <a:pPr marL="0" lvl="0" indent="0" algn="l" defTabSz="1733550">
            <a:lnSpc>
              <a:spcPct val="90000"/>
            </a:lnSpc>
            <a:spcBef>
              <a:spcPct val="0"/>
            </a:spcBef>
            <a:spcAft>
              <a:spcPct val="35000"/>
            </a:spcAft>
            <a:buNone/>
          </a:pPr>
          <a:r>
            <a:rPr lang="en-US" sz="3900" kern="1200"/>
            <a:t>03</a:t>
          </a:r>
        </a:p>
      </dsp:txBody>
      <dsp:txXfrm>
        <a:off x="3912225" y="770645"/>
        <a:ext cx="1811215" cy="869383"/>
      </dsp:txXfrm>
    </dsp:sp>
    <dsp:sp modelId="{A7BB054C-F71A-4A77-B7E7-E3F4C0DE15A3}">
      <dsp:nvSpPr>
        <dsp:cNvPr id="0" name=""/>
        <dsp:cNvSpPr/>
      </dsp:nvSpPr>
      <dsp:spPr>
        <a:xfrm>
          <a:off x="5868337" y="770645"/>
          <a:ext cx="1811215" cy="2173458"/>
        </a:xfrm>
        <a:prstGeom prst="rect">
          <a:avLst/>
        </a:prstGeom>
        <a:solidFill>
          <a:schemeClr val="accent5">
            <a:hueOff val="0"/>
            <a:satOff val="0"/>
            <a:lumOff val="0"/>
            <a:alphaOff val="0"/>
          </a:schemeClr>
        </a:solidFill>
        <a:ln w="15875"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908" tIns="0" rIns="178908" bIns="330200" numCol="1" spcCol="1270" anchor="t" anchorCtr="0">
          <a:noAutofit/>
        </a:bodyPr>
        <a:lstStyle/>
        <a:p>
          <a:pPr marL="0" lvl="0" indent="0" algn="l" defTabSz="488950">
            <a:lnSpc>
              <a:spcPct val="90000"/>
            </a:lnSpc>
            <a:spcBef>
              <a:spcPct val="0"/>
            </a:spcBef>
            <a:spcAft>
              <a:spcPct val="35000"/>
            </a:spcAft>
            <a:buNone/>
          </a:pPr>
          <a:r>
            <a:rPr lang="en-US" sz="1100" b="1" kern="1200" cap="all" baseline="0" dirty="0"/>
            <a:t>Data Analysis</a:t>
          </a:r>
          <a:endParaRPr lang="en-US" sz="1100" b="0" kern="1200" cap="all" baseline="0" dirty="0"/>
        </a:p>
      </dsp:txBody>
      <dsp:txXfrm>
        <a:off x="5868337" y="1640029"/>
        <a:ext cx="1811215" cy="1304075"/>
      </dsp:txXfrm>
    </dsp:sp>
    <dsp:sp modelId="{2C355475-0625-4229-8F4D-782C66D5FCF6}">
      <dsp:nvSpPr>
        <dsp:cNvPr id="0" name=""/>
        <dsp:cNvSpPr/>
      </dsp:nvSpPr>
      <dsp:spPr>
        <a:xfrm>
          <a:off x="5868337" y="770645"/>
          <a:ext cx="1811215" cy="869383"/>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908" tIns="165100" rIns="178908" bIns="165100" numCol="1" spcCol="1270" anchor="ctr" anchorCtr="0">
          <a:noAutofit/>
        </a:bodyPr>
        <a:lstStyle/>
        <a:p>
          <a:pPr marL="0" lvl="0" indent="0" algn="l" defTabSz="1733550">
            <a:lnSpc>
              <a:spcPct val="90000"/>
            </a:lnSpc>
            <a:spcBef>
              <a:spcPct val="0"/>
            </a:spcBef>
            <a:spcAft>
              <a:spcPct val="35000"/>
            </a:spcAft>
            <a:buNone/>
          </a:pPr>
          <a:r>
            <a:rPr lang="en-US" sz="3900" kern="1200"/>
            <a:t>04</a:t>
          </a:r>
        </a:p>
      </dsp:txBody>
      <dsp:txXfrm>
        <a:off x="5868337" y="770645"/>
        <a:ext cx="1811215" cy="869383"/>
      </dsp:txXfrm>
    </dsp:sp>
    <dsp:sp modelId="{00AE7F27-0E5D-4AFB-ACD6-B5A19E79EA42}">
      <dsp:nvSpPr>
        <dsp:cNvPr id="0" name=""/>
        <dsp:cNvSpPr/>
      </dsp:nvSpPr>
      <dsp:spPr>
        <a:xfrm>
          <a:off x="7824450" y="770645"/>
          <a:ext cx="1811215" cy="2173458"/>
        </a:xfrm>
        <a:prstGeom prst="rect">
          <a:avLst/>
        </a:prstGeom>
        <a:solidFill>
          <a:schemeClr val="accent6">
            <a:hueOff val="0"/>
            <a:satOff val="0"/>
            <a:lumOff val="0"/>
            <a:alphaOff val="0"/>
          </a:schemeClr>
        </a:solidFill>
        <a:ln w="15875"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908" tIns="0" rIns="178908" bIns="330200" numCol="1" spcCol="1270" anchor="t" anchorCtr="0">
          <a:noAutofit/>
        </a:bodyPr>
        <a:lstStyle/>
        <a:p>
          <a:pPr marL="0" lvl="0" indent="0" algn="l" defTabSz="488950">
            <a:lnSpc>
              <a:spcPct val="90000"/>
            </a:lnSpc>
            <a:spcBef>
              <a:spcPct val="0"/>
            </a:spcBef>
            <a:spcAft>
              <a:spcPct val="35000"/>
            </a:spcAft>
            <a:buNone/>
          </a:pPr>
          <a:r>
            <a:rPr lang="en-US" sz="1100" b="1" kern="1200" cap="all" baseline="0" dirty="0"/>
            <a:t>Conclusion</a:t>
          </a:r>
          <a:endParaRPr lang="en-US" sz="1100" kern="1200" cap="all" baseline="0" dirty="0"/>
        </a:p>
      </dsp:txBody>
      <dsp:txXfrm>
        <a:off x="7824450" y="1640029"/>
        <a:ext cx="1811215" cy="1304075"/>
      </dsp:txXfrm>
    </dsp:sp>
    <dsp:sp modelId="{975C752B-C37A-4BA6-A3AE-2202A141404A}">
      <dsp:nvSpPr>
        <dsp:cNvPr id="0" name=""/>
        <dsp:cNvSpPr/>
      </dsp:nvSpPr>
      <dsp:spPr>
        <a:xfrm>
          <a:off x="7824450" y="770645"/>
          <a:ext cx="1811215" cy="869383"/>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908" tIns="165100" rIns="178908" bIns="165100" numCol="1" spcCol="1270" anchor="ctr" anchorCtr="0">
          <a:noAutofit/>
        </a:bodyPr>
        <a:lstStyle/>
        <a:p>
          <a:pPr marL="0" lvl="0" indent="0" algn="l" defTabSz="1733550">
            <a:lnSpc>
              <a:spcPct val="90000"/>
            </a:lnSpc>
            <a:spcBef>
              <a:spcPct val="0"/>
            </a:spcBef>
            <a:spcAft>
              <a:spcPct val="35000"/>
            </a:spcAft>
            <a:buNone/>
          </a:pPr>
          <a:r>
            <a:rPr lang="en-US" sz="3900" kern="1200"/>
            <a:t>05</a:t>
          </a:r>
        </a:p>
      </dsp:txBody>
      <dsp:txXfrm>
        <a:off x="7824450" y="770645"/>
        <a:ext cx="1811215" cy="869383"/>
      </dsp:txXfrm>
    </dsp:sp>
    <dsp:sp modelId="{47C0DDFA-1182-492E-80BB-E8A8C26BE356}">
      <dsp:nvSpPr>
        <dsp:cNvPr id="0" name=""/>
        <dsp:cNvSpPr/>
      </dsp:nvSpPr>
      <dsp:spPr>
        <a:xfrm>
          <a:off x="9780562" y="770645"/>
          <a:ext cx="1811215" cy="2173458"/>
        </a:xfrm>
        <a:prstGeom prst="rect">
          <a:avLst/>
        </a:prstGeom>
        <a:solidFill>
          <a:schemeClr val="accent2">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8908" tIns="0" rIns="178908" bIns="330200" numCol="1" spcCol="1270" anchor="t" anchorCtr="0">
          <a:noAutofit/>
        </a:bodyPr>
        <a:lstStyle/>
        <a:p>
          <a:pPr marL="0" lvl="0" indent="0" algn="l" defTabSz="488950">
            <a:lnSpc>
              <a:spcPct val="90000"/>
            </a:lnSpc>
            <a:spcBef>
              <a:spcPct val="0"/>
            </a:spcBef>
            <a:spcAft>
              <a:spcPct val="35000"/>
            </a:spcAft>
            <a:buNone/>
          </a:pPr>
          <a:r>
            <a:rPr lang="en-US" sz="1100" b="1" kern="1200" cap="all" baseline="0" dirty="0"/>
            <a:t>Recommendations</a:t>
          </a:r>
          <a:endParaRPr lang="en-US" sz="1100" kern="1200" cap="all" baseline="0" dirty="0"/>
        </a:p>
      </dsp:txBody>
      <dsp:txXfrm>
        <a:off x="9780562" y="1640029"/>
        <a:ext cx="1811215" cy="1304075"/>
      </dsp:txXfrm>
    </dsp:sp>
    <dsp:sp modelId="{4998AA21-2B57-4E17-A191-B5461675EAA3}">
      <dsp:nvSpPr>
        <dsp:cNvPr id="0" name=""/>
        <dsp:cNvSpPr/>
      </dsp:nvSpPr>
      <dsp:spPr>
        <a:xfrm>
          <a:off x="9780562" y="770645"/>
          <a:ext cx="1811215" cy="869383"/>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78908" tIns="165100" rIns="178908" bIns="165100" numCol="1" spcCol="1270" anchor="ctr" anchorCtr="0">
          <a:noAutofit/>
        </a:bodyPr>
        <a:lstStyle/>
        <a:p>
          <a:pPr marL="0" lvl="0" indent="0" algn="l" defTabSz="1733550">
            <a:lnSpc>
              <a:spcPct val="90000"/>
            </a:lnSpc>
            <a:spcBef>
              <a:spcPct val="0"/>
            </a:spcBef>
            <a:spcAft>
              <a:spcPct val="35000"/>
            </a:spcAft>
            <a:buNone/>
          </a:pPr>
          <a:r>
            <a:rPr lang="en-US" sz="3900" kern="1200"/>
            <a:t>06</a:t>
          </a:r>
        </a:p>
      </dsp:txBody>
      <dsp:txXfrm>
        <a:off x="9780562" y="770645"/>
        <a:ext cx="1811215" cy="869383"/>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750F5-F4ED-46AB-8A7E-7A0D4D217565}" type="datetimeFigureOut">
              <a:rPr lang="en-US" smtClean="0"/>
              <a:t>9/16/2023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41A4C-7064-42F1-81D9-E3EF32ED8D3D}" type="slidenum">
              <a:rPr lang="en-US" smtClean="0"/>
              <a:t>‹#›</a:t>
            </a:fld>
            <a:endParaRPr lang="en-US"/>
          </a:p>
        </p:txBody>
      </p:sp>
    </p:spTree>
    <p:extLst>
      <p:ext uri="{BB962C8B-B14F-4D97-AF65-F5344CB8AC3E}">
        <p14:creationId xmlns:p14="http://schemas.microsoft.com/office/powerpoint/2010/main" val="4279524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9/16/2023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9/16/2023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98D64-2712-1BC8-8D35-A348B1487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446" y="208156"/>
            <a:ext cx="5454969" cy="3486149"/>
          </a:xfrm>
          <a:prstGeom prst="rect">
            <a:avLst/>
          </a:prstGeom>
        </p:spPr>
      </p:pic>
      <p:pic>
        <p:nvPicPr>
          <p:cNvPr id="5" name="Picture 4">
            <a:extLst>
              <a:ext uri="{FF2B5EF4-FFF2-40B4-BE49-F238E27FC236}">
                <a16:creationId xmlns:a16="http://schemas.microsoft.com/office/drawing/2014/main" id="{FF9A209F-9AFD-42A0-ECB3-E1B3EE97B0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3964" y="2828631"/>
            <a:ext cx="6045590" cy="3695700"/>
          </a:xfrm>
          <a:prstGeom prst="rect">
            <a:avLst/>
          </a:prstGeom>
        </p:spPr>
      </p:pic>
      <p:sp>
        <p:nvSpPr>
          <p:cNvPr id="9" name="TextBox 8">
            <a:extLst>
              <a:ext uri="{FF2B5EF4-FFF2-40B4-BE49-F238E27FC236}">
                <a16:creationId xmlns:a16="http://schemas.microsoft.com/office/drawing/2014/main" id="{B00A13FA-ED2E-9F40-0803-BC60FFC54E11}"/>
              </a:ext>
            </a:extLst>
          </p:cNvPr>
          <p:cNvSpPr txBox="1"/>
          <p:nvPr/>
        </p:nvSpPr>
        <p:spPr>
          <a:xfrm>
            <a:off x="5567289" y="1130663"/>
            <a:ext cx="6098344" cy="830997"/>
          </a:xfrm>
          <a:prstGeom prst="rect">
            <a:avLst/>
          </a:prstGeom>
          <a:noFill/>
        </p:spPr>
        <p:txBody>
          <a:bodyPr wrap="square">
            <a:spAutoFit/>
          </a:bodyPr>
          <a:lstStyle/>
          <a:p>
            <a:pPr algn="ctr"/>
            <a:r>
              <a:rPr lang="en-US" sz="4800" b="1" cap="none" spc="50" dirty="0">
                <a:ln w="9525" cmpd="sng">
                  <a:solidFill>
                    <a:schemeClr val="accent1"/>
                  </a:solidFill>
                  <a:prstDash val="solid"/>
                </a:ln>
                <a:solidFill>
                  <a:srgbClr val="70AD47">
                    <a:tint val="1000"/>
                  </a:srgbClr>
                </a:solidFill>
                <a:effectLst>
                  <a:glow rad="1320800">
                    <a:schemeClr val="accent1"/>
                  </a:glow>
                </a:effectLst>
              </a:rPr>
              <a:t>MICROSOFT</a:t>
            </a:r>
          </a:p>
        </p:txBody>
      </p:sp>
      <p:sp>
        <p:nvSpPr>
          <p:cNvPr id="11" name="Rectangle 10">
            <a:extLst>
              <a:ext uri="{FF2B5EF4-FFF2-40B4-BE49-F238E27FC236}">
                <a16:creationId xmlns:a16="http://schemas.microsoft.com/office/drawing/2014/main" id="{1E0878AE-8AFE-9336-061B-796DA692CBC4}"/>
              </a:ext>
            </a:extLst>
          </p:cNvPr>
          <p:cNvSpPr/>
          <p:nvPr/>
        </p:nvSpPr>
        <p:spPr>
          <a:xfrm>
            <a:off x="492370" y="4475312"/>
            <a:ext cx="3943072" cy="923330"/>
          </a:xfrm>
          <a:prstGeom prst="rect">
            <a:avLst/>
          </a:prstGeom>
          <a:noFill/>
          <a:effectLst>
            <a:glow rad="419100">
              <a:schemeClr val="accent1">
                <a:alpha val="26000"/>
              </a:schemeClr>
            </a:glow>
          </a:effectLst>
        </p:spPr>
        <p:txBody>
          <a:bodyPr wrap="square" lIns="91440" tIns="45720" rIns="91440" bIns="45720">
            <a:spAutoFit/>
          </a:bodyPr>
          <a:lstStyle/>
          <a:p>
            <a:pPr algn="ctr"/>
            <a:r>
              <a:rPr lang="en-US" sz="5400" b="1" cap="none" spc="50" dirty="0">
                <a:ln w="9525" cmpd="sng">
                  <a:solidFill>
                    <a:schemeClr val="accent1"/>
                  </a:solidFill>
                  <a:prstDash val="solid"/>
                </a:ln>
                <a:solidFill>
                  <a:srgbClr val="70AD47">
                    <a:tint val="1000"/>
                  </a:srgbClr>
                </a:solidFill>
                <a:effectLst>
                  <a:glow rad="1320800">
                    <a:schemeClr val="accent1"/>
                  </a:glow>
                </a:effectLst>
              </a:rPr>
              <a:t>MOVIES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548C-E65B-BE1B-9D9F-CBB35598F4CD}"/>
              </a:ext>
            </a:extLst>
          </p:cNvPr>
          <p:cNvSpPr>
            <a:spLocks noGrp="1"/>
          </p:cNvSpPr>
          <p:nvPr>
            <p:ph type="title"/>
          </p:nvPr>
        </p:nvSpPr>
        <p:spPr/>
        <p:txBody>
          <a:bodyPr>
            <a:normAutofit fontScale="90000"/>
          </a:bodyPr>
          <a:lstStyle/>
          <a:p>
            <a:r>
              <a:rPr lang="en-US" sz="4900" cap="all" dirty="0"/>
              <a:t>Recommendations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6BDD5DF2-D136-276C-F4B4-9011807F787C}"/>
              </a:ext>
            </a:extLst>
          </p:cNvPr>
          <p:cNvSpPr>
            <a:spLocks noGrp="1"/>
          </p:cNvSpPr>
          <p:nvPr>
            <p:ph idx="1"/>
          </p:nvPr>
        </p:nvSpPr>
        <p:spPr/>
        <p:txBody>
          <a:bodyPr>
            <a:normAutofit fontScale="85000" lnSpcReduction="20000"/>
          </a:bodyPr>
          <a:lstStyle/>
          <a:p>
            <a:pPr marL="36900" indent="0">
              <a:buNone/>
            </a:pPr>
            <a:r>
              <a:rPr lang="en-US" b="1" dirty="0">
                <a:solidFill>
                  <a:srgbClr val="FFFFFF"/>
                </a:solidFill>
                <a:effectLst/>
                <a:latin typeface="Consolas" panose="020B0609020204030204" pitchFamily="49" charset="0"/>
              </a:rPr>
              <a:t>1. Comprehensive Budget Considerations</a:t>
            </a:r>
            <a:r>
              <a:rPr lang="en-US" b="0" dirty="0">
                <a:solidFill>
                  <a:srgbClr val="FFFFFF"/>
                </a:solidFill>
                <a:effectLst/>
                <a:latin typeface="Consolas" panose="020B0609020204030204" pitchFamily="49" charset="0"/>
              </a:rPr>
              <a:t>: When planning your film projects, it's crucial to take into account various elements that contribute to production quality and profitability. These encompass factors such as production quality, marketing strategies, the caliber of the cast, script quality, costume design, set design, and all other aspects related to budgeting. A thorough examination of these elements will help shape a more profitable film.</a:t>
            </a:r>
          </a:p>
          <a:p>
            <a:pPr marL="36900" indent="0">
              <a:buNone/>
            </a:pPr>
            <a:r>
              <a:rPr lang="en-US" b="1" dirty="0">
                <a:solidFill>
                  <a:srgbClr val="FFFFFF"/>
                </a:solidFill>
                <a:effectLst/>
                <a:latin typeface="Consolas" panose="020B0609020204030204" pitchFamily="49" charset="0"/>
              </a:rPr>
              <a:t>2. Focus on Action and Adventure Genres</a:t>
            </a:r>
            <a:r>
              <a:rPr lang="en-US" b="0" dirty="0">
                <a:solidFill>
                  <a:srgbClr val="FFFFFF"/>
                </a:solidFill>
                <a:effectLst/>
                <a:latin typeface="Consolas" panose="020B0609020204030204" pitchFamily="49" charset="0"/>
              </a:rPr>
              <a:t>: It's advisable to give priority to producing more Action and Adventure films. These genres have consistently proven to be top earners within the industry. Audiences are drawn to thrilling, action-packed stories, making them a lucrative choice for filmmakers seeking profitability.</a:t>
            </a:r>
          </a:p>
          <a:p>
            <a:pPr marL="36900" indent="0">
              <a:buNone/>
            </a:pPr>
            <a:endParaRPr lang="en-US" dirty="0"/>
          </a:p>
        </p:txBody>
      </p:sp>
    </p:spTree>
    <p:extLst>
      <p:ext uri="{BB962C8B-B14F-4D97-AF65-F5344CB8AC3E}">
        <p14:creationId xmlns:p14="http://schemas.microsoft.com/office/powerpoint/2010/main" val="667906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303CD-D7ED-D39F-265B-8945C5FBFB95}"/>
              </a:ext>
            </a:extLst>
          </p:cNvPr>
          <p:cNvSpPr>
            <a:spLocks noGrp="1"/>
          </p:cNvSpPr>
          <p:nvPr>
            <p:ph type="title"/>
          </p:nvPr>
        </p:nvSpPr>
        <p:spPr/>
        <p:txBody>
          <a:bodyPr/>
          <a:lstStyle/>
          <a:p>
            <a:r>
              <a:rPr lang="en-US" sz="4800" cap="all" dirty="0"/>
              <a:t>Recommendations CONT’D</a:t>
            </a:r>
            <a:endParaRPr lang="en-US" dirty="0"/>
          </a:p>
        </p:txBody>
      </p:sp>
      <p:sp>
        <p:nvSpPr>
          <p:cNvPr id="3" name="Content Placeholder 2">
            <a:extLst>
              <a:ext uri="{FF2B5EF4-FFF2-40B4-BE49-F238E27FC236}">
                <a16:creationId xmlns:a16="http://schemas.microsoft.com/office/drawing/2014/main" id="{38F858AD-6AC3-0D23-D73B-3E72E7CC4222}"/>
              </a:ext>
            </a:extLst>
          </p:cNvPr>
          <p:cNvSpPr>
            <a:spLocks noGrp="1"/>
          </p:cNvSpPr>
          <p:nvPr>
            <p:ph idx="1"/>
          </p:nvPr>
        </p:nvSpPr>
        <p:spPr/>
        <p:txBody>
          <a:bodyPr>
            <a:normAutofit fontScale="85000" lnSpcReduction="20000"/>
          </a:bodyPr>
          <a:lstStyle/>
          <a:p>
            <a:pPr marL="36900" indent="0">
              <a:buNone/>
            </a:pPr>
            <a:r>
              <a:rPr lang="en-US" b="1" dirty="0">
                <a:solidFill>
                  <a:srgbClr val="FFFFFF"/>
                </a:solidFill>
                <a:effectLst/>
                <a:latin typeface="Consolas" panose="020B0609020204030204" pitchFamily="49" charset="0"/>
              </a:rPr>
              <a:t>3. Explore Drama and Documentary Productions</a:t>
            </a:r>
            <a:r>
              <a:rPr lang="en-US" b="0" dirty="0">
                <a:solidFill>
                  <a:srgbClr val="FFFFFF"/>
                </a:solidFill>
                <a:effectLst/>
                <a:latin typeface="Consolas" panose="020B0609020204030204" pitchFamily="49" charset="0"/>
              </a:rPr>
              <a:t>: In addition to Action and Adventure, consider exploring the production of drama and documentary films. These genres have a broad and enduring appeal within the industry and resonate well with both audiences and fellow filmmakers. Diversifying your portfolio with these genres can provide a stable and popular foundation.</a:t>
            </a:r>
          </a:p>
          <a:p>
            <a:pPr marL="36900" indent="0">
              <a:buNone/>
            </a:pPr>
            <a:r>
              <a:rPr lang="en-US" b="1" dirty="0">
                <a:solidFill>
                  <a:srgbClr val="FFFFFF"/>
                </a:solidFill>
                <a:effectLst/>
                <a:latin typeface="Consolas" panose="020B0609020204030204" pitchFamily="49" charset="0"/>
              </a:rPr>
              <a:t>4. Embrace Longer Film Formats</a:t>
            </a:r>
            <a:r>
              <a:rPr lang="en-US" b="0" dirty="0">
                <a:solidFill>
                  <a:srgbClr val="FFFFFF"/>
                </a:solidFill>
                <a:effectLst/>
                <a:latin typeface="Consolas" panose="020B0609020204030204" pitchFamily="49" charset="0"/>
              </a:rPr>
              <a:t>: When deciding on film duration, it's worth noting that audiences generally prefer longer films over shorter ones. Longer films often allow for deeper storytelling, character development, and immersive experiences. While brevity has its merits, especially in certain genres like comedy, prioritizing longer films can enhance their perceived value and appeal to paying audiences.</a:t>
            </a:r>
          </a:p>
        </p:txBody>
      </p:sp>
    </p:spTree>
    <p:extLst>
      <p:ext uri="{BB962C8B-B14F-4D97-AF65-F5344CB8AC3E}">
        <p14:creationId xmlns:p14="http://schemas.microsoft.com/office/powerpoint/2010/main" val="2515725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739D2-480A-FF3E-082E-65FED232A7FF}"/>
              </a:ext>
            </a:extLst>
          </p:cNvPr>
          <p:cNvSpPr>
            <a:spLocks noGrp="1"/>
          </p:cNvSpPr>
          <p:nvPr>
            <p:ph type="title"/>
          </p:nvPr>
        </p:nvSpPr>
        <p:spPr/>
        <p:txBody>
          <a:bodyPr/>
          <a:lstStyle/>
          <a:p>
            <a:r>
              <a:rPr lang="en-US" sz="4400" cap="all" dirty="0"/>
              <a:t>Recommendations CONT’D</a:t>
            </a:r>
            <a:endParaRPr lang="en-US" dirty="0"/>
          </a:p>
        </p:txBody>
      </p:sp>
      <p:sp>
        <p:nvSpPr>
          <p:cNvPr id="3" name="Content Placeholder 2">
            <a:extLst>
              <a:ext uri="{FF2B5EF4-FFF2-40B4-BE49-F238E27FC236}">
                <a16:creationId xmlns:a16="http://schemas.microsoft.com/office/drawing/2014/main" id="{0FAEBEE1-790D-9C5A-EEC5-00C2456770D8}"/>
              </a:ext>
            </a:extLst>
          </p:cNvPr>
          <p:cNvSpPr>
            <a:spLocks noGrp="1"/>
          </p:cNvSpPr>
          <p:nvPr>
            <p:ph idx="1"/>
          </p:nvPr>
        </p:nvSpPr>
        <p:spPr/>
        <p:txBody>
          <a:bodyPr/>
          <a:lstStyle/>
          <a:p>
            <a:pPr marL="36900" indent="0">
              <a:buNone/>
            </a:pPr>
            <a:r>
              <a:rPr lang="en-US" b="1" dirty="0">
                <a:solidFill>
                  <a:srgbClr val="FFFFFF"/>
                </a:solidFill>
                <a:effectLst/>
                <a:latin typeface="Consolas" panose="020B0609020204030204" pitchFamily="49" charset="0"/>
              </a:rPr>
              <a:t>5. Market Research and Audience Preferences:</a:t>
            </a:r>
            <a:r>
              <a:rPr lang="en-US" b="0" dirty="0">
                <a:solidFill>
                  <a:srgbClr val="FFFFFF"/>
                </a:solidFill>
                <a:effectLst/>
                <a:latin typeface="Consolas" panose="020B0609020204030204" pitchFamily="49" charset="0"/>
              </a:rPr>
              <a:t> Alongside these recommendations, conduct thorough market research to understand current audience preferences and industry trends. Stay attuned to what viewers are seeking, as this can inform your decisions regarding genres, film length, and overall production strategies. Adapting to changing tastes is essential for sustained success in the film industry</a:t>
            </a:r>
            <a:endParaRPr lang="en-US" dirty="0"/>
          </a:p>
        </p:txBody>
      </p:sp>
    </p:spTree>
    <p:extLst>
      <p:ext uri="{BB962C8B-B14F-4D97-AF65-F5344CB8AC3E}">
        <p14:creationId xmlns:p14="http://schemas.microsoft.com/office/powerpoint/2010/main" val="3079340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9D65E6-CA36-90C2-BBD1-A52C144CA8D0}"/>
              </a:ext>
            </a:extLst>
          </p:cNvPr>
          <p:cNvSpPr>
            <a:spLocks noGrp="1"/>
          </p:cNvSpPr>
          <p:nvPr>
            <p:ph idx="1"/>
          </p:nvPr>
        </p:nvSpPr>
        <p:spPr>
          <a:xfrm>
            <a:off x="919119" y="894031"/>
            <a:ext cx="10353762" cy="5069938"/>
          </a:xfrm>
        </p:spPr>
        <p:txBody>
          <a:bodyPr>
            <a:normAutofit/>
          </a:bodyPr>
          <a:lstStyle/>
          <a:p>
            <a:pPr marL="36900" indent="0" algn="ctr">
              <a:buNone/>
            </a:pPr>
            <a:endParaRPr lang="en-US" sz="9600" dirty="0"/>
          </a:p>
          <a:p>
            <a:pPr marL="36900" indent="0" algn="ctr">
              <a:buNone/>
            </a:pPr>
            <a:r>
              <a:rPr lang="en-US" sz="9600" dirty="0"/>
              <a:t>The END</a:t>
            </a:r>
          </a:p>
        </p:txBody>
      </p:sp>
    </p:spTree>
    <p:extLst>
      <p:ext uri="{BB962C8B-B14F-4D97-AF65-F5344CB8AC3E}">
        <p14:creationId xmlns:p14="http://schemas.microsoft.com/office/powerpoint/2010/main" val="4008225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10353762" cy="1257300"/>
          </a:xfrm>
        </p:spPr>
        <p:txBody>
          <a:bodyPr>
            <a:normAutofit/>
          </a:bodyPr>
          <a:lstStyle/>
          <a:p>
            <a:r>
              <a:rPr lang="en-US" dirty="0"/>
              <a:t>PHASE 1 PROJECT</a:t>
            </a:r>
          </a:p>
        </p:txBody>
      </p:sp>
      <p:graphicFrame>
        <p:nvGraphicFramePr>
          <p:cNvPr id="4" name="Content Placeholder 2">
            <a:extLst>
              <a:ext uri="{FF2B5EF4-FFF2-40B4-BE49-F238E27FC236}">
                <a16:creationId xmlns:a16="http://schemas.microsoft.com/office/drawing/2014/main" id="{AED04DAF-1E3F-4397-8834-E64118E9B2CD}"/>
              </a:ext>
            </a:extLst>
          </p:cNvPr>
          <p:cNvGraphicFramePr>
            <a:graphicFrameLocks noGrp="1"/>
          </p:cNvGraphicFramePr>
          <p:nvPr>
            <p:ph idx="1"/>
            <p:extLst>
              <p:ext uri="{D42A27DB-BD31-4B8C-83A1-F6EECF244321}">
                <p14:modId xmlns:p14="http://schemas.microsoft.com/office/powerpoint/2010/main" val="1135190956"/>
              </p:ext>
            </p:extLst>
          </p:nvPr>
        </p:nvGraphicFramePr>
        <p:xfrm>
          <a:off x="253219" y="2090518"/>
          <a:ext cx="11591778" cy="3714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532E3-CE58-C4AD-085E-1B792EC6D83E}"/>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E78F34D6-9153-AF8D-B3EC-63A2875EB54A}"/>
              </a:ext>
            </a:extLst>
          </p:cNvPr>
          <p:cNvSpPr>
            <a:spLocks noGrp="1"/>
          </p:cNvSpPr>
          <p:nvPr>
            <p:ph idx="1"/>
          </p:nvPr>
        </p:nvSpPr>
        <p:spPr/>
        <p:txBody>
          <a:bodyPr>
            <a:normAutofit lnSpcReduction="10000"/>
          </a:bodyPr>
          <a:lstStyle/>
          <a:p>
            <a:pPr marL="36900" indent="0">
              <a:buNone/>
            </a:pPr>
            <a:r>
              <a:rPr lang="en-US" b="0" dirty="0">
                <a:solidFill>
                  <a:srgbClr val="FFFFFF"/>
                </a:solidFill>
                <a:effectLst/>
                <a:latin typeface="Consolas" panose="020B0609020204030204" pitchFamily="49" charset="0"/>
              </a:rPr>
              <a:t>In light of the surge in original film production by prominent corporations, Microsoft has sought our expertise in evaluating the prospects of the movie industry and offering guidance prior to any strategic determinations. Our assessment encompassed the utilization of return on investment as a key indicator for assessing the viability of distinct genres. Additionally, we conducted an in-depth examination of the leading studios in terms of box office success and scrutinized the most sought-after genres, as evidenced by substantial viewer ratings, in order to formulate our recommendations.</a:t>
            </a:r>
          </a:p>
          <a:p>
            <a:endParaRPr lang="en-US" dirty="0"/>
          </a:p>
        </p:txBody>
      </p:sp>
    </p:spTree>
    <p:extLst>
      <p:ext uri="{BB962C8B-B14F-4D97-AF65-F5344CB8AC3E}">
        <p14:creationId xmlns:p14="http://schemas.microsoft.com/office/powerpoint/2010/main" val="1428677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99B4-7655-4FD5-DC2A-CED5FDEF6ED4}"/>
              </a:ext>
            </a:extLst>
          </p:cNvPr>
          <p:cNvSpPr>
            <a:spLocks noGrp="1"/>
          </p:cNvSpPr>
          <p:nvPr>
            <p:ph type="title"/>
          </p:nvPr>
        </p:nvSpPr>
        <p:spPr/>
        <p:txBody>
          <a:bodyPr>
            <a:noAutofit/>
          </a:bodyPr>
          <a:lstStyle/>
          <a:p>
            <a:r>
              <a:rPr lang="en-US" sz="4400" b="1" dirty="0">
                <a:solidFill>
                  <a:schemeClr val="tx1"/>
                </a:solidFill>
                <a:effectLst/>
              </a:rPr>
              <a:t>BUSINESS PROBLEM</a:t>
            </a:r>
            <a:br>
              <a:rPr lang="en-US" sz="4400" b="0" dirty="0">
                <a:solidFill>
                  <a:schemeClr val="tx1"/>
                </a:solidFill>
                <a:effectLst/>
              </a:rPr>
            </a:br>
            <a:endParaRPr lang="en-US" sz="4400" dirty="0">
              <a:solidFill>
                <a:schemeClr val="tx1"/>
              </a:solidFill>
            </a:endParaRPr>
          </a:p>
        </p:txBody>
      </p:sp>
      <p:sp>
        <p:nvSpPr>
          <p:cNvPr id="3" name="Content Placeholder 2">
            <a:extLst>
              <a:ext uri="{FF2B5EF4-FFF2-40B4-BE49-F238E27FC236}">
                <a16:creationId xmlns:a16="http://schemas.microsoft.com/office/drawing/2014/main" id="{D03EDE22-5D93-0CAD-8974-AD2161EAD7AA}"/>
              </a:ext>
            </a:extLst>
          </p:cNvPr>
          <p:cNvSpPr>
            <a:spLocks noGrp="1"/>
          </p:cNvSpPr>
          <p:nvPr>
            <p:ph idx="1"/>
          </p:nvPr>
        </p:nvSpPr>
        <p:spPr/>
        <p:txBody>
          <a:bodyPr/>
          <a:lstStyle/>
          <a:p>
            <a:pPr marL="36900" indent="0">
              <a:buNone/>
            </a:pPr>
            <a:r>
              <a:rPr lang="en-US" b="0" dirty="0">
                <a:solidFill>
                  <a:srgbClr val="FFFFFF"/>
                </a:solidFill>
                <a:effectLst/>
                <a:latin typeface="Consolas" panose="020B0609020204030204" pitchFamily="49" charset="0"/>
              </a:rPr>
              <a:t>Microsoft's primary concern revolves around ascertaining the viability of entering the film industry as a profitable business endeavor. Their pivotal tasks include pinpointing the specific genres of films to produce, formulating effective profit strategies, and establishing a distinctive presence that positions them as industry frontrunners.</a:t>
            </a:r>
          </a:p>
        </p:txBody>
      </p:sp>
    </p:spTree>
    <p:extLst>
      <p:ext uri="{BB962C8B-B14F-4D97-AF65-F5344CB8AC3E}">
        <p14:creationId xmlns:p14="http://schemas.microsoft.com/office/powerpoint/2010/main" val="66579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00DD2-C17A-9B9B-8054-5E8B24301C34}"/>
              </a:ext>
            </a:extLst>
          </p:cNvPr>
          <p:cNvSpPr>
            <a:spLocks noGrp="1"/>
          </p:cNvSpPr>
          <p:nvPr>
            <p:ph type="title"/>
          </p:nvPr>
        </p:nvSpPr>
        <p:spPr/>
        <p:txBody>
          <a:bodyPr>
            <a:normAutofit fontScale="90000"/>
          </a:bodyPr>
          <a:lstStyle/>
          <a:p>
            <a:r>
              <a:rPr lang="en-US" sz="4900" b="1" cap="all" dirty="0">
                <a:solidFill>
                  <a:schemeClr val="tx1"/>
                </a:solidFill>
                <a:effectLst/>
              </a:rPr>
              <a:t>Data Understanding</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37CC9280-94DB-B2CD-1071-E0FB4A5FD855}"/>
              </a:ext>
            </a:extLst>
          </p:cNvPr>
          <p:cNvSpPr>
            <a:spLocks noGrp="1"/>
          </p:cNvSpPr>
          <p:nvPr>
            <p:ph idx="1"/>
          </p:nvPr>
        </p:nvSpPr>
        <p:spPr/>
        <p:txBody>
          <a:bodyPr>
            <a:normAutofit fontScale="77500" lnSpcReduction="20000"/>
          </a:bodyPr>
          <a:lstStyle/>
          <a:p>
            <a:r>
              <a:rPr lang="en-US" b="0" dirty="0">
                <a:solidFill>
                  <a:srgbClr val="FFFFFF"/>
                </a:solidFill>
                <a:effectLst/>
                <a:latin typeface="Consolas" panose="020B0609020204030204" pitchFamily="49" charset="0"/>
              </a:rPr>
              <a:t>Four distinct datasets were provided, each containing unique data. These datasets include:</a:t>
            </a:r>
          </a:p>
          <a:p>
            <a:pPr marL="36900" indent="0">
              <a:buNone/>
            </a:pPr>
            <a:endParaRPr lang="en-US" b="0" dirty="0">
              <a:solidFill>
                <a:srgbClr val="FFFFFF"/>
              </a:solidFill>
              <a:effectLst/>
              <a:latin typeface="Consolas" panose="020B0609020204030204" pitchFamily="49" charset="0"/>
            </a:endParaRPr>
          </a:p>
          <a:p>
            <a:pPr marL="494100" indent="-457200">
              <a:buAutoNum type="arabicPeriod"/>
            </a:pPr>
            <a:r>
              <a:rPr lang="en-US" b="0" dirty="0">
                <a:solidFill>
                  <a:srgbClr val="FFFFFF"/>
                </a:solidFill>
                <a:effectLst/>
                <a:latin typeface="Consolas" panose="020B0609020204030204" pitchFamily="49" charset="0"/>
              </a:rPr>
              <a:t>Box Office Mojo Movie Gross</a:t>
            </a:r>
          </a:p>
          <a:p>
            <a:pPr marL="494100" indent="-457200">
              <a:buAutoNum type="arabicPeriod"/>
            </a:pPr>
            <a:r>
              <a:rPr lang="en-US" b="0" dirty="0">
                <a:solidFill>
                  <a:srgbClr val="FFFFFF"/>
                </a:solidFill>
                <a:effectLst/>
                <a:latin typeface="Consolas" panose="020B0609020204030204" pitchFamily="49" charset="0"/>
              </a:rPr>
              <a:t>IMDB Title Basics</a:t>
            </a:r>
          </a:p>
          <a:p>
            <a:pPr marL="494100" indent="-457200">
              <a:buAutoNum type="arabicPeriod"/>
            </a:pPr>
            <a:r>
              <a:rPr lang="en-US" b="0" dirty="0">
                <a:solidFill>
                  <a:srgbClr val="FFFFFF"/>
                </a:solidFill>
                <a:effectLst/>
                <a:latin typeface="Consolas" panose="020B0609020204030204" pitchFamily="49" charset="0"/>
              </a:rPr>
              <a:t>IMDB Title Ratings</a:t>
            </a:r>
          </a:p>
          <a:p>
            <a:pPr marL="494100" indent="-457200">
              <a:buAutoNum type="arabicPeriod"/>
            </a:pPr>
            <a:r>
              <a:rPr lang="en-US" b="0" dirty="0">
                <a:solidFill>
                  <a:srgbClr val="FFFFFF"/>
                </a:solidFill>
                <a:effectLst/>
                <a:latin typeface="Consolas" panose="020B0609020204030204" pitchFamily="49" charset="0"/>
              </a:rPr>
              <a:t>The Numbers Movie Budgets</a:t>
            </a:r>
          </a:p>
          <a:p>
            <a:pPr marL="494100" indent="-457200">
              <a:buAutoNum type="arabicPeriod"/>
            </a:pPr>
            <a:endParaRPr lang="en-US" b="0" dirty="0">
              <a:solidFill>
                <a:srgbClr val="FFFFFF"/>
              </a:solidFill>
              <a:effectLst/>
              <a:latin typeface="Consolas" panose="020B0609020204030204" pitchFamily="49" charset="0"/>
            </a:endParaRPr>
          </a:p>
          <a:p>
            <a:r>
              <a:rPr lang="en-US" b="0" dirty="0">
                <a:solidFill>
                  <a:srgbClr val="FFFFFF"/>
                </a:solidFill>
                <a:effectLst/>
                <a:latin typeface="Consolas" panose="020B0609020204030204" pitchFamily="49" charset="0"/>
              </a:rPr>
              <a:t>This analysis makes use of datasets obtained from three different movie websites, specifically Box Office Mojo, The Numbers, and IMDB.</a:t>
            </a:r>
          </a:p>
          <a:p>
            <a:endParaRPr lang="en-US" dirty="0"/>
          </a:p>
        </p:txBody>
      </p:sp>
    </p:spTree>
    <p:extLst>
      <p:ext uri="{BB962C8B-B14F-4D97-AF65-F5344CB8AC3E}">
        <p14:creationId xmlns:p14="http://schemas.microsoft.com/office/powerpoint/2010/main" val="3181071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AC91-E681-E790-16A6-8B91290F22F1}"/>
              </a:ext>
            </a:extLst>
          </p:cNvPr>
          <p:cNvSpPr>
            <a:spLocks noGrp="1"/>
          </p:cNvSpPr>
          <p:nvPr>
            <p:ph type="title"/>
          </p:nvPr>
        </p:nvSpPr>
        <p:spPr/>
        <p:txBody>
          <a:bodyPr/>
          <a:lstStyle/>
          <a:p>
            <a:r>
              <a:rPr lang="en-US" sz="4800" b="1" cap="all" dirty="0">
                <a:solidFill>
                  <a:schemeClr val="tx1"/>
                </a:solidFill>
                <a:effectLst/>
              </a:rPr>
              <a:t>Data Understanding cont’d</a:t>
            </a:r>
            <a:endParaRPr lang="en-US" dirty="0"/>
          </a:p>
        </p:txBody>
      </p:sp>
      <p:sp>
        <p:nvSpPr>
          <p:cNvPr id="3" name="Content Placeholder 2">
            <a:extLst>
              <a:ext uri="{FF2B5EF4-FFF2-40B4-BE49-F238E27FC236}">
                <a16:creationId xmlns:a16="http://schemas.microsoft.com/office/drawing/2014/main" id="{F8B7A6E2-0514-44CD-3231-AF72DE3693B4}"/>
              </a:ext>
            </a:extLst>
          </p:cNvPr>
          <p:cNvSpPr>
            <a:spLocks noGrp="1"/>
          </p:cNvSpPr>
          <p:nvPr>
            <p:ph idx="1"/>
          </p:nvPr>
        </p:nvSpPr>
        <p:spPr/>
        <p:txBody>
          <a:bodyPr>
            <a:normAutofit fontScale="77500" lnSpcReduction="20000"/>
          </a:bodyPr>
          <a:lstStyle/>
          <a:p>
            <a:r>
              <a:rPr lang="en-US" b="0" dirty="0">
                <a:solidFill>
                  <a:srgbClr val="FFFFFF"/>
                </a:solidFill>
                <a:effectLst/>
                <a:latin typeface="Consolas" panose="020B0609020204030204" pitchFamily="49" charset="0"/>
              </a:rPr>
              <a:t>The initial dataset, </a:t>
            </a:r>
            <a:r>
              <a:rPr lang="en-US" b="0" dirty="0" err="1">
                <a:solidFill>
                  <a:srgbClr val="FFFFFF"/>
                </a:solidFill>
                <a:effectLst/>
                <a:latin typeface="Consolas" panose="020B0609020204030204" pitchFamily="49" charset="0"/>
              </a:rPr>
              <a:t>zippedData</a:t>
            </a:r>
            <a:r>
              <a:rPr lang="en-US" b="0" dirty="0">
                <a:solidFill>
                  <a:srgbClr val="FFFFFF"/>
                </a:solidFill>
                <a:effectLst/>
                <a:latin typeface="Consolas" panose="020B0609020204030204" pitchFamily="49" charset="0"/>
              </a:rPr>
              <a:t>/bom.movie_gross.csv.gz, consists of five columns featuring movie titles, studio information, domestic and foreign financial earnings, and the release year.</a:t>
            </a:r>
          </a:p>
          <a:p>
            <a:br>
              <a:rPr lang="en-US" b="0" dirty="0">
                <a:solidFill>
                  <a:srgbClr val="FFFFFF"/>
                </a:solidFill>
                <a:effectLst/>
                <a:latin typeface="Consolas" panose="020B0609020204030204" pitchFamily="49" charset="0"/>
              </a:rPr>
            </a:br>
            <a:r>
              <a:rPr lang="en-US" b="0" dirty="0">
                <a:solidFill>
                  <a:srgbClr val="FFFFFF"/>
                </a:solidFill>
                <a:effectLst/>
                <a:latin typeface="Consolas" panose="020B0609020204030204" pitchFamily="49" charset="0"/>
              </a:rPr>
              <a:t>The second dataset, </a:t>
            </a:r>
            <a:r>
              <a:rPr lang="en-US" b="0" dirty="0" err="1">
                <a:solidFill>
                  <a:srgbClr val="FFFFFF"/>
                </a:solidFill>
                <a:effectLst/>
                <a:latin typeface="Consolas" panose="020B0609020204030204" pitchFamily="49" charset="0"/>
              </a:rPr>
              <a:t>zippedData</a:t>
            </a:r>
            <a:r>
              <a:rPr lang="en-US" b="0" dirty="0">
                <a:solidFill>
                  <a:srgbClr val="FFFFFF"/>
                </a:solidFill>
                <a:effectLst/>
                <a:latin typeface="Consolas" panose="020B0609020204030204" pitchFamily="49" charset="0"/>
              </a:rPr>
              <a:t>/tn.movie_budgets.csv.gz, encompasses details about released films, encompassing their titles, release dates, and financial data such as production budgets and global earnings. The key focus in this dataset is the Return on Investment (ROI), and the financial columns take precedence in its selection.</a:t>
            </a:r>
          </a:p>
          <a:p>
            <a:br>
              <a:rPr lang="en-US" b="0" dirty="0">
                <a:solidFill>
                  <a:srgbClr val="FFFFFF"/>
                </a:solidFill>
                <a:effectLst/>
                <a:latin typeface="Consolas" panose="020B0609020204030204" pitchFamily="49" charset="0"/>
              </a:rPr>
            </a:br>
            <a:r>
              <a:rPr lang="en-US" b="0" dirty="0">
                <a:solidFill>
                  <a:srgbClr val="FFFFFF"/>
                </a:solidFill>
                <a:effectLst/>
                <a:latin typeface="Consolas" panose="020B0609020204030204" pitchFamily="49" charset="0"/>
              </a:rPr>
              <a:t>The third and fourth datasets, </a:t>
            </a:r>
            <a:r>
              <a:rPr lang="en-US" b="0" dirty="0" err="1">
                <a:solidFill>
                  <a:srgbClr val="FFFFFF"/>
                </a:solidFill>
                <a:effectLst/>
                <a:latin typeface="Consolas" panose="020B0609020204030204" pitchFamily="49" charset="0"/>
              </a:rPr>
              <a:t>zippedData</a:t>
            </a:r>
            <a:r>
              <a:rPr lang="en-US" b="0" dirty="0">
                <a:solidFill>
                  <a:srgbClr val="FFFFFF"/>
                </a:solidFill>
                <a:effectLst/>
                <a:latin typeface="Consolas" panose="020B0609020204030204" pitchFamily="49" charset="0"/>
              </a:rPr>
              <a:t>/imdb.name.basics.csv.gz and </a:t>
            </a:r>
            <a:r>
              <a:rPr lang="en-US" b="0" dirty="0" err="1">
                <a:solidFill>
                  <a:srgbClr val="FFFFFF"/>
                </a:solidFill>
                <a:effectLst/>
                <a:latin typeface="Consolas" panose="020B0609020204030204" pitchFamily="49" charset="0"/>
              </a:rPr>
              <a:t>zippedData</a:t>
            </a:r>
            <a:r>
              <a:rPr lang="en-US" b="0" dirty="0">
                <a:solidFill>
                  <a:srgbClr val="FFFFFF"/>
                </a:solidFill>
                <a:effectLst/>
                <a:latin typeface="Consolas" panose="020B0609020204030204" pitchFamily="49" charset="0"/>
              </a:rPr>
              <a:t>/imdb.title.ratings.csv.gz, contain data on genre codes, the original language of the films, original movie titles, popularity metrics</a:t>
            </a:r>
          </a:p>
          <a:p>
            <a:endParaRPr lang="en-US" dirty="0"/>
          </a:p>
        </p:txBody>
      </p:sp>
    </p:spTree>
    <p:extLst>
      <p:ext uri="{BB962C8B-B14F-4D97-AF65-F5344CB8AC3E}">
        <p14:creationId xmlns:p14="http://schemas.microsoft.com/office/powerpoint/2010/main" val="2492185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D76EB-2228-1861-71F6-31D403DC7166}"/>
              </a:ext>
            </a:extLst>
          </p:cNvPr>
          <p:cNvSpPr>
            <a:spLocks noGrp="1"/>
          </p:cNvSpPr>
          <p:nvPr>
            <p:ph type="title"/>
          </p:nvPr>
        </p:nvSpPr>
        <p:spPr/>
        <p:txBody>
          <a:bodyPr>
            <a:normAutofit fontScale="90000"/>
          </a:bodyPr>
          <a:lstStyle/>
          <a:p>
            <a:r>
              <a:rPr lang="en-US" sz="4900" cap="all" dirty="0"/>
              <a:t>Data Analysis</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A4216426-9707-77CC-FB53-B84A8961E43C}"/>
              </a:ext>
            </a:extLst>
          </p:cNvPr>
          <p:cNvSpPr>
            <a:spLocks noGrp="1"/>
          </p:cNvSpPr>
          <p:nvPr>
            <p:ph idx="1"/>
          </p:nvPr>
        </p:nvSpPr>
        <p:spPr/>
        <p:txBody>
          <a:bodyPr/>
          <a:lstStyle/>
          <a:p>
            <a:pPr marL="494100" indent="-457200">
              <a:buFont typeface="+mj-lt"/>
              <a:buAutoNum type="arabicPeriod"/>
            </a:pPr>
            <a:endParaRPr lang="en-US" b="0" dirty="0">
              <a:solidFill>
                <a:srgbClr val="FFFFFF"/>
              </a:solidFill>
              <a:effectLst/>
              <a:latin typeface="Consolas" panose="020B0609020204030204" pitchFamily="49" charset="0"/>
            </a:endParaRPr>
          </a:p>
          <a:p>
            <a:pPr marL="494100" indent="-457200">
              <a:buFont typeface="+mj-lt"/>
              <a:buAutoNum type="arabicPeriod"/>
            </a:pPr>
            <a:r>
              <a:rPr lang="en-US" b="0" dirty="0">
                <a:solidFill>
                  <a:srgbClr val="FFFFFF"/>
                </a:solidFill>
                <a:effectLst/>
                <a:latin typeface="Consolas" panose="020B0609020204030204" pitchFamily="49" charset="0"/>
              </a:rPr>
              <a:t>Selecting and analyzing the datasets.</a:t>
            </a:r>
          </a:p>
          <a:p>
            <a:pPr marL="494100" indent="-457200">
              <a:buFont typeface="+mj-lt"/>
              <a:buAutoNum type="arabicPeriod"/>
            </a:pPr>
            <a:r>
              <a:rPr lang="en-US" b="0" dirty="0">
                <a:solidFill>
                  <a:srgbClr val="FFFFFF"/>
                </a:solidFill>
                <a:effectLst/>
                <a:latin typeface="Consolas" panose="020B0609020204030204" pitchFamily="49" charset="0"/>
              </a:rPr>
              <a:t>Cleaning the Datasets.</a:t>
            </a:r>
          </a:p>
          <a:p>
            <a:pPr marL="494100" indent="-457200">
              <a:buFont typeface="+mj-lt"/>
              <a:buAutoNum type="arabicPeriod"/>
            </a:pPr>
            <a:r>
              <a:rPr lang="en-US" b="0" dirty="0">
                <a:solidFill>
                  <a:srgbClr val="FFFFFF"/>
                </a:solidFill>
                <a:effectLst/>
                <a:latin typeface="Consolas" panose="020B0609020204030204" pitchFamily="49" charset="0"/>
              </a:rPr>
              <a:t>Merging </a:t>
            </a:r>
            <a:r>
              <a:rPr lang="en-US" b="0" dirty="0" err="1">
                <a:solidFill>
                  <a:srgbClr val="FFFFFF"/>
                </a:solidFill>
                <a:effectLst/>
                <a:latin typeface="Consolas" panose="020B0609020204030204" pitchFamily="49" charset="0"/>
              </a:rPr>
              <a:t>DataFrames</a:t>
            </a:r>
            <a:r>
              <a:rPr lang="en-US" b="0" dirty="0">
                <a:solidFill>
                  <a:srgbClr val="FFFFFF"/>
                </a:solidFill>
                <a:effectLst/>
                <a:latin typeface="Consolas" panose="020B0609020204030204" pitchFamily="49" charset="0"/>
              </a:rPr>
              <a:t> to work with.</a:t>
            </a:r>
          </a:p>
          <a:p>
            <a:pPr marL="494100" indent="-457200">
              <a:buFont typeface="+mj-lt"/>
              <a:buAutoNum type="arabicPeriod"/>
            </a:pPr>
            <a:r>
              <a:rPr lang="en-US" b="0" dirty="0" err="1">
                <a:solidFill>
                  <a:srgbClr val="FFFFFF"/>
                </a:solidFill>
                <a:effectLst/>
                <a:latin typeface="Consolas" panose="020B0609020204030204" pitchFamily="49" charset="0"/>
              </a:rPr>
              <a:t>Anaylsis</a:t>
            </a:r>
            <a:r>
              <a:rPr lang="en-US" b="0" dirty="0">
                <a:solidFill>
                  <a:srgbClr val="FFFFFF"/>
                </a:solidFill>
                <a:effectLst/>
                <a:latin typeface="Consolas" panose="020B0609020204030204" pitchFamily="49" charset="0"/>
              </a:rPr>
              <a:t> and Visualization</a:t>
            </a:r>
          </a:p>
          <a:p>
            <a:pPr marL="36900" indent="0">
              <a:buNone/>
            </a:pPr>
            <a:endParaRPr lang="en-US" dirty="0"/>
          </a:p>
        </p:txBody>
      </p:sp>
    </p:spTree>
    <p:extLst>
      <p:ext uri="{BB962C8B-B14F-4D97-AF65-F5344CB8AC3E}">
        <p14:creationId xmlns:p14="http://schemas.microsoft.com/office/powerpoint/2010/main" val="121388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3F3A5-F234-0C60-AB22-A182418E2C8C}"/>
              </a:ext>
            </a:extLst>
          </p:cNvPr>
          <p:cNvSpPr>
            <a:spLocks noGrp="1"/>
          </p:cNvSpPr>
          <p:nvPr>
            <p:ph type="title"/>
          </p:nvPr>
        </p:nvSpPr>
        <p:spPr/>
        <p:txBody>
          <a:bodyPr>
            <a:normAutofit fontScale="90000"/>
          </a:bodyPr>
          <a:lstStyle/>
          <a:p>
            <a:r>
              <a:rPr lang="en-US" sz="5100" cap="all" dirty="0"/>
              <a:t>Conclusion</a:t>
            </a:r>
            <a:br>
              <a:rPr lang="en-US" b="0" dirty="0">
                <a:solidFill>
                  <a:srgbClr val="FFFFFF"/>
                </a:solidFill>
                <a:effectLst/>
                <a:latin typeface="Consolas" panose="020B0609020204030204" pitchFamily="49" charset="0"/>
              </a:rPr>
            </a:br>
            <a:endParaRPr lang="en-US" dirty="0"/>
          </a:p>
        </p:txBody>
      </p:sp>
      <p:sp>
        <p:nvSpPr>
          <p:cNvPr id="3" name="Content Placeholder 2">
            <a:extLst>
              <a:ext uri="{FF2B5EF4-FFF2-40B4-BE49-F238E27FC236}">
                <a16:creationId xmlns:a16="http://schemas.microsoft.com/office/drawing/2014/main" id="{FA754543-4E61-C365-60EC-81A65CA2BD3F}"/>
              </a:ext>
            </a:extLst>
          </p:cNvPr>
          <p:cNvSpPr>
            <a:spLocks noGrp="1"/>
          </p:cNvSpPr>
          <p:nvPr>
            <p:ph idx="1"/>
          </p:nvPr>
        </p:nvSpPr>
        <p:spPr/>
        <p:txBody>
          <a:bodyPr>
            <a:normAutofit fontScale="92500" lnSpcReduction="10000"/>
          </a:bodyPr>
          <a:lstStyle/>
          <a:p>
            <a:r>
              <a:rPr lang="en-US" b="0" dirty="0">
                <a:solidFill>
                  <a:srgbClr val="FFFFFF"/>
                </a:solidFill>
                <a:effectLst/>
                <a:latin typeface="Consolas" panose="020B0609020204030204" pitchFamily="49" charset="0"/>
              </a:rPr>
              <a:t>The film's profitability will be significantly influenced by the budget earmarked for its production. It's important to keep in mind that allocating a budget does not guarantee the film's automatic success.</a:t>
            </a:r>
          </a:p>
          <a:p>
            <a:r>
              <a:rPr lang="en-US" b="0" dirty="0">
                <a:solidFill>
                  <a:srgbClr val="FFFFFF"/>
                </a:solidFill>
                <a:effectLst/>
                <a:latin typeface="Consolas" panose="020B0609020204030204" pitchFamily="49" charset="0"/>
              </a:rPr>
              <a:t>Genres that predominantly dominate the top earners are Action and Adventure. Films are not limited to these but having aspects of these genres in the films can boost profitability</a:t>
            </a:r>
          </a:p>
          <a:p>
            <a:r>
              <a:rPr lang="en-US" b="0" dirty="0">
                <a:solidFill>
                  <a:srgbClr val="FFFFFF"/>
                </a:solidFill>
                <a:effectLst/>
                <a:latin typeface="Consolas" panose="020B0609020204030204" pitchFamily="49" charset="0"/>
              </a:rPr>
              <a:t>Majority of the films that do well in the industry in terms of profitability or return on investment are long films with runtime between 80 minutes to 150 minutes</a:t>
            </a:r>
          </a:p>
          <a:p>
            <a:endParaRPr lang="en-US" dirty="0"/>
          </a:p>
        </p:txBody>
      </p:sp>
    </p:spTree>
    <p:extLst>
      <p:ext uri="{BB962C8B-B14F-4D97-AF65-F5344CB8AC3E}">
        <p14:creationId xmlns:p14="http://schemas.microsoft.com/office/powerpoint/2010/main" val="397853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35B6-B705-EC7D-D148-0E767529353F}"/>
              </a:ext>
            </a:extLst>
          </p:cNvPr>
          <p:cNvSpPr>
            <a:spLocks noGrp="1"/>
          </p:cNvSpPr>
          <p:nvPr>
            <p:ph type="title"/>
          </p:nvPr>
        </p:nvSpPr>
        <p:spPr/>
        <p:txBody>
          <a:bodyPr>
            <a:normAutofit/>
          </a:bodyPr>
          <a:lstStyle/>
          <a:p>
            <a:r>
              <a:rPr lang="en-US" sz="4400" cap="all" dirty="0"/>
              <a:t>Conclusion Cont’d</a:t>
            </a:r>
          </a:p>
        </p:txBody>
      </p:sp>
      <p:sp>
        <p:nvSpPr>
          <p:cNvPr id="3" name="Content Placeholder 2">
            <a:extLst>
              <a:ext uri="{FF2B5EF4-FFF2-40B4-BE49-F238E27FC236}">
                <a16:creationId xmlns:a16="http://schemas.microsoft.com/office/drawing/2014/main" id="{1C0B9C82-DE4A-8F61-B8A6-2F6951D2A750}"/>
              </a:ext>
            </a:extLst>
          </p:cNvPr>
          <p:cNvSpPr>
            <a:spLocks noGrp="1"/>
          </p:cNvSpPr>
          <p:nvPr>
            <p:ph idx="1"/>
          </p:nvPr>
        </p:nvSpPr>
        <p:spPr/>
        <p:txBody>
          <a:bodyPr/>
          <a:lstStyle/>
          <a:p>
            <a:r>
              <a:rPr lang="en-US" b="0" dirty="0">
                <a:solidFill>
                  <a:srgbClr val="FFFFFF"/>
                </a:solidFill>
                <a:effectLst/>
                <a:latin typeface="Consolas" panose="020B0609020204030204" pitchFamily="49" charset="0"/>
              </a:rPr>
              <a:t>Popular genres among many of the filmmakers are drama and documentary. This may be due to individual market research and may be considered safe genres to make film in</a:t>
            </a:r>
          </a:p>
          <a:p>
            <a:r>
              <a:rPr lang="en-US" b="0" dirty="0">
                <a:solidFill>
                  <a:srgbClr val="FFFFFF"/>
                </a:solidFill>
                <a:effectLst/>
                <a:latin typeface="Consolas" panose="020B0609020204030204" pitchFamily="49" charset="0"/>
              </a:rPr>
              <a:t>The bigger the budget the more likely many people will watch and react to the film even if they don't like it.</a:t>
            </a:r>
          </a:p>
          <a:p>
            <a:endParaRPr lang="en-US" dirty="0"/>
          </a:p>
        </p:txBody>
      </p:sp>
    </p:spTree>
    <p:extLst>
      <p:ext uri="{BB962C8B-B14F-4D97-AF65-F5344CB8AC3E}">
        <p14:creationId xmlns:p14="http://schemas.microsoft.com/office/powerpoint/2010/main" val="38452883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{BB3908C0-C8CB-4379-8972-0D42A5EA4D5D}tf12214701_win32</Template>
  <TotalTime>459</TotalTime>
  <Words>880</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Consolas</vt:lpstr>
      <vt:lpstr>Goudy Old Style</vt:lpstr>
      <vt:lpstr>Wingdings 2</vt:lpstr>
      <vt:lpstr>SlateVTI</vt:lpstr>
      <vt:lpstr>PowerPoint Presentation</vt:lpstr>
      <vt:lpstr>PHASE 1 PROJECT</vt:lpstr>
      <vt:lpstr>OVERVIEW</vt:lpstr>
      <vt:lpstr>BUSINESS PROBLEM </vt:lpstr>
      <vt:lpstr>Data Understanding </vt:lpstr>
      <vt:lpstr>Data Understanding cont’d</vt:lpstr>
      <vt:lpstr>Data Analysis </vt:lpstr>
      <vt:lpstr>Conclusion </vt:lpstr>
      <vt:lpstr>Conclusion Cont’d</vt:lpstr>
      <vt:lpstr>Recommendations </vt:lpstr>
      <vt:lpstr>Recommendations CONT’D</vt:lpstr>
      <vt:lpstr>Recommendations CONT’D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Rwenji Murengaitta</dc:creator>
  <cp:lastModifiedBy>Rwenji Murengaitta</cp:lastModifiedBy>
  <cp:revision>3</cp:revision>
  <dcterms:created xsi:type="dcterms:W3CDTF">2023-09-16T06:40:17Z</dcterms:created>
  <dcterms:modified xsi:type="dcterms:W3CDTF">2023-09-16T14:21:53Z</dcterms:modified>
</cp:coreProperties>
</file>