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5" r:id="rId4"/>
    <p:sldId id="258" r:id="rId5"/>
    <p:sldId id="259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0C40"/>
    <a:srgbClr val="5E1264"/>
    <a:srgbClr val="E79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December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44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9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2CA8CF-CDBF-4AEB-9F77-0EC237F2E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ko-KR" altLang="en-US"/>
              <a:t>기업 솔루션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34363-60B5-42A5-91B2-B1A18A917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OKPurpleKiosk</a:t>
            </a:r>
            <a:endParaRPr lang="ko-KR" altLang="en-US" dirty="0"/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18A8FFFB-487D-41EE-8CFB-A5D25F61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7" r="20736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4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4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65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39B16-C038-4094-A0C3-1B54053F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D72A2-90D8-45D2-9C51-14444DB6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96528"/>
            <a:ext cx="10728325" cy="3672447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403ADB-1542-4482-AA7D-1134078D629F}"/>
              </a:ext>
            </a:extLst>
          </p:cNvPr>
          <p:cNvSpPr/>
          <p:nvPr/>
        </p:nvSpPr>
        <p:spPr>
          <a:xfrm>
            <a:off x="1649506" y="2831006"/>
            <a:ext cx="824755" cy="59799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912A6-4473-4505-8D2F-8000071EFAE9}"/>
              </a:ext>
            </a:extLst>
          </p:cNvPr>
          <p:cNvSpPr/>
          <p:nvPr/>
        </p:nvSpPr>
        <p:spPr>
          <a:xfrm>
            <a:off x="4814048" y="3018351"/>
            <a:ext cx="1541930" cy="18288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57C9C-8873-4696-B36C-45116B78D047}"/>
              </a:ext>
            </a:extLst>
          </p:cNvPr>
          <p:cNvSpPr/>
          <p:nvPr/>
        </p:nvSpPr>
        <p:spPr>
          <a:xfrm>
            <a:off x="8695765" y="2975862"/>
            <a:ext cx="1541930" cy="18288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DataBase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939957-B9E2-4A78-A350-A3425F82695D}"/>
              </a:ext>
            </a:extLst>
          </p:cNvPr>
          <p:cNvCxnSpPr>
            <a:cxnSpLocks/>
          </p:cNvCxnSpPr>
          <p:nvPr/>
        </p:nvCxnSpPr>
        <p:spPr>
          <a:xfrm>
            <a:off x="3184318" y="3303062"/>
            <a:ext cx="838200" cy="251876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2A839A-A2F2-412E-BF03-8C068BCA674D}"/>
              </a:ext>
            </a:extLst>
          </p:cNvPr>
          <p:cNvCxnSpPr/>
          <p:nvPr/>
        </p:nvCxnSpPr>
        <p:spPr>
          <a:xfrm>
            <a:off x="6899462" y="3879663"/>
            <a:ext cx="1246094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17C204-55B4-4ABE-9C16-E785353B90FF}"/>
              </a:ext>
            </a:extLst>
          </p:cNvPr>
          <p:cNvCxnSpPr/>
          <p:nvPr/>
        </p:nvCxnSpPr>
        <p:spPr>
          <a:xfrm flipH="1">
            <a:off x="6899462" y="4305300"/>
            <a:ext cx="1246094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C97D05-2D9C-4C12-AACC-355CEF3E9EE2}"/>
              </a:ext>
            </a:extLst>
          </p:cNvPr>
          <p:cNvSpPr/>
          <p:nvPr/>
        </p:nvSpPr>
        <p:spPr>
          <a:xfrm>
            <a:off x="1649506" y="3615090"/>
            <a:ext cx="824755" cy="59799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C764E4-CA9F-4CF4-8F0C-1EA738BFE0D8}"/>
              </a:ext>
            </a:extLst>
          </p:cNvPr>
          <p:cNvSpPr/>
          <p:nvPr/>
        </p:nvSpPr>
        <p:spPr>
          <a:xfrm>
            <a:off x="1649505" y="4399174"/>
            <a:ext cx="824755" cy="59799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49CE84-6C93-4DC0-BCCF-9629CA5F8116}"/>
              </a:ext>
            </a:extLst>
          </p:cNvPr>
          <p:cNvCxnSpPr>
            <a:cxnSpLocks/>
          </p:cNvCxnSpPr>
          <p:nvPr/>
        </p:nvCxnSpPr>
        <p:spPr>
          <a:xfrm flipV="1">
            <a:off x="3184318" y="4305301"/>
            <a:ext cx="838200" cy="286158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73C5E-7E1F-408C-BF0C-6BE0FAB244C7}"/>
              </a:ext>
            </a:extLst>
          </p:cNvPr>
          <p:cNvCxnSpPr>
            <a:cxnSpLocks/>
          </p:cNvCxnSpPr>
          <p:nvPr/>
        </p:nvCxnSpPr>
        <p:spPr>
          <a:xfrm flipV="1">
            <a:off x="3160983" y="3903762"/>
            <a:ext cx="838200" cy="2065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5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0471FB-438F-4E36-909C-7863314C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606D8-C363-4794-8E84-8A254CFDA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내용</a:t>
            </a:r>
            <a:endParaRPr lang="en-US" altLang="ko-KR" dirty="0"/>
          </a:p>
          <a:p>
            <a:r>
              <a:rPr lang="ko-KR" altLang="en-US" dirty="0"/>
              <a:t>프로젝트 설계 및 구현</a:t>
            </a:r>
            <a:endParaRPr lang="en-US" altLang="ko-KR" dirty="0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677147-A396-408D-A05B-3E2B139E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ko-KR" altLang="en-US" sz="3200" dirty="0"/>
              <a:t>팀원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9FBC-6BBB-45F9-8A43-838187D7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ko-KR" altLang="en-US" dirty="0"/>
              <a:t>정재령</a:t>
            </a:r>
            <a:endParaRPr lang="en-US" altLang="ko-KR" dirty="0"/>
          </a:p>
          <a:p>
            <a:r>
              <a:rPr lang="ko-KR" altLang="en-US" dirty="0" err="1"/>
              <a:t>명재욱</a:t>
            </a:r>
            <a:endParaRPr lang="en-US" altLang="ko-KR" dirty="0"/>
          </a:p>
          <a:p>
            <a:r>
              <a:rPr lang="ko-KR" altLang="en-US" dirty="0"/>
              <a:t>송희도</a:t>
            </a:r>
            <a:endParaRPr lang="en-US" altLang="ko-KR" dirty="0"/>
          </a:p>
          <a:p>
            <a:r>
              <a:rPr lang="ko-KR" altLang="en-US" dirty="0" err="1"/>
              <a:t>백진우</a:t>
            </a:r>
            <a:endParaRPr lang="en-US" altLang="ko-KR" dirty="0"/>
          </a:p>
          <a:p>
            <a:r>
              <a:rPr lang="ko-KR" altLang="en-US" dirty="0"/>
              <a:t>이경민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76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677147-A396-408D-A05B-3E2B139E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ko-KR" altLang="en-US" sz="3200" dirty="0"/>
              <a:t>프로젝트 개요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9FBC-6BBB-45F9-8A43-838187D7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OK Purple Kiosk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업장에서 사용 가능한 키오스크를 개발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2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6ED9CF-06E2-4C8D-9A85-C40AB9AB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ko-KR" altLang="en-US" sz="3200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F4E42-6A18-4FE6-98D9-CC83A772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276476"/>
            <a:ext cx="4991962" cy="3481398"/>
          </a:xfrm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 프로그램 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(Order)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 페이지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 주문 페이지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업자 프로그램 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(Take)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여태까지 전체 주문 보여주기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통신 받기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r>
              <a:rPr lang="ko-KR" altLang="en-US" sz="1600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알림창</a:t>
            </a:r>
            <a:endParaRPr lang="en-US" altLang="ko-KR" sz="1600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kern="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1600" kern="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kern="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 marL="0" marR="0" lvl="0" indent="0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알람 기능을 위한 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1:N </a:t>
            </a:r>
            <a:r>
              <a:rPr lang="ko-KR" altLang="en-US" sz="1600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통신기능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  <a:p>
            <a:pPr>
              <a:lnSpc>
                <a:spcPct val="110000"/>
              </a:lnSpc>
            </a:pPr>
            <a:endParaRPr lang="en-US" altLang="ko-KR" sz="1600" dirty="0"/>
          </a:p>
        </p:txBody>
      </p:sp>
      <p:pic>
        <p:nvPicPr>
          <p:cNvPr id="5" name="Picture 4" descr="화면에 표시된 컴퓨터 스크립트">
            <a:extLst>
              <a:ext uri="{FF2B5EF4-FFF2-40B4-BE49-F238E27FC236}">
                <a16:creationId xmlns:a16="http://schemas.microsoft.com/office/drawing/2014/main" id="{94E02F12-5B3A-4551-BFB7-6041A3FB4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r="42327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131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422CA1-34A9-4F6E-9FB6-41A60089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ko-KR" altLang="en-US" sz="3200"/>
              <a:t>프로젝트 설계 및 구현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DCE4F-168C-4757-AAF3-E29BFBBF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700" err="1"/>
              <a:t>OrderClient</a:t>
            </a:r>
            <a:endParaRPr lang="en-US" altLang="ko-KR" sz="1700"/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altLang="ko-KR" sz="1700" err="1"/>
              <a:t>HostIP</a:t>
            </a:r>
            <a:r>
              <a:rPr lang="ko-KR" altLang="en-US" sz="1700"/>
              <a:t>입력화면 </a:t>
            </a:r>
            <a:r>
              <a:rPr lang="en-US" altLang="ko-KR" sz="1700"/>
              <a:t>-&gt; </a:t>
            </a:r>
            <a:r>
              <a:rPr lang="ko-KR" altLang="en-US" sz="1700"/>
              <a:t>초기 화면 </a:t>
            </a:r>
            <a:r>
              <a:rPr lang="en-US" altLang="ko-KR" sz="1700"/>
              <a:t>-&gt; </a:t>
            </a:r>
            <a:r>
              <a:rPr lang="ko-KR" altLang="en-US" sz="1700"/>
              <a:t>주문 페이지 </a:t>
            </a:r>
            <a:r>
              <a:rPr lang="en-US" altLang="ko-KR" sz="1700"/>
              <a:t>-&gt; </a:t>
            </a:r>
            <a:r>
              <a:rPr lang="ko-KR" altLang="en-US" sz="1700"/>
              <a:t>결제 페이지 </a:t>
            </a:r>
            <a:r>
              <a:rPr lang="en-US" altLang="ko-KR" sz="1700"/>
              <a:t>-&gt; </a:t>
            </a:r>
            <a:r>
              <a:rPr lang="ko-KR" altLang="en-US" sz="1700"/>
              <a:t>결제 </a:t>
            </a:r>
            <a:r>
              <a:rPr lang="en-US" altLang="ko-KR" sz="1700"/>
              <a:t>-&gt; </a:t>
            </a:r>
            <a:r>
              <a:rPr lang="ko-KR" altLang="en-US" sz="1700"/>
              <a:t>초기 화면</a:t>
            </a:r>
            <a:endParaRPr lang="en-US" altLang="ko-KR" sz="1700"/>
          </a:p>
          <a:p>
            <a:pPr>
              <a:lnSpc>
                <a:spcPct val="110000"/>
              </a:lnSpc>
              <a:buFontTx/>
              <a:buChar char="-"/>
            </a:pPr>
            <a:endParaRPr lang="en-US" altLang="ko-KR" sz="1700"/>
          </a:p>
          <a:p>
            <a:pPr>
              <a:lnSpc>
                <a:spcPct val="110000"/>
              </a:lnSpc>
              <a:buFontTx/>
              <a:buChar char="-"/>
            </a:pPr>
            <a:endParaRPr lang="en-US" altLang="ko-KR" sz="1700"/>
          </a:p>
          <a:p>
            <a:pPr>
              <a:lnSpc>
                <a:spcPct val="110000"/>
              </a:lnSpc>
            </a:pPr>
            <a:r>
              <a:rPr lang="en-US" altLang="ko-KR" sz="1700" err="1"/>
              <a:t>TakeClient</a:t>
            </a:r>
            <a:endParaRPr lang="en-US" altLang="ko-KR" sz="17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/>
              <a:t>- </a:t>
            </a:r>
            <a:r>
              <a:rPr lang="ko-KR" altLang="en-US" sz="1700"/>
              <a:t>주문 받는 페이지 </a:t>
            </a:r>
            <a:r>
              <a:rPr lang="en-US" altLang="ko-KR" sz="1700"/>
              <a:t>-&gt; </a:t>
            </a:r>
            <a:r>
              <a:rPr lang="ko-KR" altLang="en-US" sz="1700"/>
              <a:t>주문 알림</a:t>
            </a:r>
          </a:p>
        </p:txBody>
      </p:sp>
    </p:spTree>
    <p:extLst>
      <p:ext uri="{BB962C8B-B14F-4D97-AF65-F5344CB8AC3E}">
        <p14:creationId xmlns:p14="http://schemas.microsoft.com/office/powerpoint/2010/main" val="321554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946B7-D1CB-4FBA-A52E-518882D2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및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AF109-4E7D-40AB-B94C-FF160DE5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90918"/>
            <a:ext cx="10728325" cy="4478057"/>
          </a:xfrm>
        </p:spPr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chemeClr val="tx1"/>
                </a:solidFill>
                <a:latin typeface="함초롬바탕" panose="02030604000101010101" pitchFamily="18" charset="-127"/>
              </a:rPr>
              <a:t>IP </a:t>
            </a:r>
            <a:r>
              <a:rPr lang="ko-KR" altLang="en-US" sz="1600" kern="0" spc="0" dirty="0">
                <a:solidFill>
                  <a:schemeClr val="tx1"/>
                </a:solidFill>
                <a:latin typeface="함초롬바탕" panose="02030604000101010101" pitchFamily="18" charset="-127"/>
              </a:rPr>
              <a:t>입력화면</a:t>
            </a:r>
            <a:r>
              <a:rPr lang="en-US" altLang="ko-KR" sz="1600" kern="0" spc="0" dirty="0">
                <a:solidFill>
                  <a:schemeClr val="tx1"/>
                </a:solidFill>
                <a:latin typeface="함초롬바탕" panose="02030604000101010101" pitchFamily="18" charset="-127"/>
              </a:rPr>
              <a:t>			</a:t>
            </a:r>
            <a:r>
              <a:rPr lang="ko-KR" altLang="en-US" sz="1600" kern="0" spc="0" dirty="0">
                <a:solidFill>
                  <a:schemeClr val="tx1"/>
                </a:solidFill>
                <a:latin typeface="함초롬바탕" panose="02030604000101010101" pitchFamily="18" charset="-127"/>
              </a:rPr>
              <a:t>주문 페이지</a:t>
            </a:r>
            <a:endParaRPr lang="en-US" altLang="ko-KR" sz="1600" kern="0" spc="0" dirty="0">
              <a:solidFill>
                <a:schemeClr val="tx1"/>
              </a:solidFill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chemeClr val="tx1"/>
              </a:solidFill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chemeClr val="tx1"/>
                </a:solidFill>
                <a:latin typeface="함초롬바탕" panose="02030604000101010101" pitchFamily="18" charset="-127"/>
              </a:rPr>
              <a:t>메인 페이지</a:t>
            </a:r>
            <a:endParaRPr lang="en-US" altLang="ko-KR" sz="1600" kern="0" spc="0" dirty="0">
              <a:solidFill>
                <a:schemeClr val="tx1"/>
              </a:solidFill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chemeClr val="tx1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7489C5-E735-4C55-8763-46FF21F80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2656048">
            <a:extLst>
              <a:ext uri="{FF2B5EF4-FFF2-40B4-BE49-F238E27FC236}">
                <a16:creationId xmlns:a16="http://schemas.microsoft.com/office/drawing/2014/main" id="{3D86AC7B-79CF-414E-A792-35600E4B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35" y="1893608"/>
            <a:ext cx="2330450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451F7152-CEA0-4CBF-AA30-34BE0827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42653024">
            <a:extLst>
              <a:ext uri="{FF2B5EF4-FFF2-40B4-BE49-F238E27FC236}">
                <a16:creationId xmlns:a16="http://schemas.microsoft.com/office/drawing/2014/main" id="{06CD3072-BAC2-49B0-AE65-1D3C5960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12" y="3395007"/>
            <a:ext cx="1736141" cy="23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442657776">
            <a:extLst>
              <a:ext uri="{FF2B5EF4-FFF2-40B4-BE49-F238E27FC236}">
                <a16:creationId xmlns:a16="http://schemas.microsoft.com/office/drawing/2014/main" id="{B621FAA2-E9F1-4FA3-B476-B762CA92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911584"/>
            <a:ext cx="1749425" cy="2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442658856">
            <a:extLst>
              <a:ext uri="{FF2B5EF4-FFF2-40B4-BE49-F238E27FC236}">
                <a16:creationId xmlns:a16="http://schemas.microsoft.com/office/drawing/2014/main" id="{D5178AA5-15E8-4CC7-A9D4-27A09A00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95" y="1907616"/>
            <a:ext cx="1751013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442659000">
            <a:extLst>
              <a:ext uri="{FF2B5EF4-FFF2-40B4-BE49-F238E27FC236}">
                <a16:creationId xmlns:a16="http://schemas.microsoft.com/office/drawing/2014/main" id="{576DD318-9DF4-42A3-8A96-FEA8EF49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27" y="1893608"/>
            <a:ext cx="1747838" cy="238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3FEC1AD-9966-4630-BF6A-AACD362C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7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62B2D-9B6D-40EE-85BA-8B415E55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설계 및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AAD45-F47E-44CA-91CF-293669B7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09700"/>
            <a:ext cx="10728325" cy="43592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결제 페이지</a:t>
            </a:r>
            <a:r>
              <a:rPr lang="en-US" altLang="ko-KR" dirty="0"/>
              <a:t>				</a:t>
            </a:r>
            <a:r>
              <a:rPr lang="ko-KR" altLang="en-US" dirty="0"/>
              <a:t>주문 받는 페이지</a:t>
            </a:r>
            <a:r>
              <a:rPr lang="en-US" altLang="ko-KR" dirty="0"/>
              <a:t>, </a:t>
            </a:r>
            <a:r>
              <a:rPr lang="ko-KR" altLang="en-US" dirty="0" err="1"/>
              <a:t>주문알림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540F34-BF2F-4D2D-9A79-2EA5B72A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42660872">
            <a:extLst>
              <a:ext uri="{FF2B5EF4-FFF2-40B4-BE49-F238E27FC236}">
                <a16:creationId xmlns:a16="http://schemas.microsoft.com/office/drawing/2014/main" id="{B755E5AF-2247-4480-8A05-823CB4A7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81200"/>
            <a:ext cx="1790700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442659144">
            <a:extLst>
              <a:ext uri="{FF2B5EF4-FFF2-40B4-BE49-F238E27FC236}">
                <a16:creationId xmlns:a16="http://schemas.microsoft.com/office/drawing/2014/main" id="{55D91B51-2B97-4928-8FA1-4CF66B70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00" y="2030413"/>
            <a:ext cx="1081088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442659288">
            <a:extLst>
              <a:ext uri="{FF2B5EF4-FFF2-40B4-BE49-F238E27FC236}">
                <a16:creationId xmlns:a16="http://schemas.microsoft.com/office/drawing/2014/main" id="{63850703-331F-4904-8BB7-0BB4C74A0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269" y="2026444"/>
            <a:ext cx="1063625" cy="13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42658208">
            <a:extLst>
              <a:ext uri="{FF2B5EF4-FFF2-40B4-BE49-F238E27FC236}">
                <a16:creationId xmlns:a16="http://schemas.microsoft.com/office/drawing/2014/main" id="{7E22F65B-BAAC-427C-93C7-B7425EF8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26" y="3520001"/>
            <a:ext cx="1258888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90DFAE2-C961-449F-B950-B05E4C74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442660224">
            <a:extLst>
              <a:ext uri="{FF2B5EF4-FFF2-40B4-BE49-F238E27FC236}">
                <a16:creationId xmlns:a16="http://schemas.microsoft.com/office/drawing/2014/main" id="{5AAADF79-225D-43A5-A9E5-BB6B759E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00" y="2134828"/>
            <a:ext cx="2147888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_x442660296">
            <a:extLst>
              <a:ext uri="{FF2B5EF4-FFF2-40B4-BE49-F238E27FC236}">
                <a16:creationId xmlns:a16="http://schemas.microsoft.com/office/drawing/2014/main" id="{6623D01C-9671-4F64-BD70-A05CE517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75" y="2132129"/>
            <a:ext cx="2139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442661592">
            <a:extLst>
              <a:ext uri="{FF2B5EF4-FFF2-40B4-BE49-F238E27FC236}">
                <a16:creationId xmlns:a16="http://schemas.microsoft.com/office/drawing/2014/main" id="{B49C246A-5753-4352-B6AB-4CD8F601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42" y="3734313"/>
            <a:ext cx="2147888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E57C4E60-C26B-450D-A787-AACAA04A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701169-032D-4B70-8673-D1DF2AB0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9" name="_x442662816">
            <a:extLst>
              <a:ext uri="{FF2B5EF4-FFF2-40B4-BE49-F238E27FC236}">
                <a16:creationId xmlns:a16="http://schemas.microsoft.com/office/drawing/2014/main" id="{241FC16E-845D-4246-81C4-D11636E01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687" y="3705738"/>
            <a:ext cx="2036763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FBBE2-4BE1-4FBD-AC07-3AE7451E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F2683-19B3-4F22-9F8B-8C85C037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28750"/>
            <a:ext cx="10728325" cy="43402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FD4F65-02C0-473C-AC30-82507123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442637976">
            <a:extLst>
              <a:ext uri="{FF2B5EF4-FFF2-40B4-BE49-F238E27FC236}">
                <a16:creationId xmlns:a16="http://schemas.microsoft.com/office/drawing/2014/main" id="{AC95B57A-8612-4D03-B8B6-3AB8553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096528"/>
            <a:ext cx="4819650" cy="320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7450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7E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6B1"/>
      </a:accent6>
      <a:hlink>
        <a:srgbClr val="675EC9"/>
      </a:hlink>
      <a:folHlink>
        <a:srgbClr val="7F7F7F"/>
      </a:folHlink>
    </a:clrScheme>
    <a:fontScheme name="Blob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accent6">
              <a:lumMod val="40000"/>
              <a:lumOff val="60000"/>
            </a:schemeClr>
          </a:solidFill>
          <a:tailEnd type="triangle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166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GothicNeo</vt:lpstr>
      <vt:lpstr>맑은 고딕</vt:lpstr>
      <vt:lpstr>함초롬바탕</vt:lpstr>
      <vt:lpstr>Arial</vt:lpstr>
      <vt:lpstr>The Hand Extrablack</vt:lpstr>
      <vt:lpstr>BlobVTI</vt:lpstr>
      <vt:lpstr>기업 솔루션 프로젝트</vt:lpstr>
      <vt:lpstr>목차</vt:lpstr>
      <vt:lpstr>팀원</vt:lpstr>
      <vt:lpstr>프로젝트 개요</vt:lpstr>
      <vt:lpstr>프로젝트 내용</vt:lpstr>
      <vt:lpstr>프로젝트 설계 및 구현</vt:lpstr>
      <vt:lpstr>프로젝트 설계 및 구현</vt:lpstr>
      <vt:lpstr>프로젝트 설계 및 구현</vt:lpstr>
      <vt:lpstr>데이터베이스</vt:lpstr>
      <vt:lpstr>네트워크 통신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 솔루션 프로젝트</dc:title>
  <dc:creator>정 재령</dc:creator>
  <cp:lastModifiedBy>정 재령</cp:lastModifiedBy>
  <cp:revision>1</cp:revision>
  <dcterms:created xsi:type="dcterms:W3CDTF">2021-12-13T23:17:17Z</dcterms:created>
  <dcterms:modified xsi:type="dcterms:W3CDTF">2021-12-14T23:12:15Z</dcterms:modified>
</cp:coreProperties>
</file>