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2" r:id="rId47"/>
    <p:sldId id="301" r:id="rId48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8EE34A-7F31-409E-907D-489CB51FB693}" v="1" dt="2021-02-23T09:06:21.254"/>
    <p1510:client id="{684BDCDE-53A8-4F89-A46C-E323572BD7F5}" v="6" dt="2021-02-24T08:59:49.387"/>
    <p1510:client id="{6A5ECBF8-1BFB-5580-4903-9E01B821A345}" v="19" dt="2021-03-10T07:52:41.490"/>
    <p1510:client id="{7A3D5FCB-D956-4E5A-BFB9-C6CAFB48CAB4}" v="1" dt="2021-02-23T07:17:09.588"/>
    <p1510:client id="{B5D86021-BC9B-F9C8-4F59-6149E95C0317}" v="6" dt="2021-02-24T13:00:33.132"/>
    <p1510:client id="{C556AE9F-D027-B000-C994-9D40ABF1F5F4}" v="3" dt="2021-02-24T09:25:14.996"/>
    <p1510:client id="{CA3A2E53-EF03-4363-9852-8686DAC65013}" v="5" dt="2021-02-24T04:39:55.439"/>
    <p1510:client id="{F8AC684C-B935-F5FC-3729-9527BF375BD7}" v="1" dt="2021-03-17T10:55:24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ram Kruthik" userId="S::jayaram.kruthik@rxlogix.com::0eb3aa53-991f-43e8-9530-4bfb55e0bda8" providerId="AD" clId="Web-{CA3A2E53-EF03-4363-9852-8686DAC65013}"/>
    <pc:docChg chg="modSld">
      <pc:chgData name="Jayaram Kruthik" userId="S::jayaram.kruthik@rxlogix.com::0eb3aa53-991f-43e8-9530-4bfb55e0bda8" providerId="AD" clId="Web-{CA3A2E53-EF03-4363-9852-8686DAC65013}" dt="2021-02-24T04:39:55.439" v="4" actId="1076"/>
      <pc:docMkLst>
        <pc:docMk/>
      </pc:docMkLst>
      <pc:sldChg chg="modSp">
        <pc:chgData name="Jayaram Kruthik" userId="S::jayaram.kruthik@rxlogix.com::0eb3aa53-991f-43e8-9530-4bfb55e0bda8" providerId="AD" clId="Web-{CA3A2E53-EF03-4363-9852-8686DAC65013}" dt="2021-02-24T04:39:55.439" v="4" actId="1076"/>
        <pc:sldMkLst>
          <pc:docMk/>
          <pc:sldMk cId="0" sldId="300"/>
        </pc:sldMkLst>
        <pc:picChg chg="mod">
          <ac:chgData name="Jayaram Kruthik" userId="S::jayaram.kruthik@rxlogix.com::0eb3aa53-991f-43e8-9530-4bfb55e0bda8" providerId="AD" clId="Web-{CA3A2E53-EF03-4363-9852-8686DAC65013}" dt="2021-02-24T04:39:55.439" v="4" actId="1076"/>
          <ac:picMkLst>
            <pc:docMk/>
            <pc:sldMk cId="0" sldId="300"/>
            <ac:picMk id="209" creationId="{00000000-0000-0000-0000-000000000000}"/>
          </ac:picMkLst>
        </pc:picChg>
        <pc:picChg chg="mod">
          <ac:chgData name="Jayaram Kruthik" userId="S::jayaram.kruthik@rxlogix.com::0eb3aa53-991f-43e8-9530-4bfb55e0bda8" providerId="AD" clId="Web-{CA3A2E53-EF03-4363-9852-8686DAC65013}" dt="2021-02-24T04:24:11.409" v="1" actId="14100"/>
          <ac:picMkLst>
            <pc:docMk/>
            <pc:sldMk cId="0" sldId="300"/>
            <ac:picMk id="210" creationId="{00000000-0000-0000-0000-000000000000}"/>
          </ac:picMkLst>
        </pc:picChg>
      </pc:sldChg>
    </pc:docChg>
  </pc:docChgLst>
  <pc:docChgLst>
    <pc:chgData name="Jayaram Kruthik" userId="S::jayaram.kruthik@rxlogix.com::0eb3aa53-991f-43e8-9530-4bfb55e0bda8" providerId="AD" clId="Web-{C556AE9F-D027-B000-C994-9D40ABF1F5F4}"/>
    <pc:docChg chg="modSld">
      <pc:chgData name="Jayaram Kruthik" userId="S::jayaram.kruthik@rxlogix.com::0eb3aa53-991f-43e8-9530-4bfb55e0bda8" providerId="AD" clId="Web-{C556AE9F-D027-B000-C994-9D40ABF1F5F4}" dt="2021-02-24T09:25:14.996" v="2" actId="14100"/>
      <pc:docMkLst>
        <pc:docMk/>
      </pc:docMkLst>
      <pc:sldChg chg="modSp">
        <pc:chgData name="Jayaram Kruthik" userId="S::jayaram.kruthik@rxlogix.com::0eb3aa53-991f-43e8-9530-4bfb55e0bda8" providerId="AD" clId="Web-{C556AE9F-D027-B000-C994-9D40ABF1F5F4}" dt="2021-02-24T09:25:14.996" v="2" actId="14100"/>
        <pc:sldMkLst>
          <pc:docMk/>
          <pc:sldMk cId="0" sldId="300"/>
        </pc:sldMkLst>
        <pc:spChg chg="mod">
          <ac:chgData name="Jayaram Kruthik" userId="S::jayaram.kruthik@rxlogix.com::0eb3aa53-991f-43e8-9530-4bfb55e0bda8" providerId="AD" clId="Web-{C556AE9F-D027-B000-C994-9D40ABF1F5F4}" dt="2021-02-24T09:24:24.667" v="0" actId="1076"/>
          <ac:spMkLst>
            <pc:docMk/>
            <pc:sldMk cId="0" sldId="300"/>
            <ac:spMk id="208" creationId="{00000000-0000-0000-0000-000000000000}"/>
          </ac:spMkLst>
        </pc:spChg>
        <pc:picChg chg="mod">
          <ac:chgData name="Jayaram Kruthik" userId="S::jayaram.kruthik@rxlogix.com::0eb3aa53-991f-43e8-9530-4bfb55e0bda8" providerId="AD" clId="Web-{C556AE9F-D027-B000-C994-9D40ABF1F5F4}" dt="2021-02-24T09:25:05.761" v="1" actId="14100"/>
          <ac:picMkLst>
            <pc:docMk/>
            <pc:sldMk cId="0" sldId="300"/>
            <ac:picMk id="209" creationId="{00000000-0000-0000-0000-000000000000}"/>
          </ac:picMkLst>
        </pc:picChg>
        <pc:picChg chg="mod">
          <ac:chgData name="Jayaram Kruthik" userId="S::jayaram.kruthik@rxlogix.com::0eb3aa53-991f-43e8-9530-4bfb55e0bda8" providerId="AD" clId="Web-{C556AE9F-D027-B000-C994-9D40ABF1F5F4}" dt="2021-02-24T09:25:14.996" v="2" actId="14100"/>
          <ac:picMkLst>
            <pc:docMk/>
            <pc:sldMk cId="0" sldId="300"/>
            <ac:picMk id="210" creationId="{00000000-0000-0000-0000-000000000000}"/>
          </ac:picMkLst>
        </pc:picChg>
      </pc:sldChg>
    </pc:docChg>
  </pc:docChgLst>
  <pc:docChgLst>
    <pc:chgData name="Ayush Nigam" userId="S::ayush.nigam@rxlogix.com::b1373bb9-ba8e-445e-80e7-2fbdc10a4ef7" providerId="AD" clId="Web-{7A3D5FCB-D956-4E5A-BFB9-C6CAFB48CAB4}"/>
    <pc:docChg chg="modSld">
      <pc:chgData name="Ayush Nigam" userId="S::ayush.nigam@rxlogix.com::b1373bb9-ba8e-445e-80e7-2fbdc10a4ef7" providerId="AD" clId="Web-{7A3D5FCB-D956-4E5A-BFB9-C6CAFB48CAB4}" dt="2021-02-23T07:17:09.588" v="0" actId="1076"/>
      <pc:docMkLst>
        <pc:docMk/>
      </pc:docMkLst>
      <pc:sldChg chg="modSp">
        <pc:chgData name="Ayush Nigam" userId="S::ayush.nigam@rxlogix.com::b1373bb9-ba8e-445e-80e7-2fbdc10a4ef7" providerId="AD" clId="Web-{7A3D5FCB-D956-4E5A-BFB9-C6CAFB48CAB4}" dt="2021-02-23T07:17:09.588" v="0" actId="1076"/>
        <pc:sldMkLst>
          <pc:docMk/>
          <pc:sldMk cId="0" sldId="256"/>
        </pc:sldMkLst>
        <pc:picChg chg="mod">
          <ac:chgData name="Ayush Nigam" userId="S::ayush.nigam@rxlogix.com::b1373bb9-ba8e-445e-80e7-2fbdc10a4ef7" providerId="AD" clId="Web-{7A3D5FCB-D956-4E5A-BFB9-C6CAFB48CAB4}" dt="2021-02-23T07:17:09.588" v="0" actId="1076"/>
          <ac:picMkLst>
            <pc:docMk/>
            <pc:sldMk cId="0" sldId="256"/>
            <ac:picMk id="40" creationId="{00000000-0000-0000-0000-000000000000}"/>
          </ac:picMkLst>
        </pc:picChg>
      </pc:sldChg>
    </pc:docChg>
  </pc:docChgLst>
  <pc:docChgLst>
    <pc:chgData name="Ritik Jain" userId="S::ritik.jain@rxlogix.com::e8f28fbe-4f88-414d-bf77-8223c940e9f1" providerId="AD" clId="Web-{684BDCDE-53A8-4F89-A46C-E323572BD7F5}"/>
    <pc:docChg chg="modSld">
      <pc:chgData name="Ritik Jain" userId="S::ritik.jain@rxlogix.com::e8f28fbe-4f88-414d-bf77-8223c940e9f1" providerId="AD" clId="Web-{684BDCDE-53A8-4F89-A46C-E323572BD7F5}" dt="2021-02-24T08:59:49.387" v="5" actId="14100"/>
      <pc:docMkLst>
        <pc:docMk/>
      </pc:docMkLst>
      <pc:sldChg chg="modSp">
        <pc:chgData name="Ritik Jain" userId="S::ritik.jain@rxlogix.com::e8f28fbe-4f88-414d-bf77-8223c940e9f1" providerId="AD" clId="Web-{684BDCDE-53A8-4F89-A46C-E323572BD7F5}" dt="2021-02-24T08:59:49.387" v="5" actId="14100"/>
        <pc:sldMkLst>
          <pc:docMk/>
          <pc:sldMk cId="0" sldId="300"/>
        </pc:sldMkLst>
        <pc:picChg chg="mod">
          <ac:chgData name="Ritik Jain" userId="S::ritik.jain@rxlogix.com::e8f28fbe-4f88-414d-bf77-8223c940e9f1" providerId="AD" clId="Web-{684BDCDE-53A8-4F89-A46C-E323572BD7F5}" dt="2021-02-24T08:59:49.387" v="5" actId="14100"/>
          <ac:picMkLst>
            <pc:docMk/>
            <pc:sldMk cId="0" sldId="300"/>
            <ac:picMk id="209" creationId="{00000000-0000-0000-0000-000000000000}"/>
          </ac:picMkLst>
        </pc:picChg>
        <pc:picChg chg="mod">
          <ac:chgData name="Ritik Jain" userId="S::ritik.jain@rxlogix.com::e8f28fbe-4f88-414d-bf77-8223c940e9f1" providerId="AD" clId="Web-{684BDCDE-53A8-4F89-A46C-E323572BD7F5}" dt="2021-02-24T08:59:43.043" v="4" actId="14100"/>
          <ac:picMkLst>
            <pc:docMk/>
            <pc:sldMk cId="0" sldId="300"/>
            <ac:picMk id="210" creationId="{00000000-0000-0000-0000-000000000000}"/>
          </ac:picMkLst>
        </pc:picChg>
      </pc:sldChg>
    </pc:docChg>
  </pc:docChgLst>
  <pc:docChgLst>
    <pc:chgData name="Rayman Gangwar" userId="S::rayman.gangwar@rxlogix.com::80d77325-17fd-4996-90ab-1236e4248804" providerId="AD" clId="Web-{6A5ECBF8-1BFB-5580-4903-9E01B821A345}"/>
    <pc:docChg chg="addSld modSld">
      <pc:chgData name="Rayman Gangwar" userId="S::rayman.gangwar@rxlogix.com::80d77325-17fd-4996-90ab-1236e4248804" providerId="AD" clId="Web-{6A5ECBF8-1BFB-5580-4903-9E01B821A345}" dt="2021-03-10T07:52:41.490" v="17" actId="14100"/>
      <pc:docMkLst>
        <pc:docMk/>
      </pc:docMkLst>
      <pc:sldChg chg="delSp modSp">
        <pc:chgData name="Rayman Gangwar" userId="S::rayman.gangwar@rxlogix.com::80d77325-17fd-4996-90ab-1236e4248804" providerId="AD" clId="Web-{6A5ECBF8-1BFB-5580-4903-9E01B821A345}" dt="2021-03-10T07:52:41.490" v="17" actId="14100"/>
        <pc:sldMkLst>
          <pc:docMk/>
          <pc:sldMk cId="0" sldId="300"/>
        </pc:sldMkLst>
        <pc:picChg chg="mod">
          <ac:chgData name="Rayman Gangwar" userId="S::rayman.gangwar@rxlogix.com::80d77325-17fd-4996-90ab-1236e4248804" providerId="AD" clId="Web-{6A5ECBF8-1BFB-5580-4903-9E01B821A345}" dt="2021-03-10T07:52:41.490" v="17" actId="14100"/>
          <ac:picMkLst>
            <pc:docMk/>
            <pc:sldMk cId="0" sldId="300"/>
            <ac:picMk id="209" creationId="{00000000-0000-0000-0000-000000000000}"/>
          </ac:picMkLst>
        </pc:picChg>
        <pc:picChg chg="del mod">
          <ac:chgData name="Rayman Gangwar" userId="S::rayman.gangwar@rxlogix.com::80d77325-17fd-4996-90ab-1236e4248804" providerId="AD" clId="Web-{6A5ECBF8-1BFB-5580-4903-9E01B821A345}" dt="2021-03-10T07:52:02.708" v="4"/>
          <ac:picMkLst>
            <pc:docMk/>
            <pc:sldMk cId="0" sldId="300"/>
            <ac:picMk id="210" creationId="{00000000-0000-0000-0000-000000000000}"/>
          </ac:picMkLst>
        </pc:picChg>
      </pc:sldChg>
      <pc:sldChg chg="addSp modSp new">
        <pc:chgData name="Rayman Gangwar" userId="S::rayman.gangwar@rxlogix.com::80d77325-17fd-4996-90ab-1236e4248804" providerId="AD" clId="Web-{6A5ECBF8-1BFB-5580-4903-9E01B821A345}" dt="2021-03-10T07:52:25.896" v="12" actId="14100"/>
        <pc:sldMkLst>
          <pc:docMk/>
          <pc:sldMk cId="2696763417" sldId="302"/>
        </pc:sldMkLst>
        <pc:picChg chg="add mod">
          <ac:chgData name="Rayman Gangwar" userId="S::rayman.gangwar@rxlogix.com::80d77325-17fd-4996-90ab-1236e4248804" providerId="AD" clId="Web-{6A5ECBF8-1BFB-5580-4903-9E01B821A345}" dt="2021-03-10T07:52:25.896" v="12" actId="14100"/>
          <ac:picMkLst>
            <pc:docMk/>
            <pc:sldMk cId="2696763417" sldId="302"/>
            <ac:picMk id="2" creationId="{D8581219-50D9-4153-9051-C39CFDEBDDCA}"/>
          </ac:picMkLst>
        </pc:picChg>
      </pc:sldChg>
    </pc:docChg>
  </pc:docChgLst>
  <pc:docChgLst>
    <pc:chgData name="Jayaram Kruthik" userId="S::jayaram.kruthik@rxlogix.com::0eb3aa53-991f-43e8-9530-4bfb55e0bda8" providerId="AD" clId="Web-{B5D86021-BC9B-F9C8-4F59-6149E95C0317}"/>
    <pc:docChg chg="modSld">
      <pc:chgData name="Jayaram Kruthik" userId="S::jayaram.kruthik@rxlogix.com::0eb3aa53-991f-43e8-9530-4bfb55e0bda8" providerId="AD" clId="Web-{B5D86021-BC9B-F9C8-4F59-6149E95C0317}" dt="2021-02-24T13:00:33.132" v="5" actId="1076"/>
      <pc:docMkLst>
        <pc:docMk/>
      </pc:docMkLst>
      <pc:sldChg chg="modSp">
        <pc:chgData name="Jayaram Kruthik" userId="S::jayaram.kruthik@rxlogix.com::0eb3aa53-991f-43e8-9530-4bfb55e0bda8" providerId="AD" clId="Web-{B5D86021-BC9B-F9C8-4F59-6149E95C0317}" dt="2021-02-24T13:00:33.132" v="5" actId="1076"/>
        <pc:sldMkLst>
          <pc:docMk/>
          <pc:sldMk cId="0" sldId="300"/>
        </pc:sldMkLst>
        <pc:picChg chg="mod">
          <ac:chgData name="Jayaram Kruthik" userId="S::jayaram.kruthik@rxlogix.com::0eb3aa53-991f-43e8-9530-4bfb55e0bda8" providerId="AD" clId="Web-{B5D86021-BC9B-F9C8-4F59-6149E95C0317}" dt="2021-02-24T12:57:43.003" v="3" actId="14100"/>
          <ac:picMkLst>
            <pc:docMk/>
            <pc:sldMk cId="0" sldId="300"/>
            <ac:picMk id="209" creationId="{00000000-0000-0000-0000-000000000000}"/>
          </ac:picMkLst>
        </pc:picChg>
        <pc:picChg chg="mod">
          <ac:chgData name="Jayaram Kruthik" userId="S::jayaram.kruthik@rxlogix.com::0eb3aa53-991f-43e8-9530-4bfb55e0bda8" providerId="AD" clId="Web-{B5D86021-BC9B-F9C8-4F59-6149E95C0317}" dt="2021-02-24T13:00:33.132" v="5" actId="1076"/>
          <ac:picMkLst>
            <pc:docMk/>
            <pc:sldMk cId="0" sldId="300"/>
            <ac:picMk id="210" creationId="{00000000-0000-0000-0000-000000000000}"/>
          </ac:picMkLst>
        </pc:picChg>
      </pc:sldChg>
    </pc:docChg>
  </pc:docChgLst>
  <pc:docChgLst>
    <pc:chgData name="Ritik Jain" userId="S::ritik.jain@rxlogix.com::e8f28fbe-4f88-414d-bf77-8223c940e9f1" providerId="AD" clId="Web-{5A8EE34A-7F31-409E-907D-489CB51FB693}"/>
    <pc:docChg chg="modSld">
      <pc:chgData name="Ritik Jain" userId="S::ritik.jain@rxlogix.com::e8f28fbe-4f88-414d-bf77-8223c940e9f1" providerId="AD" clId="Web-{5A8EE34A-7F31-409E-907D-489CB51FB693}" dt="2021-02-23T09:06:21.254" v="0" actId="1076"/>
      <pc:docMkLst>
        <pc:docMk/>
      </pc:docMkLst>
      <pc:sldChg chg="modSp">
        <pc:chgData name="Ritik Jain" userId="S::ritik.jain@rxlogix.com::e8f28fbe-4f88-414d-bf77-8223c940e9f1" providerId="AD" clId="Web-{5A8EE34A-7F31-409E-907D-489CB51FB693}" dt="2021-02-23T09:06:21.254" v="0" actId="1076"/>
        <pc:sldMkLst>
          <pc:docMk/>
          <pc:sldMk cId="0" sldId="300"/>
        </pc:sldMkLst>
        <pc:picChg chg="mod">
          <ac:chgData name="Ritik Jain" userId="S::ritik.jain@rxlogix.com::e8f28fbe-4f88-414d-bf77-8223c940e9f1" providerId="AD" clId="Web-{5A8EE34A-7F31-409E-907D-489CB51FB693}" dt="2021-02-23T09:06:21.254" v="0" actId="1076"/>
          <ac:picMkLst>
            <pc:docMk/>
            <pc:sldMk cId="0" sldId="300"/>
            <ac:picMk id="209" creationId="{00000000-0000-0000-0000-000000000000}"/>
          </ac:picMkLst>
        </pc:picChg>
      </pc:sldChg>
    </pc:docChg>
  </pc:docChgLst>
  <pc:docChgLst>
    <pc:chgData name="Rayman Gangwar" userId="S::rayman.gangwar@rxlogix.com::80d77325-17fd-4996-90ab-1236e4248804" providerId="AD" clId="Web-{F8AC684C-B935-F5FC-3729-9527BF375BD7}"/>
    <pc:docChg chg="modSld">
      <pc:chgData name="Rayman Gangwar" userId="S::rayman.gangwar@rxlogix.com::80d77325-17fd-4996-90ab-1236e4248804" providerId="AD" clId="Web-{F8AC684C-B935-F5FC-3729-9527BF375BD7}" dt="2021-03-17T10:55:24.117" v="0" actId="1076"/>
      <pc:docMkLst>
        <pc:docMk/>
      </pc:docMkLst>
      <pc:sldChg chg="modSp">
        <pc:chgData name="Rayman Gangwar" userId="S::rayman.gangwar@rxlogix.com::80d77325-17fd-4996-90ab-1236e4248804" providerId="AD" clId="Web-{F8AC684C-B935-F5FC-3729-9527BF375BD7}" dt="2021-03-17T10:55:24.117" v="0" actId="1076"/>
        <pc:sldMkLst>
          <pc:docMk/>
          <pc:sldMk cId="0" sldId="300"/>
        </pc:sldMkLst>
        <pc:picChg chg="mod">
          <ac:chgData name="Rayman Gangwar" userId="S::rayman.gangwar@rxlogix.com::80d77325-17fd-4996-90ab-1236e4248804" providerId="AD" clId="Web-{F8AC684C-B935-F5FC-3729-9527BF375BD7}" dt="2021-03-17T10:55:24.117" v="0" actId="1076"/>
          <ac:picMkLst>
            <pc:docMk/>
            <pc:sldMk cId="0" sldId="300"/>
            <ac:picMk id="209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1.jpeg"/>
          <p:cNvPicPr/>
          <p:nvPr/>
        </p:nvPicPr>
        <p:blipFill>
          <a:blip r:embed="rId14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 w="1260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.codehaus.org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riptutorial.com/groovy/topic/5117/groovy-truth--true-ness-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ategory:Statically_typed_programming_languages" TargetMode="External"/><Relationship Id="rId3" Type="http://schemas.openxmlformats.org/officeDocument/2006/relationships/hyperlink" Target="http://java.ociweb.com/javasig/knowledgebase/2006-12/GroovyIntro.pdf" TargetMode="External"/><Relationship Id="rId7" Type="http://schemas.openxmlformats.org/officeDocument/2006/relationships/hyperlink" Target="https://en.wikipedia.org/wiki/Type_system#DYNAMIC" TargetMode="External"/><Relationship Id="rId2" Type="http://schemas.openxmlformats.org/officeDocument/2006/relationships/hyperlink" Target="http://docs.groovy-lang.org/latest/html/documentation/index.html#groovy-operator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Java_(programming_language)" TargetMode="External"/><Relationship Id="rId5" Type="http://schemas.openxmlformats.org/officeDocument/2006/relationships/hyperlink" Target="https://en.wikipedia.org/wiki/Dynamic_programming_language" TargetMode="External"/><Relationship Id="rId10" Type="http://schemas.openxmlformats.org/officeDocument/2006/relationships/hyperlink" Target="http://onestepback.org/articles/groovy/ducktyping.html" TargetMode="External"/><Relationship Id="rId4" Type="http://schemas.openxmlformats.org/officeDocument/2006/relationships/hyperlink" Target="http://tedwise.com/files/GroovyinAction,SecondEdition.pdf" TargetMode="External"/><Relationship Id="rId9" Type="http://schemas.openxmlformats.org/officeDocument/2006/relationships/hyperlink" Target="https://en.wikipedia.org/wiki/Boilerplate_code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5867280" y="6370560"/>
            <a:ext cx="27252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CustomShape 2"/>
          <p:cNvSpPr/>
          <p:nvPr/>
        </p:nvSpPr>
        <p:spPr>
          <a:xfrm>
            <a:off x="1143000" y="2463840"/>
            <a:ext cx="6399720" cy="454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>
              <a:lnSpc>
                <a:spcPct val="100000"/>
              </a:lnSpc>
            </a:pPr>
            <a:r>
              <a:rPr lang="en-IN" sz="2400" b="0" i="1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Introduction to Groovy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3"/>
          <p:cNvSpPr/>
          <p:nvPr/>
        </p:nvSpPr>
        <p:spPr>
          <a:xfrm>
            <a:off x="3365640" y="6083280"/>
            <a:ext cx="6399720" cy="454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>
              <a:lnSpc>
                <a:spcPct val="100000"/>
              </a:lnSpc>
            </a:pPr>
            <a:r>
              <a:rPr lang="en-IN" sz="2400" b="0" i="1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Presented By: Gautam Malhotra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image2.png"/>
          <p:cNvPicPr/>
          <p:nvPr/>
        </p:nvPicPr>
        <p:blipFill>
          <a:blip r:embed="rId2"/>
          <a:stretch/>
        </p:blipFill>
        <p:spPr>
          <a:xfrm>
            <a:off x="0" y="12357"/>
            <a:ext cx="9142920" cy="6856920"/>
          </a:xfrm>
          <a:prstGeom prst="rect">
            <a:avLst/>
          </a:prstGeom>
          <a:ln w="12600">
            <a:noFill/>
          </a:ln>
        </p:spPr>
      </p:pic>
      <p:sp>
        <p:nvSpPr>
          <p:cNvPr id="41" name="CustomShape 4"/>
          <p:cNvSpPr/>
          <p:nvPr/>
        </p:nvSpPr>
        <p:spPr>
          <a:xfrm>
            <a:off x="442080" y="1068480"/>
            <a:ext cx="2676600" cy="393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/>
          <a:lstStyle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RxLogix Corporation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1473120" y="27432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b"/>
          <a:lstStyle/>
          <a:p>
            <a:pPr>
              <a:lnSpc>
                <a:spcPct val="100000"/>
              </a:lnSpc>
            </a:pPr>
            <a:r>
              <a:rPr lang="en-IN" sz="3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Introduction To Groovy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4272480" y="5095440"/>
            <a:ext cx="4585680" cy="8204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>
              <a:lnSpc>
                <a:spcPct val="100000"/>
              </a:lnSpc>
            </a:pPr>
            <a:r>
              <a:rPr lang="en-IN" sz="24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Presented By: Sargam Sachdeva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Groovy : Duck Typing (Example)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490320" y="1910160"/>
            <a:ext cx="4168800" cy="2558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class User 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String firstName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String middleInitial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String lastName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def user = new User(firstName: "Dan", lastName: "Woods")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assert user.firstName == "Dan"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867280" y="6370560"/>
            <a:ext cx="41940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Optional Parameters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457200" y="1981080"/>
            <a:ext cx="8228520" cy="4524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12840" indent="-281520"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Groovy allows to have optional parameter values.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2840" indent="-28152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2840" indent="-281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def sum(a,b,c=0){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2840" indent="-281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a+b+c;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2840" indent="-281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2840" indent="-28152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2840" indent="-281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println sum(1,2)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2840" indent="-281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println sum(1,2,3)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Groovy : Setup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457200" y="1981080"/>
            <a:ext cx="8228520" cy="4397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04920" indent="-30384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Download the binary from </a:t>
            </a:r>
            <a:r>
              <a:rPr lang="en-IN" sz="20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2"/>
              </a:rPr>
              <a:t>http://groovy.codehaus.org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Install JDK &gt; 1.5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Set GROOVY_HOME to point to the installation.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Add GROOVY_HOME/bin to the path variable.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Groovy : Shell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457200" y="1981080"/>
            <a:ext cx="8228520" cy="3885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04920" indent="-30384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Open a terminal window and type “groovysh”.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Command line.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It allows easy access to evaluate Groovy expressions,  and run simple experiments.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Groovy : Console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457200" y="1981080"/>
            <a:ext cx="8228520" cy="3885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04920" indent="-30384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Allows a user to enter and run Groovy scripts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You can save your scripts, open existing scripts etc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Groovy Web Console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60520" lvl="1" indent="-5450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http://groovyconsole.appspot.com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Groovy : Closures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457200" y="1981080"/>
            <a:ext cx="8228520" cy="3885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09600" indent="-30852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Closure is a block of code given a name or piece of code that is defined and then executed at a later point.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9600" indent="-30852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It has some special properties like implicit variables.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9600" indent="-30852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Groovy closures can't stand alone: they're either attached to a method or assigned to a variable. e.g.:  def variable = {  println "Closure"}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9600" indent="-30852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Groovy feature that will be used the most.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9600" indent="-30852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Methods can accept closure as parameters.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Implicit parameter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a closure does not explicitly define a parameter list (using -&gt;), a closure always defines an implicit parameter, named </a:t>
            </a:r>
            <a:r>
              <a:rPr lang="en-IN" sz="24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</a:t>
            </a: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This means that this code: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 greeting = { "Hello, $it!" 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assert greeting('Patrick') == 'Hello, Patrick!'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is stricly equivalent to this one: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 greeting = { it -&gt; "Hello, $it!" 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assert greeting('Patrick') == 'Hello, Patrick!'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you want to declare a closure which accepts no argument and must be restricted to calls without arguments, then you must declare it with an explicit empty argument list: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 magicNumber = { -&gt; 42 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 this call will fail because the closure doesn't accept any argument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magicNumber(11)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 closureWithOneArg = { str -&gt; str.toUpperCase() 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assert closureWithOneArg('groovy') == 'GROOVY'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 closureWithOneArgAndExplicitType = { String str -&gt; str.toUpperCase() 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assert closureWithOneArgAndExplicitType('groovy') == 'GROOVY'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 closureWithTwoArgs = { a,b -&gt; a+b 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assert closureWithTwoArgs(1,2) == 3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 closureWithTwoArgsAndExplicitTypes = { int a, int b -&gt; a+b 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assert closureWithTwoArgsAndExplicitTypes(1,2) == 3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 closureWithTwoArgsAndOptionalTypes = { a, int b -&gt; a+b 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assert closureWithTwoArgsAndOptionalTypes(1,2) == 3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 closureWithTwoArgAndDefaultValue = { int a, int b=2 -&gt; a+b 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assert closureWithTwoArgAndDefaultValue(1) == 3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867280" y="6370560"/>
            <a:ext cx="34128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Groovy : Example of Closures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457200" y="1574640"/>
            <a:ext cx="8228520" cy="3885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288000" indent="-28692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18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//Method Prototype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692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18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void method(Integer n , Closure closure)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692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18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//Call to method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692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18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method(10,{println "hello"})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692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18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method(5) {number-&gt; println number}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692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18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//if last argument,then: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692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18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method(10) { println "Closure"}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692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18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[1, 2, 3].each 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692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18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println it 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867280" y="6370560"/>
            <a:ext cx="27252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Agenda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457200" y="1974960"/>
            <a:ext cx="8228520" cy="4055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04920" indent="-30384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What is Groovy?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History of Groovy.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Why Groovy?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Setup Groovy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Groovy Shell?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Groovy Console.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What do we mean by Dynamic typing in Groovy?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Closure in Groovy.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Comparison between Java and Groovy with examples.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What is GDK?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867280" y="6370560"/>
            <a:ext cx="34128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431640" y="2514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Comparison between Java and Groovy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Java to Groovy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457200" y="1765440"/>
            <a:ext cx="8228520" cy="4634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11040" indent="-27828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public class Greetings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1040" indent="-27828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1040" indent="-27828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public static void main(String[] args)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1040" indent="-27828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1040" indent="-27828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for(int i = 0; i &lt; 3; i++)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1040" indent="-27828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1040" indent="-27828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System.out.print("hi" 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1040" indent="-27828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1040" indent="-27828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1040" indent="-27828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Java to Groovy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457200" y="1981080"/>
            <a:ext cx="8228520" cy="3885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158760" indent="-12600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lang="en-IN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3.times { print 'hi ' 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Java to Groovy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457200" y="1895400"/>
            <a:ext cx="8228520" cy="39549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25440" indent="-3067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import java.io.*;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5440" indent="-3067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class FileTest 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5440" indent="-3067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public static void main(String args[]) 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5440" indent="-3067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try 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5440" indent="-3067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   File file = new File(“/Users/gautammalhotra/Desktop/Test.txt");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5440" indent="-3067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   FileReader fileReader = new FileReader(file);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5440" indent="-3067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  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Java to Groovy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457200" y="1682640"/>
            <a:ext cx="8228520" cy="5174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25440" indent="-3067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BufferedReader bufferedReader = new BufferedReader(fileReader);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5440" indent="-3067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   String line = null;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5440" indent="-3067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   while ((line = bufferedReader.readLine()) != null) 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5440" indent="-3067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       System.out.println(line);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5440" indent="-3067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   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5440" indent="-3067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} catch (IOException ioException) 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5440" indent="-3067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   ioException.printStackTrace();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5440" indent="-3067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5440" indent="-3067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5440" indent="-3067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Java to Groovy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457200" y="1682640"/>
            <a:ext cx="8228520" cy="405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25440" indent="-3067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File(“/Users/gautammalhotra/Desktop/Test.txt").eachLine {line-&gt;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5440" indent="-3067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println(line)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5440" indent="-3067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GDK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image.png"/>
          <p:cNvPicPr/>
          <p:nvPr/>
        </p:nvPicPr>
        <p:blipFill>
          <a:blip r:embed="rId2"/>
          <a:stretch/>
        </p:blipFill>
        <p:spPr>
          <a:xfrm>
            <a:off x="2328840" y="3200400"/>
            <a:ext cx="3980520" cy="1599120"/>
          </a:xfrm>
          <a:prstGeom prst="rect">
            <a:avLst/>
          </a:prstGeom>
          <a:ln w="12600">
            <a:noFill/>
          </a:ln>
        </p:spPr>
      </p:pic>
      <p:sp>
        <p:nvSpPr>
          <p:cNvPr id="139" name="CustomShape 4"/>
          <p:cNvSpPr/>
          <p:nvPr/>
        </p:nvSpPr>
        <p:spPr>
          <a:xfrm>
            <a:off x="457200" y="1981080"/>
            <a:ext cx="8220600" cy="4563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14280" indent="-313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Enhancement over JDK.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indent="-31320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indent="-313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GDK sits on top of the JDK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indent="-31320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indent="-31320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indent="-31320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indent="-31320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indent="-313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Provides new Libraries and APIs to Groovy Developer.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Strings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457200" y="1895400"/>
            <a:ext cx="8228520" cy="45104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12840" indent="-281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 groovy , a string can be defined three different ways 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2840" indent="-281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using double quotes, single quotes, or slashes (called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2840" indent="-281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“slashy strings”).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55760" lvl="2" indent="-4258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def helloChris = "Hello, Chris"	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55760" lvl="2" indent="-4258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def helloJoseph = 'Hello, Joseph'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55760" lvl="2" indent="-4258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def helloJim = /Hello, Jim/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Multiline Strings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457200" y="1800360"/>
            <a:ext cx="8228520" cy="4583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18960" indent="-317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 multiline string is defined by using three double quotes or three single quotes.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788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7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Multiline string support is very useful for creating templates or embedded documents (such as XML templates, HTML, and so on).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788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788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		def multiLineString = """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788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							Hello,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788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							This is a multiline string ......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788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							"""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GString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457200" y="1981080"/>
            <a:ext cx="8228520" cy="441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12840" indent="-281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 GString is just like a normal string, except that it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2840" indent="-281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evaluates expressions that are embedded within the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2840" indent="-281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string,in the form ${...}.</a:t>
            </a: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2840" indent="-28152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2840" indent="-281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def name = "Jim"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2840" indent="-281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def helloName = "Hello, ${name}"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2840" indent="-281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println helloName // Hello, Jim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2840" indent="-281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println helloName.class.name //org.codehaus.groovy.runtime.GStringImpl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867280" y="6370560"/>
            <a:ext cx="27252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Agenda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457200" y="1836720"/>
            <a:ext cx="8228520" cy="3357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04920" indent="-30384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Strings in Groovy: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81040" lvl="1" indent="-56556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Strings.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81040" lvl="1" indent="-56556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Multiline Strings.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81040" lvl="1" indent="-56556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GString.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Operator overloading in Groovy.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What is Groovy Truth?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Groovy Classes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Working with files.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 a = 10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 b = 15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 multilineString = """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sum of ${a} and ${b}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is ${a+b}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${a} + ${b} = ${a+b}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"""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Operator Overloading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411120" y="1603440"/>
            <a:ext cx="8228520" cy="4978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18960" indent="-317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Groovy supports operator overloading which makes working with Numbers, Collections, Maps and various other data structures easier to use.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66880" lvl="2" indent="-421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def date = new Date()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66880" lvl="2" indent="-421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date++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66880" lvl="2" indent="-421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println date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7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All operators in Groovy are method calls.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788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7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Various operators in Groovy are mapped onto regular Java method calls on objects.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457200" y="1981080"/>
            <a:ext cx="8228520" cy="4524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2076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following few of the operators supported in Groovy and the methods they map to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+ b 	  	a.plus(b)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- b 		a.minus(b)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* b 		a.multiply(b)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** b 		a.power(b)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/ b 		      a.div(b)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% b 		a.mod(b)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584280" y="675720"/>
            <a:ext cx="7720560" cy="4359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38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Operator Corresponding Method Call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 Item 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private String name;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private double price;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Item(String name, double price) 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this.name = name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this.price = price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def plus(Item other) 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return new Item(this.name + ", " + other.name, this.price + other.price)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@Override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public String toString() 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return "Item{" +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"name='" + name + '\'' +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", price=" + price +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'}';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 item1 = new Item("Laptop", 500)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 item2 = new Item("Monitor", 350)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 item3 = item1 + item2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println item3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Groovy Truth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457200" y="1920960"/>
            <a:ext cx="8228520" cy="5383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18960" indent="-317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In Groovy you can use objects in if and while expressions.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788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7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 non-null and non-empty string will evaluate to true.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50920" lvl="1" indent="-48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if("John" )    // any non-empty string is true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50920" lvl="1" indent="-48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if(null)         // null is false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50920" lvl="1" indent="-48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if("" )           // empty strings are false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7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Non zero numbers will evaluate to true.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50920" lvl="1" indent="-48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If(1)	  	// any non-zero value is true		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50920" lvl="1" indent="-48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If(-1)     // any non-zero value is true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50920" lvl="1" indent="-48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If(0)      // zero value is false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Groovy Truth .........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457200" y="1981080"/>
            <a:ext cx="8228520" cy="4524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18960" indent="-317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 non-empty collection will evaluate to true.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50920" lvl="1" indent="-48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List family = ["John" , "Jane" ]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50920" lvl="1" indent="-48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if(family)    // true since the list is populated.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7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And Empty Collection will evaluate to false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50920" lvl="1" indent="-48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List family = [ ]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50920" lvl="1" indent="-48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if(family)    // false since the map is not populated.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50920" lvl="1" indent="-48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2"/>
              </a:rPr>
              <a:t>https://riptutorial.com/groovy/topic/5117/groovy-truth--true-ness-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Groovy Classes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457200" y="1981080"/>
            <a:ext cx="8220600" cy="411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18960" indent="-317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 Groovy Classes by default things are public unless you specify otherwise.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Class Person 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String name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Integer age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Person person = new Person()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788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			    person.name = “Per”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788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        person.age =30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Groovy Classes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457200" y="1736640"/>
            <a:ext cx="8220600" cy="4637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12840" indent="-281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Class Person 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2840" indent="-281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String name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2840" indent="-281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Integer age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2840" indent="-28152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2840" indent="-281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public void setName(String  name) {  // Added by default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2840" indent="-281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this.name =name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2840" indent="-281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2840" indent="-281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public int getName(){ // Added by Default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2840" indent="-281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return name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2840" indent="-281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2840" indent="-281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Groovy Classes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457200" y="1981080"/>
            <a:ext cx="8220600" cy="4518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14280" indent="-313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person.name = “Groovy” is calling person.setName(“Groovy”) behind the scenes.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867280" y="6370560"/>
            <a:ext cx="27252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What is Groovy?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4"/>
          <p:cNvSpPr/>
          <p:nvPr/>
        </p:nvSpPr>
        <p:spPr>
          <a:xfrm>
            <a:off x="457200" y="1981080"/>
            <a:ext cx="8228520" cy="3885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04920" indent="-30384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Is a powerful, dynamic language for the Java platform inspired by languages like Ruby, Python, Smalltalk etc making similar features available to Java developers in a Java like syntax.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5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6"/>
          <p:cNvSpPr/>
          <p:nvPr/>
        </p:nvSpPr>
        <p:spPr>
          <a:xfrm>
            <a:off x="457200" y="457200"/>
            <a:ext cx="8228520" cy="1370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Suppressing getters and Setters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457200" y="1981080"/>
            <a:ext cx="8220600" cy="4518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14280" indent="-313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 protect a private field from accidental modification in Groovy, you can add a pair of do-nothing getters and setters.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void getName(){}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void setName(String  name){}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Constructor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457200" y="1981080"/>
            <a:ext cx="8220600" cy="4518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39840" indent="-335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Person person = new Person(name:”Groovy”, age:20)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9840" indent="-335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Person x = new Person()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Working With Files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461160" y="1513800"/>
            <a:ext cx="8220600" cy="4518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39840" indent="-335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File("foo.txt").text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9840" indent="-335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File("foo.txt").bytes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9840" indent="-335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File("foo.txt").readLines()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9840" indent="-335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File("foo.txt").text="abc"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9840" indent="-335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File("foo.txt").append("abc")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9840" indent="-335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File("foo.txt").eachLine { line -&gt; println(line) 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9840" indent="-335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dir.eachFile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9840" indent="-335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dir.eachDir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9840" indent="-335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dir.eachFileRecurse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9840" indent="-33552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9840" indent="-335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http://groovy.codehaus.org/groovy-jdk/java/io/File.html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Questions??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1" name="311923-question.jpg"/>
          <p:cNvPicPr/>
          <p:nvPr/>
        </p:nvPicPr>
        <p:blipFill>
          <a:blip r:embed="rId2"/>
          <a:stretch/>
        </p:blipFill>
        <p:spPr>
          <a:xfrm>
            <a:off x="1803240" y="1327320"/>
            <a:ext cx="4405680" cy="4393080"/>
          </a:xfrm>
          <a:prstGeom prst="rect">
            <a:avLst/>
          </a:prstGeom>
          <a:ln w="12600">
            <a:noFill/>
          </a:ln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References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461160" y="1513800"/>
            <a:ext cx="8220600" cy="4518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16080" indent="-311760">
              <a:lnSpc>
                <a:spcPct val="100000"/>
              </a:lnSpc>
            </a:pPr>
            <a:r>
              <a:rPr lang="en-IN" sz="186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2"/>
              </a:rPr>
              <a:t>http://docs.groovy-lang.org/latest/html/documentation/index.html#groovy-operators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6080" indent="-311760">
              <a:lnSpc>
                <a:spcPct val="100000"/>
              </a:lnSpc>
            </a:pPr>
            <a:r>
              <a:rPr lang="en-IN" sz="186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3"/>
              </a:rPr>
              <a:t>http://java.ociweb.com/javasig/knowledgebase/2006-12/GroovyIntro.pdf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6080" indent="-311760">
              <a:lnSpc>
                <a:spcPct val="100000"/>
              </a:lnSpc>
            </a:pPr>
            <a:r>
              <a:rPr lang="en-IN" sz="186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4"/>
              </a:rPr>
              <a:t>http://tedwise.com/files/GroovyinAction,SecondEdition.pdf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6080" indent="-31176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6080" indent="-311760">
              <a:lnSpc>
                <a:spcPct val="100000"/>
              </a:lnSpc>
            </a:pPr>
            <a:r>
              <a:rPr lang="en-IN" sz="186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5"/>
              </a:rPr>
              <a:t>https://en.wikipedia.org/wiki/Dynamic_programming_language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6080" indent="-311760">
              <a:lnSpc>
                <a:spcPct val="100000"/>
              </a:lnSpc>
            </a:pPr>
            <a:r>
              <a:rPr lang="en-IN" sz="186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6"/>
              </a:rPr>
              <a:t>https://en.wikipedia.org/wiki/Java_(programming_language)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6080" indent="-311760">
              <a:lnSpc>
                <a:spcPct val="100000"/>
              </a:lnSpc>
            </a:pPr>
            <a:r>
              <a:rPr lang="en-IN" sz="186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7"/>
              </a:rPr>
              <a:t>https://en.wikipedia.org/wiki/Type_system#DYNAMIC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6080" indent="-311760">
              <a:lnSpc>
                <a:spcPct val="100000"/>
              </a:lnSpc>
            </a:pPr>
            <a:r>
              <a:rPr lang="en-IN" sz="186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8"/>
              </a:rPr>
              <a:t>https://en.wikipedia.org/wiki/Category:Statically_typed_programming_languages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6080" indent="-311760">
              <a:lnSpc>
                <a:spcPct val="100000"/>
              </a:lnSpc>
            </a:pPr>
            <a:r>
              <a:rPr lang="en-IN" sz="186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9"/>
              </a:rPr>
              <a:t>https://en.wikipedia.org/wiki/Boilerplate_code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6080" indent="-311760">
              <a:lnSpc>
                <a:spcPct val="100000"/>
              </a:lnSpc>
            </a:pPr>
            <a:r>
              <a:rPr lang="en-IN" sz="186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10"/>
              </a:rPr>
              <a:t>http://onestepback.org/articles/groovy/ducktyping.html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-5941211" y="-3345873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Exercise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9" name="IntroToGroovyExercisePart1.png"/>
          <p:cNvPicPr/>
          <p:nvPr/>
        </p:nvPicPr>
        <p:blipFill>
          <a:blip r:embed="rId2"/>
          <a:stretch/>
        </p:blipFill>
        <p:spPr>
          <a:xfrm>
            <a:off x="699755" y="272008"/>
            <a:ext cx="7533254" cy="6022698"/>
          </a:xfrm>
          <a:prstGeom prst="rect">
            <a:avLst/>
          </a:prstGeom>
          <a:ln w="12600">
            <a:noFill/>
          </a:ln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8581219-50D9-4153-9051-C39CFDEBD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85" y="666728"/>
            <a:ext cx="8019689" cy="585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634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Thank You!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4" name="Picture 213"/>
          <p:cNvPicPr/>
          <p:nvPr/>
        </p:nvPicPr>
        <p:blipFill>
          <a:blip r:embed="rId2"/>
          <a:stretch/>
        </p:blipFill>
        <p:spPr>
          <a:xfrm>
            <a:off x="1201320" y="1946160"/>
            <a:ext cx="4729320" cy="2368080"/>
          </a:xfrm>
          <a:prstGeom prst="rect">
            <a:avLst/>
          </a:prstGeom>
          <a:ln w="12600">
            <a:noFill/>
          </a:ln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867280" y="6370560"/>
            <a:ext cx="27252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What is Groovy?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4"/>
          <p:cNvSpPr/>
          <p:nvPr/>
        </p:nvSpPr>
        <p:spPr>
          <a:xfrm>
            <a:off x="330840" y="1510560"/>
            <a:ext cx="8227080" cy="4524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649440" indent="-648360">
              <a:lnSpc>
                <a:spcPct val="150000"/>
              </a:lnSpc>
              <a:buClr>
                <a:srgbClr val="000000"/>
              </a:buClr>
              <a:buSzPct val="70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Dynamic : Dynamically Typed, supports Metaprogramming.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9440" indent="-648360">
              <a:lnSpc>
                <a:spcPct val="150000"/>
              </a:lnSpc>
              <a:buClr>
                <a:srgbClr val="000000"/>
              </a:buClr>
              <a:buSzPct val="70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Java Platform : Compiles to a bytecode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9440" indent="-648360">
              <a:lnSpc>
                <a:spcPct val="150000"/>
              </a:lnSpc>
              <a:buClr>
                <a:srgbClr val="000000"/>
              </a:buClr>
              <a:buSzPct val="70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Java Syntax : Very similar to Java.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5867280" y="6370560"/>
            <a:ext cx="27252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History of Groovy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4"/>
          <p:cNvSpPr/>
          <p:nvPr/>
        </p:nvSpPr>
        <p:spPr>
          <a:xfrm>
            <a:off x="330120" y="1676520"/>
            <a:ext cx="8228520" cy="44614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04920" indent="-30384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Started by James Strachan and Bob McWhirter in 2003.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Guillaume Laforge and Jeremy Rainer took it forward.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Groovy 1.0 release in 2007.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Now in version 2.4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5867280" y="6370560"/>
            <a:ext cx="27252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Why Groovy?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4"/>
          <p:cNvSpPr/>
          <p:nvPr/>
        </p:nvSpPr>
        <p:spPr>
          <a:xfrm>
            <a:off x="330120" y="1542240"/>
            <a:ext cx="8228520" cy="44614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04920" indent="-30384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Feels like Java, with no boilerplate code.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Flat learning curve.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Dynamic.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Extends JDK.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5867280" y="6370560"/>
            <a:ext cx="27252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Why Groovy?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457200" y="1981080"/>
            <a:ext cx="8228520" cy="44614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04920" indent="-30384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 Unnecessary Code.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Already has features which are yet to be seen in java itself like Closures.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Duck Typing.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Optional Exceptional Handling.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867280" y="6370560"/>
            <a:ext cx="27252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Groovy : Duck Typing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4"/>
          <p:cNvSpPr/>
          <p:nvPr/>
        </p:nvSpPr>
        <p:spPr>
          <a:xfrm>
            <a:off x="228600" y="1397160"/>
            <a:ext cx="8228520" cy="4522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>
              <a:lnSpc>
                <a:spcPct val="15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9600" indent="-30852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Duck Typing refers to the concept that : If it walks like a duck, and talks like a duck, it must be a duck. In Groovy, If an object has properties and method similar to another object, the two objects must be of same type.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9600" indent="-30852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Objects are polymorphic without being related by a common base class or interface.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9600" indent="-30852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Allows for greater flexibility in polymorphism.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9600" indent="-30852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Relaxes typing requirements.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47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revision>15</cp:revision>
  <dcterms:modified xsi:type="dcterms:W3CDTF">2021-03-17T10:55:24Z</dcterms:modified>
  <dc:language>en-IN</dc:language>
</cp:coreProperties>
</file>