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 name="Shape 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7" name="Shape 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44" name="Shape 14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58" name="Shape 15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65" name="Shape 16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72" name="Shape 17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4" name="Shape 5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15" name="Shape 21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1" name="Shape 22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8" name="Shape 22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35" name="Shape 23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49" name="Shape 24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63" name="Shape 26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70" name="Shape 27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83" name="Shape 28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69" name="Shape 6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76" name="Shape 7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83" name="Shape 8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04" name="Shape 10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4"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b="0" l="0" r="0" t="0"/>
          <a:stretch/>
        </p:blipFill>
        <p:spPr>
          <a:xfrm>
            <a:off x="0" y="0"/>
            <a:ext cx="9144000" cy="6858000"/>
          </a:xfrm>
          <a:prstGeom prst="rect">
            <a:avLst/>
          </a:prstGeom>
          <a:noFill/>
          <a:ln>
            <a:noFill/>
          </a:ln>
        </p:spPr>
      </p:pic>
      <p:cxnSp>
        <p:nvCxnSpPr>
          <p:cNvPr id="16" name="Shape 16"/>
          <p:cNvCxnSpPr/>
          <p:nvPr/>
        </p:nvCxnSpPr>
        <p:spPr>
          <a:xfrm>
            <a:off x="685800" y="1803400"/>
            <a:ext cx="4495800" cy="0"/>
          </a:xfrm>
          <a:prstGeom prst="straightConnector1">
            <a:avLst/>
          </a:prstGeom>
          <a:noFill/>
          <a:ln cap="rnd" cmpd="sng" w="25400">
            <a:solidFill>
              <a:srgbClr val="FFFFFF"/>
            </a:solidFill>
            <a:prstDash val="dot"/>
            <a:round/>
            <a:headEnd len="med" w="med" type="none"/>
            <a:tailEnd len="med" w="med" type="none"/>
          </a:ln>
        </p:spPr>
      </p:cxnSp>
      <p:cxnSp>
        <p:nvCxnSpPr>
          <p:cNvPr id="17" name="Shape 17"/>
          <p:cNvCxnSpPr/>
          <p:nvPr/>
        </p:nvCxnSpPr>
        <p:spPr>
          <a:xfrm>
            <a:off x="685800" y="3479800"/>
            <a:ext cx="4495800" cy="0"/>
          </a:xfrm>
          <a:prstGeom prst="straightConnector1">
            <a:avLst/>
          </a:prstGeom>
          <a:noFill/>
          <a:ln cap="rnd" cmpd="sng" w="25400">
            <a:solidFill>
              <a:srgbClr val="FFFFFF"/>
            </a:solidFill>
            <a:prstDash val="dot"/>
            <a:round/>
            <a:headEnd len="med" w="med" type="none"/>
            <a:tailEnd len="med" w="med" type="none"/>
          </a:ln>
        </p:spPr>
      </p:cxnSp>
      <p:sp>
        <p:nvSpPr>
          <p:cNvPr id="18" name="Shape 18"/>
          <p:cNvSpPr txBox="1"/>
          <p:nvPr>
            <p:ph type="ctrTitle"/>
          </p:nvPr>
        </p:nvSpPr>
        <p:spPr>
          <a:xfrm>
            <a:off x="596902" y="1993900"/>
            <a:ext cx="8064499" cy="1358899"/>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500" u="none" cap="none" strike="noStrike">
                <a:solidFill>
                  <a:srgbClr val="FFFFFF"/>
                </a:solidFill>
                <a:latin typeface="Calibri"/>
                <a:ea typeface="Calibri"/>
                <a:cs typeface="Calibri"/>
                <a:sym typeface="Calibri"/>
              </a:defRPr>
            </a:lvl1pPr>
            <a:lvl2pPr indent="0" lvl="1" marL="0" marR="0" rtl="0" algn="l">
              <a:spcBef>
                <a:spcPts val="0"/>
              </a:spcBef>
              <a:spcAft>
                <a:spcPts val="0"/>
              </a:spcAft>
              <a:buNone/>
              <a:defRPr b="0" i="0" sz="2500" u="none" cap="none" strike="noStrike">
                <a:solidFill>
                  <a:srgbClr val="FFFFFF"/>
                </a:solidFill>
                <a:latin typeface="Calibri"/>
                <a:ea typeface="Calibri"/>
                <a:cs typeface="Calibri"/>
                <a:sym typeface="Calibri"/>
              </a:defRPr>
            </a:lvl2pPr>
            <a:lvl3pPr indent="0" lvl="2" marL="0" marR="0" rtl="0" algn="l">
              <a:spcBef>
                <a:spcPts val="0"/>
              </a:spcBef>
              <a:spcAft>
                <a:spcPts val="0"/>
              </a:spcAft>
              <a:buNone/>
              <a:defRPr b="0" i="0" sz="2500" u="none" cap="none" strike="noStrike">
                <a:solidFill>
                  <a:srgbClr val="FFFFFF"/>
                </a:solidFill>
                <a:latin typeface="Calibri"/>
                <a:ea typeface="Calibri"/>
                <a:cs typeface="Calibri"/>
                <a:sym typeface="Calibri"/>
              </a:defRPr>
            </a:lvl3pPr>
            <a:lvl4pPr indent="0" lvl="3" marL="0" marR="0" rtl="0" algn="l">
              <a:spcBef>
                <a:spcPts val="0"/>
              </a:spcBef>
              <a:spcAft>
                <a:spcPts val="0"/>
              </a:spcAft>
              <a:buNone/>
              <a:defRPr b="0" i="0" sz="2500" u="none" cap="none" strike="noStrike">
                <a:solidFill>
                  <a:srgbClr val="FFFFFF"/>
                </a:solidFill>
                <a:latin typeface="Calibri"/>
                <a:ea typeface="Calibri"/>
                <a:cs typeface="Calibri"/>
                <a:sym typeface="Calibri"/>
              </a:defRPr>
            </a:lvl4pPr>
            <a:lvl5pPr indent="0" lvl="4" marL="0" marR="0" rtl="0" algn="l">
              <a:spcBef>
                <a:spcPts val="0"/>
              </a:spcBef>
              <a:spcAft>
                <a:spcPts val="0"/>
              </a:spcAft>
              <a:buNone/>
              <a:defRPr b="0" i="0" sz="2500" u="none" cap="none" strike="noStrike">
                <a:solidFill>
                  <a:srgbClr val="FFFFFF"/>
                </a:solidFill>
                <a:latin typeface="Calibri"/>
                <a:ea typeface="Calibri"/>
                <a:cs typeface="Calibri"/>
                <a:sym typeface="Calibri"/>
              </a:defRPr>
            </a:lvl5pPr>
            <a:lvl6pPr indent="0" lvl="5" marL="457200" marR="0" rtl="0" algn="l">
              <a:spcBef>
                <a:spcPts val="0"/>
              </a:spcBef>
              <a:spcAft>
                <a:spcPts val="0"/>
              </a:spcAft>
              <a:buNone/>
              <a:defRPr b="0" i="0" sz="2500" u="none" cap="none" strike="noStrike">
                <a:solidFill>
                  <a:srgbClr val="FFFFFF"/>
                </a:solidFill>
                <a:latin typeface="Calibri"/>
                <a:ea typeface="Calibri"/>
                <a:cs typeface="Calibri"/>
                <a:sym typeface="Calibri"/>
              </a:defRPr>
            </a:lvl6pPr>
            <a:lvl7pPr indent="0" lvl="6" marL="914400" marR="0" rtl="0" algn="l">
              <a:spcBef>
                <a:spcPts val="0"/>
              </a:spcBef>
              <a:spcAft>
                <a:spcPts val="0"/>
              </a:spcAft>
              <a:buNone/>
              <a:defRPr b="0" i="0" sz="2500" u="none" cap="none" strike="noStrike">
                <a:solidFill>
                  <a:srgbClr val="FFFFFF"/>
                </a:solidFill>
                <a:latin typeface="Calibri"/>
                <a:ea typeface="Calibri"/>
                <a:cs typeface="Calibri"/>
                <a:sym typeface="Calibri"/>
              </a:defRPr>
            </a:lvl7pPr>
            <a:lvl8pPr indent="0" lvl="7" marL="1371600" marR="0" rtl="0" algn="l">
              <a:spcBef>
                <a:spcPts val="0"/>
              </a:spcBef>
              <a:spcAft>
                <a:spcPts val="0"/>
              </a:spcAft>
              <a:buNone/>
              <a:defRPr b="0" i="0" sz="2500" u="none" cap="none" strike="noStrike">
                <a:solidFill>
                  <a:srgbClr val="FFFFFF"/>
                </a:solidFill>
                <a:latin typeface="Calibri"/>
                <a:ea typeface="Calibri"/>
                <a:cs typeface="Calibri"/>
                <a:sym typeface="Calibri"/>
              </a:defRPr>
            </a:lvl8pPr>
            <a:lvl9pPr indent="0" lvl="8" marL="1828800" marR="0" rtl="0" algn="l">
              <a:spcBef>
                <a:spcPts val="0"/>
              </a:spcBef>
              <a:spcAft>
                <a:spcPts val="0"/>
              </a:spcAft>
              <a:buNone/>
              <a:defRPr b="0" i="0" sz="2500" u="none" cap="none" strike="noStrike">
                <a:solidFill>
                  <a:srgbClr val="FFFFFF"/>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9" name="Shape 19"/>
        <p:cNvGrpSpPr/>
        <p:nvPr/>
      </p:nvGrpSpPr>
      <p:grpSpPr>
        <a:xfrm>
          <a:off x="0" y="0"/>
          <a:ext cx="0" cy="0"/>
          <a:chOff x="0" y="0"/>
          <a:chExt cx="0" cy="0"/>
        </a:xfrm>
      </p:grpSpPr>
      <p:sp>
        <p:nvSpPr>
          <p:cNvPr id="20" name="Shape 20"/>
          <p:cNvSpPr txBox="1"/>
          <p:nvPr>
            <p:ph type="title"/>
          </p:nvPr>
        </p:nvSpPr>
        <p:spPr>
          <a:xfrm>
            <a:off x="584200" y="228600"/>
            <a:ext cx="7721599" cy="947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2800" u="none" cap="none" strike="noStrike">
                <a:solidFill>
                  <a:srgbClr val="FFFFFF"/>
                </a:solidFill>
                <a:latin typeface="Calibri"/>
                <a:ea typeface="Calibri"/>
                <a:cs typeface="Calibri"/>
                <a:sym typeface="Calibri"/>
              </a:defRPr>
            </a:lvl1pPr>
            <a:lvl2pPr indent="0" lvl="1" marL="0" marR="0" rtl="0" algn="l">
              <a:spcBef>
                <a:spcPts val="0"/>
              </a:spcBef>
              <a:spcAft>
                <a:spcPts val="0"/>
              </a:spcAft>
              <a:buNone/>
              <a:defRPr b="0" i="0" sz="2500" u="none" cap="none" strike="noStrike">
                <a:solidFill>
                  <a:srgbClr val="FFFFFF"/>
                </a:solidFill>
                <a:latin typeface="Calibri"/>
                <a:ea typeface="Calibri"/>
                <a:cs typeface="Calibri"/>
                <a:sym typeface="Calibri"/>
              </a:defRPr>
            </a:lvl2pPr>
            <a:lvl3pPr indent="0" lvl="2" marL="0" marR="0" rtl="0" algn="l">
              <a:spcBef>
                <a:spcPts val="0"/>
              </a:spcBef>
              <a:spcAft>
                <a:spcPts val="0"/>
              </a:spcAft>
              <a:buNone/>
              <a:defRPr b="0" i="0" sz="2500" u="none" cap="none" strike="noStrike">
                <a:solidFill>
                  <a:srgbClr val="FFFFFF"/>
                </a:solidFill>
                <a:latin typeface="Calibri"/>
                <a:ea typeface="Calibri"/>
                <a:cs typeface="Calibri"/>
                <a:sym typeface="Calibri"/>
              </a:defRPr>
            </a:lvl3pPr>
            <a:lvl4pPr indent="0" lvl="3" marL="0" marR="0" rtl="0" algn="l">
              <a:spcBef>
                <a:spcPts val="0"/>
              </a:spcBef>
              <a:spcAft>
                <a:spcPts val="0"/>
              </a:spcAft>
              <a:buNone/>
              <a:defRPr b="0" i="0" sz="2500" u="none" cap="none" strike="noStrike">
                <a:solidFill>
                  <a:srgbClr val="FFFFFF"/>
                </a:solidFill>
                <a:latin typeface="Calibri"/>
                <a:ea typeface="Calibri"/>
                <a:cs typeface="Calibri"/>
                <a:sym typeface="Calibri"/>
              </a:defRPr>
            </a:lvl4pPr>
            <a:lvl5pPr indent="0" lvl="4" marL="0" marR="0" rtl="0" algn="l">
              <a:spcBef>
                <a:spcPts val="0"/>
              </a:spcBef>
              <a:spcAft>
                <a:spcPts val="0"/>
              </a:spcAft>
              <a:buNone/>
              <a:defRPr b="0" i="0" sz="2500" u="none" cap="none" strike="noStrike">
                <a:solidFill>
                  <a:srgbClr val="FFFFFF"/>
                </a:solidFill>
                <a:latin typeface="Calibri"/>
                <a:ea typeface="Calibri"/>
                <a:cs typeface="Calibri"/>
                <a:sym typeface="Calibri"/>
              </a:defRPr>
            </a:lvl5pPr>
            <a:lvl6pPr indent="0" lvl="5" marL="457200" marR="0" rtl="0" algn="l">
              <a:spcBef>
                <a:spcPts val="0"/>
              </a:spcBef>
              <a:spcAft>
                <a:spcPts val="0"/>
              </a:spcAft>
              <a:buNone/>
              <a:defRPr b="0" i="0" sz="2500" u="none" cap="none" strike="noStrike">
                <a:solidFill>
                  <a:srgbClr val="FFFFFF"/>
                </a:solidFill>
                <a:latin typeface="Calibri"/>
                <a:ea typeface="Calibri"/>
                <a:cs typeface="Calibri"/>
                <a:sym typeface="Calibri"/>
              </a:defRPr>
            </a:lvl6pPr>
            <a:lvl7pPr indent="0" lvl="6" marL="914400" marR="0" rtl="0" algn="l">
              <a:spcBef>
                <a:spcPts val="0"/>
              </a:spcBef>
              <a:spcAft>
                <a:spcPts val="0"/>
              </a:spcAft>
              <a:buNone/>
              <a:defRPr b="0" i="0" sz="2500" u="none" cap="none" strike="noStrike">
                <a:solidFill>
                  <a:srgbClr val="FFFFFF"/>
                </a:solidFill>
                <a:latin typeface="Calibri"/>
                <a:ea typeface="Calibri"/>
                <a:cs typeface="Calibri"/>
                <a:sym typeface="Calibri"/>
              </a:defRPr>
            </a:lvl7pPr>
            <a:lvl8pPr indent="0" lvl="7" marL="1371600" marR="0" rtl="0" algn="l">
              <a:spcBef>
                <a:spcPts val="0"/>
              </a:spcBef>
              <a:spcAft>
                <a:spcPts val="0"/>
              </a:spcAft>
              <a:buNone/>
              <a:defRPr b="0" i="0" sz="2500" u="none" cap="none" strike="noStrike">
                <a:solidFill>
                  <a:srgbClr val="FFFFFF"/>
                </a:solidFill>
                <a:latin typeface="Calibri"/>
                <a:ea typeface="Calibri"/>
                <a:cs typeface="Calibri"/>
                <a:sym typeface="Calibri"/>
              </a:defRPr>
            </a:lvl8pPr>
            <a:lvl9pPr indent="0" lvl="8" marL="1828800" marR="0" rtl="0" algn="l">
              <a:spcBef>
                <a:spcPts val="0"/>
              </a:spcBef>
              <a:spcAft>
                <a:spcPts val="0"/>
              </a:spcAft>
              <a:buNone/>
              <a:defRPr b="0" i="0" sz="2500" u="none" cap="none" strike="noStrike">
                <a:solidFill>
                  <a:srgbClr val="FFFFFF"/>
                </a:solidFill>
                <a:latin typeface="Calibri"/>
                <a:ea typeface="Calibri"/>
                <a:cs typeface="Calibri"/>
                <a:sym typeface="Calibri"/>
              </a:defRPr>
            </a:lvl9pPr>
          </a:lstStyle>
          <a:p/>
        </p:txBody>
      </p:sp>
      <p:sp>
        <p:nvSpPr>
          <p:cNvPr id="21" name="Shape 21"/>
          <p:cNvSpPr txBox="1"/>
          <p:nvPr>
            <p:ph idx="1" type="body"/>
          </p:nvPr>
        </p:nvSpPr>
        <p:spPr>
          <a:xfrm>
            <a:off x="565150" y="1763716"/>
            <a:ext cx="7772400" cy="4332286"/>
          </a:xfrm>
          <a:prstGeom prst="rect">
            <a:avLst/>
          </a:prstGeom>
          <a:noFill/>
          <a:ln>
            <a:noFill/>
          </a:ln>
        </p:spPr>
        <p:txBody>
          <a:bodyPr anchorCtr="0" anchor="t" bIns="91425" lIns="91425" rIns="91425" tIns="91425"/>
          <a:lstStyle>
            <a:lvl1pPr indent="-50800" lvl="0" marL="177800" marR="0" rtl="0" algn="l">
              <a:lnSpc>
                <a:spcPct val="100000"/>
              </a:lnSpc>
              <a:spcBef>
                <a:spcPts val="460"/>
              </a:spcBef>
              <a:spcAft>
                <a:spcPts val="0"/>
              </a:spcAft>
              <a:buClr>
                <a:schemeClr val="lt2"/>
              </a:buClr>
              <a:buSzPct val="100000"/>
              <a:buFont typeface="Times New Roman"/>
              <a:buChar char="•"/>
              <a:defRPr b="0" i="0" sz="2000" u="none" cap="none" strike="noStrike">
                <a:solidFill>
                  <a:schemeClr val="lt2"/>
                </a:solidFill>
                <a:latin typeface="Calibri"/>
                <a:ea typeface="Calibri"/>
                <a:cs typeface="Calibri"/>
                <a:sym typeface="Calibri"/>
              </a:defRPr>
            </a:lvl1pPr>
            <a:lvl2pPr indent="-38100" lvl="1" marL="457200" marR="0" rtl="0" algn="l">
              <a:spcBef>
                <a:spcPts val="400"/>
              </a:spcBef>
              <a:spcAft>
                <a:spcPts val="0"/>
              </a:spcAft>
              <a:buClr>
                <a:schemeClr val="lt2"/>
              </a:buClr>
              <a:buSzPct val="100000"/>
              <a:buFont typeface="Times New Roman"/>
              <a:buChar char="–"/>
              <a:defRPr b="0" i="0" sz="2000" u="none" cap="none" strike="noStrike">
                <a:solidFill>
                  <a:schemeClr val="lt2"/>
                </a:solidFill>
                <a:latin typeface="Calibri"/>
                <a:ea typeface="Calibri"/>
                <a:cs typeface="Calibri"/>
                <a:sym typeface="Calibri"/>
              </a:defRPr>
            </a:lvl2pPr>
            <a:lvl3pPr indent="-114300" lvl="2" marL="800100" marR="0" rtl="0" algn="l">
              <a:spcBef>
                <a:spcPts val="360"/>
              </a:spcBef>
              <a:spcAft>
                <a:spcPts val="0"/>
              </a:spcAft>
              <a:buClr>
                <a:schemeClr val="lt2"/>
              </a:buClr>
              <a:buSzPct val="100000"/>
              <a:buFont typeface="Times New Roman"/>
              <a:buChar char="•"/>
              <a:defRPr b="0" i="0" sz="1800" u="none" cap="none" strike="noStrike">
                <a:solidFill>
                  <a:schemeClr val="lt2"/>
                </a:solidFill>
                <a:latin typeface="Calibri"/>
                <a:ea typeface="Calibri"/>
                <a:cs typeface="Calibri"/>
                <a:sym typeface="Calibri"/>
              </a:defRPr>
            </a:lvl3pPr>
            <a:lvl4pPr indent="-127000" lvl="3" marL="1143000" marR="0" rtl="0" algn="l">
              <a:spcBef>
                <a:spcPts val="320"/>
              </a:spcBef>
              <a:spcAft>
                <a:spcPts val="0"/>
              </a:spcAft>
              <a:buClr>
                <a:schemeClr val="lt2"/>
              </a:buClr>
              <a:buSzPct val="100000"/>
              <a:buFont typeface="Times New Roman"/>
              <a:buChar char="–"/>
              <a:defRPr b="0" i="0" sz="1600" u="none" cap="none" strike="noStrike">
                <a:solidFill>
                  <a:schemeClr val="lt2"/>
                </a:solidFill>
                <a:latin typeface="Calibri"/>
                <a:ea typeface="Calibri"/>
                <a:cs typeface="Calibri"/>
                <a:sym typeface="Calibri"/>
              </a:defRPr>
            </a:lvl4pPr>
            <a:lvl5pPr indent="-127000" lvl="4" marL="14859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5pPr>
            <a:lvl6pPr indent="-114300" lvl="5" marL="19431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6pPr>
            <a:lvl7pPr indent="-114300" lvl="6" marL="24003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7pPr>
            <a:lvl8pPr indent="-114300" lvl="7" marL="28575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8pPr>
            <a:lvl9pPr indent="-114300" lvl="8" marL="33147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22" name="Shape 22"/>
        <p:cNvGrpSpPr/>
        <p:nvPr/>
      </p:nvGrpSpPr>
      <p:grpSpPr>
        <a:xfrm>
          <a:off x="0" y="0"/>
          <a:ext cx="0" cy="0"/>
          <a:chOff x="0" y="0"/>
          <a:chExt cx="0" cy="0"/>
        </a:xfrm>
      </p:grpSpPr>
      <p:sp>
        <p:nvSpPr>
          <p:cNvPr id="23" name="Shape 23"/>
          <p:cNvSpPr txBox="1"/>
          <p:nvPr>
            <p:ph idx="1" type="body"/>
          </p:nvPr>
        </p:nvSpPr>
        <p:spPr>
          <a:xfrm>
            <a:off x="565150" y="1763716"/>
            <a:ext cx="3809999" cy="4332286"/>
          </a:xfrm>
          <a:prstGeom prst="rect">
            <a:avLst/>
          </a:prstGeom>
          <a:noFill/>
          <a:ln>
            <a:noFill/>
          </a:ln>
        </p:spPr>
        <p:txBody>
          <a:bodyPr anchorCtr="0" anchor="t" bIns="91425" lIns="91425" rIns="91425" tIns="91425"/>
          <a:lstStyle>
            <a:lvl1pPr indent="0" lvl="0" marL="177800" marR="0" rtl="0" algn="l">
              <a:spcBef>
                <a:spcPts val="644"/>
              </a:spcBef>
              <a:spcAft>
                <a:spcPts val="0"/>
              </a:spcAft>
              <a:buClr>
                <a:schemeClr val="lt2"/>
              </a:buClr>
              <a:buSzPct val="100000"/>
              <a:buFont typeface="Times New Roman"/>
              <a:buChar char="•"/>
              <a:defRPr b="0" i="0" sz="2800" u="none" cap="none" strike="noStrike">
                <a:solidFill>
                  <a:schemeClr val="lt2"/>
                </a:solidFill>
                <a:latin typeface="Calibri"/>
                <a:ea typeface="Calibri"/>
                <a:cs typeface="Calibri"/>
                <a:sym typeface="Calibri"/>
              </a:defRPr>
            </a:lvl1pPr>
            <a:lvl2pPr indent="-12700" lvl="1" marL="457200" marR="0" rtl="0" algn="l">
              <a:spcBef>
                <a:spcPts val="480"/>
              </a:spcBef>
              <a:spcAft>
                <a:spcPts val="0"/>
              </a:spcAft>
              <a:buClr>
                <a:schemeClr val="lt2"/>
              </a:buClr>
              <a:buSzPct val="100000"/>
              <a:buFont typeface="Times New Roman"/>
              <a:buChar char="–"/>
              <a:defRPr b="0" i="0" sz="2400" u="none" cap="none" strike="noStrike">
                <a:solidFill>
                  <a:schemeClr val="lt2"/>
                </a:solidFill>
                <a:latin typeface="Calibri"/>
                <a:ea typeface="Calibri"/>
                <a:cs typeface="Calibri"/>
                <a:sym typeface="Calibri"/>
              </a:defRPr>
            </a:lvl2pPr>
            <a:lvl3pPr indent="-101600" lvl="2" marL="800100" marR="0" rtl="0" algn="l">
              <a:spcBef>
                <a:spcPts val="400"/>
              </a:spcBef>
              <a:spcAft>
                <a:spcPts val="0"/>
              </a:spcAft>
              <a:buClr>
                <a:schemeClr val="lt2"/>
              </a:buClr>
              <a:buSzPct val="100000"/>
              <a:buFont typeface="Times New Roman"/>
              <a:buChar char="•"/>
              <a:defRPr b="0" i="0" sz="2000" u="none" cap="none" strike="noStrike">
                <a:solidFill>
                  <a:schemeClr val="lt2"/>
                </a:solidFill>
                <a:latin typeface="Calibri"/>
                <a:ea typeface="Calibri"/>
                <a:cs typeface="Calibri"/>
                <a:sym typeface="Calibri"/>
              </a:defRPr>
            </a:lvl3pPr>
            <a:lvl4pPr indent="-114300" lvl="3" marL="1143000" marR="0" rtl="0" algn="l">
              <a:spcBef>
                <a:spcPts val="360"/>
              </a:spcBef>
              <a:spcAft>
                <a:spcPts val="0"/>
              </a:spcAft>
              <a:buClr>
                <a:schemeClr val="lt2"/>
              </a:buClr>
              <a:buSzPct val="100000"/>
              <a:buFont typeface="Times New Roman"/>
              <a:buChar char="–"/>
              <a:defRPr b="0" i="0" sz="1800" u="none" cap="none" strike="noStrike">
                <a:solidFill>
                  <a:schemeClr val="lt2"/>
                </a:solidFill>
                <a:latin typeface="Calibri"/>
                <a:ea typeface="Calibri"/>
                <a:cs typeface="Calibri"/>
                <a:sym typeface="Calibri"/>
              </a:defRPr>
            </a:lvl4pPr>
            <a:lvl5pPr indent="-114300" lvl="4" marL="14859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5pPr>
            <a:lvl6pPr indent="-114300" lvl="5" marL="19431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6pPr>
            <a:lvl7pPr indent="-114300" lvl="6" marL="24003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7pPr>
            <a:lvl8pPr indent="-114300" lvl="7" marL="28575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8pPr>
            <a:lvl9pPr indent="-114300" lvl="8" marL="33147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9pPr>
          </a:lstStyle>
          <a:p/>
        </p:txBody>
      </p:sp>
      <p:sp>
        <p:nvSpPr>
          <p:cNvPr id="24" name="Shape 24"/>
          <p:cNvSpPr txBox="1"/>
          <p:nvPr>
            <p:ph idx="2" type="body"/>
          </p:nvPr>
        </p:nvSpPr>
        <p:spPr>
          <a:xfrm>
            <a:off x="4527550" y="1763716"/>
            <a:ext cx="3809999" cy="4332286"/>
          </a:xfrm>
          <a:prstGeom prst="rect">
            <a:avLst/>
          </a:prstGeom>
          <a:noFill/>
          <a:ln>
            <a:noFill/>
          </a:ln>
        </p:spPr>
        <p:txBody>
          <a:bodyPr anchorCtr="0" anchor="t" bIns="91425" lIns="91425" rIns="91425" tIns="91425"/>
          <a:lstStyle>
            <a:lvl1pPr indent="0" lvl="0" marL="177800" marR="0" rtl="0" algn="l">
              <a:spcBef>
                <a:spcPts val="644"/>
              </a:spcBef>
              <a:spcAft>
                <a:spcPts val="0"/>
              </a:spcAft>
              <a:buClr>
                <a:schemeClr val="lt2"/>
              </a:buClr>
              <a:buSzPct val="100000"/>
              <a:buFont typeface="Times New Roman"/>
              <a:buChar char="•"/>
              <a:defRPr b="0" i="0" sz="2800" u="none" cap="none" strike="noStrike">
                <a:solidFill>
                  <a:schemeClr val="lt2"/>
                </a:solidFill>
                <a:latin typeface="Calibri"/>
                <a:ea typeface="Calibri"/>
                <a:cs typeface="Calibri"/>
                <a:sym typeface="Calibri"/>
              </a:defRPr>
            </a:lvl1pPr>
            <a:lvl2pPr indent="-12700" lvl="1" marL="457200" marR="0" rtl="0" algn="l">
              <a:spcBef>
                <a:spcPts val="480"/>
              </a:spcBef>
              <a:spcAft>
                <a:spcPts val="0"/>
              </a:spcAft>
              <a:buClr>
                <a:schemeClr val="lt2"/>
              </a:buClr>
              <a:buSzPct val="100000"/>
              <a:buFont typeface="Times New Roman"/>
              <a:buChar char="–"/>
              <a:defRPr b="0" i="0" sz="2400" u="none" cap="none" strike="noStrike">
                <a:solidFill>
                  <a:schemeClr val="lt2"/>
                </a:solidFill>
                <a:latin typeface="Calibri"/>
                <a:ea typeface="Calibri"/>
                <a:cs typeface="Calibri"/>
                <a:sym typeface="Calibri"/>
              </a:defRPr>
            </a:lvl2pPr>
            <a:lvl3pPr indent="-101600" lvl="2" marL="800100" marR="0" rtl="0" algn="l">
              <a:spcBef>
                <a:spcPts val="400"/>
              </a:spcBef>
              <a:spcAft>
                <a:spcPts val="0"/>
              </a:spcAft>
              <a:buClr>
                <a:schemeClr val="lt2"/>
              </a:buClr>
              <a:buSzPct val="100000"/>
              <a:buFont typeface="Times New Roman"/>
              <a:buChar char="•"/>
              <a:defRPr b="0" i="0" sz="2000" u="none" cap="none" strike="noStrike">
                <a:solidFill>
                  <a:schemeClr val="lt2"/>
                </a:solidFill>
                <a:latin typeface="Calibri"/>
                <a:ea typeface="Calibri"/>
                <a:cs typeface="Calibri"/>
                <a:sym typeface="Calibri"/>
              </a:defRPr>
            </a:lvl3pPr>
            <a:lvl4pPr indent="-114300" lvl="3" marL="1143000" marR="0" rtl="0" algn="l">
              <a:spcBef>
                <a:spcPts val="360"/>
              </a:spcBef>
              <a:spcAft>
                <a:spcPts val="0"/>
              </a:spcAft>
              <a:buClr>
                <a:schemeClr val="lt2"/>
              </a:buClr>
              <a:buSzPct val="100000"/>
              <a:buFont typeface="Times New Roman"/>
              <a:buChar char="–"/>
              <a:defRPr b="0" i="0" sz="1800" u="none" cap="none" strike="noStrike">
                <a:solidFill>
                  <a:schemeClr val="lt2"/>
                </a:solidFill>
                <a:latin typeface="Calibri"/>
                <a:ea typeface="Calibri"/>
                <a:cs typeface="Calibri"/>
                <a:sym typeface="Calibri"/>
              </a:defRPr>
            </a:lvl4pPr>
            <a:lvl5pPr indent="-114300" lvl="4" marL="14859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5pPr>
            <a:lvl6pPr indent="-114300" lvl="5" marL="19431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6pPr>
            <a:lvl7pPr indent="-114300" lvl="6" marL="24003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7pPr>
            <a:lvl8pPr indent="-114300" lvl="7" marL="28575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8pPr>
            <a:lvl9pPr indent="-114300" lvl="8" marL="33147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9pPr>
          </a:lstStyle>
          <a:p/>
        </p:txBody>
      </p:sp>
      <p:sp>
        <p:nvSpPr>
          <p:cNvPr id="25" name="Shape 25"/>
          <p:cNvSpPr txBox="1"/>
          <p:nvPr>
            <p:ph type="title"/>
          </p:nvPr>
        </p:nvSpPr>
        <p:spPr>
          <a:xfrm>
            <a:off x="584200" y="228600"/>
            <a:ext cx="7721599" cy="947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2800" u="none" cap="none" strike="noStrike">
                <a:solidFill>
                  <a:srgbClr val="FFFFFF"/>
                </a:solidFill>
                <a:latin typeface="Calibri"/>
                <a:ea typeface="Calibri"/>
                <a:cs typeface="Calibri"/>
                <a:sym typeface="Calibri"/>
              </a:defRPr>
            </a:lvl1pPr>
            <a:lvl2pPr indent="0" lvl="1" marL="0" marR="0" rtl="0" algn="l">
              <a:spcBef>
                <a:spcPts val="0"/>
              </a:spcBef>
              <a:spcAft>
                <a:spcPts val="0"/>
              </a:spcAft>
              <a:buNone/>
              <a:defRPr b="0" i="0" sz="2500" u="none" cap="none" strike="noStrike">
                <a:solidFill>
                  <a:srgbClr val="FFFFFF"/>
                </a:solidFill>
                <a:latin typeface="Calibri"/>
                <a:ea typeface="Calibri"/>
                <a:cs typeface="Calibri"/>
                <a:sym typeface="Calibri"/>
              </a:defRPr>
            </a:lvl2pPr>
            <a:lvl3pPr indent="0" lvl="2" marL="0" marR="0" rtl="0" algn="l">
              <a:spcBef>
                <a:spcPts val="0"/>
              </a:spcBef>
              <a:spcAft>
                <a:spcPts val="0"/>
              </a:spcAft>
              <a:buNone/>
              <a:defRPr b="0" i="0" sz="2500" u="none" cap="none" strike="noStrike">
                <a:solidFill>
                  <a:srgbClr val="FFFFFF"/>
                </a:solidFill>
                <a:latin typeface="Calibri"/>
                <a:ea typeface="Calibri"/>
                <a:cs typeface="Calibri"/>
                <a:sym typeface="Calibri"/>
              </a:defRPr>
            </a:lvl3pPr>
            <a:lvl4pPr indent="0" lvl="3" marL="0" marR="0" rtl="0" algn="l">
              <a:spcBef>
                <a:spcPts val="0"/>
              </a:spcBef>
              <a:spcAft>
                <a:spcPts val="0"/>
              </a:spcAft>
              <a:buNone/>
              <a:defRPr b="0" i="0" sz="2500" u="none" cap="none" strike="noStrike">
                <a:solidFill>
                  <a:srgbClr val="FFFFFF"/>
                </a:solidFill>
                <a:latin typeface="Calibri"/>
                <a:ea typeface="Calibri"/>
                <a:cs typeface="Calibri"/>
                <a:sym typeface="Calibri"/>
              </a:defRPr>
            </a:lvl4pPr>
            <a:lvl5pPr indent="0" lvl="4" marL="0" marR="0" rtl="0" algn="l">
              <a:spcBef>
                <a:spcPts val="0"/>
              </a:spcBef>
              <a:spcAft>
                <a:spcPts val="0"/>
              </a:spcAft>
              <a:buNone/>
              <a:defRPr b="0" i="0" sz="2500" u="none" cap="none" strike="noStrike">
                <a:solidFill>
                  <a:srgbClr val="FFFFFF"/>
                </a:solidFill>
                <a:latin typeface="Calibri"/>
                <a:ea typeface="Calibri"/>
                <a:cs typeface="Calibri"/>
                <a:sym typeface="Calibri"/>
              </a:defRPr>
            </a:lvl5pPr>
            <a:lvl6pPr indent="0" lvl="5" marL="457200" marR="0" rtl="0" algn="l">
              <a:spcBef>
                <a:spcPts val="0"/>
              </a:spcBef>
              <a:spcAft>
                <a:spcPts val="0"/>
              </a:spcAft>
              <a:buNone/>
              <a:defRPr b="0" i="0" sz="2500" u="none" cap="none" strike="noStrike">
                <a:solidFill>
                  <a:srgbClr val="FFFFFF"/>
                </a:solidFill>
                <a:latin typeface="Calibri"/>
                <a:ea typeface="Calibri"/>
                <a:cs typeface="Calibri"/>
                <a:sym typeface="Calibri"/>
              </a:defRPr>
            </a:lvl6pPr>
            <a:lvl7pPr indent="0" lvl="6" marL="914400" marR="0" rtl="0" algn="l">
              <a:spcBef>
                <a:spcPts val="0"/>
              </a:spcBef>
              <a:spcAft>
                <a:spcPts val="0"/>
              </a:spcAft>
              <a:buNone/>
              <a:defRPr b="0" i="0" sz="2500" u="none" cap="none" strike="noStrike">
                <a:solidFill>
                  <a:srgbClr val="FFFFFF"/>
                </a:solidFill>
                <a:latin typeface="Calibri"/>
                <a:ea typeface="Calibri"/>
                <a:cs typeface="Calibri"/>
                <a:sym typeface="Calibri"/>
              </a:defRPr>
            </a:lvl7pPr>
            <a:lvl8pPr indent="0" lvl="7" marL="1371600" marR="0" rtl="0" algn="l">
              <a:spcBef>
                <a:spcPts val="0"/>
              </a:spcBef>
              <a:spcAft>
                <a:spcPts val="0"/>
              </a:spcAft>
              <a:buNone/>
              <a:defRPr b="0" i="0" sz="2500" u="none" cap="none" strike="noStrike">
                <a:solidFill>
                  <a:srgbClr val="FFFFFF"/>
                </a:solidFill>
                <a:latin typeface="Calibri"/>
                <a:ea typeface="Calibri"/>
                <a:cs typeface="Calibri"/>
                <a:sym typeface="Calibri"/>
              </a:defRPr>
            </a:lvl8pPr>
            <a:lvl9pPr indent="0" lvl="8" marL="1828800" marR="0" rtl="0" algn="l">
              <a:spcBef>
                <a:spcPts val="0"/>
              </a:spcBef>
              <a:spcAft>
                <a:spcPts val="0"/>
              </a:spcAft>
              <a:buNone/>
              <a:defRPr b="0" i="0" sz="2500" u="none" cap="none" strike="noStrike">
                <a:solidFill>
                  <a:srgbClr val="FFFFFF"/>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txBox="1"/>
          <p:nvPr>
            <p:ph type="title"/>
          </p:nvPr>
        </p:nvSpPr>
        <p:spPr>
          <a:xfrm>
            <a:off x="722312" y="4406903"/>
            <a:ext cx="7772400"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000" u="none" cap="none" strike="noStrike">
                <a:solidFill>
                  <a:srgbClr val="FFFFFF"/>
                </a:solidFill>
                <a:latin typeface="Calibri"/>
                <a:ea typeface="Calibri"/>
                <a:cs typeface="Calibri"/>
                <a:sym typeface="Calibri"/>
              </a:defRPr>
            </a:lvl1pPr>
            <a:lvl2pPr indent="0" lvl="1" marL="0" marR="0" rtl="0" algn="l">
              <a:spcBef>
                <a:spcPts val="0"/>
              </a:spcBef>
              <a:spcAft>
                <a:spcPts val="0"/>
              </a:spcAft>
              <a:buNone/>
              <a:defRPr b="0" i="0" sz="2500" u="none" cap="none" strike="noStrike">
                <a:solidFill>
                  <a:srgbClr val="FFFFFF"/>
                </a:solidFill>
                <a:latin typeface="Calibri"/>
                <a:ea typeface="Calibri"/>
                <a:cs typeface="Calibri"/>
                <a:sym typeface="Calibri"/>
              </a:defRPr>
            </a:lvl2pPr>
            <a:lvl3pPr indent="0" lvl="2" marL="0" marR="0" rtl="0" algn="l">
              <a:spcBef>
                <a:spcPts val="0"/>
              </a:spcBef>
              <a:spcAft>
                <a:spcPts val="0"/>
              </a:spcAft>
              <a:buNone/>
              <a:defRPr b="0" i="0" sz="2500" u="none" cap="none" strike="noStrike">
                <a:solidFill>
                  <a:srgbClr val="FFFFFF"/>
                </a:solidFill>
                <a:latin typeface="Calibri"/>
                <a:ea typeface="Calibri"/>
                <a:cs typeface="Calibri"/>
                <a:sym typeface="Calibri"/>
              </a:defRPr>
            </a:lvl3pPr>
            <a:lvl4pPr indent="0" lvl="3" marL="0" marR="0" rtl="0" algn="l">
              <a:spcBef>
                <a:spcPts val="0"/>
              </a:spcBef>
              <a:spcAft>
                <a:spcPts val="0"/>
              </a:spcAft>
              <a:buNone/>
              <a:defRPr b="0" i="0" sz="2500" u="none" cap="none" strike="noStrike">
                <a:solidFill>
                  <a:srgbClr val="FFFFFF"/>
                </a:solidFill>
                <a:latin typeface="Calibri"/>
                <a:ea typeface="Calibri"/>
                <a:cs typeface="Calibri"/>
                <a:sym typeface="Calibri"/>
              </a:defRPr>
            </a:lvl4pPr>
            <a:lvl5pPr indent="0" lvl="4" marL="0" marR="0" rtl="0" algn="l">
              <a:spcBef>
                <a:spcPts val="0"/>
              </a:spcBef>
              <a:spcAft>
                <a:spcPts val="0"/>
              </a:spcAft>
              <a:buNone/>
              <a:defRPr b="0" i="0" sz="2500" u="none" cap="none" strike="noStrike">
                <a:solidFill>
                  <a:srgbClr val="FFFFFF"/>
                </a:solidFill>
                <a:latin typeface="Calibri"/>
                <a:ea typeface="Calibri"/>
                <a:cs typeface="Calibri"/>
                <a:sym typeface="Calibri"/>
              </a:defRPr>
            </a:lvl5pPr>
            <a:lvl6pPr indent="0" lvl="5" marL="457200" marR="0" rtl="0" algn="l">
              <a:spcBef>
                <a:spcPts val="0"/>
              </a:spcBef>
              <a:spcAft>
                <a:spcPts val="0"/>
              </a:spcAft>
              <a:buNone/>
              <a:defRPr b="0" i="0" sz="2500" u="none" cap="none" strike="noStrike">
                <a:solidFill>
                  <a:srgbClr val="FFFFFF"/>
                </a:solidFill>
                <a:latin typeface="Calibri"/>
                <a:ea typeface="Calibri"/>
                <a:cs typeface="Calibri"/>
                <a:sym typeface="Calibri"/>
              </a:defRPr>
            </a:lvl6pPr>
            <a:lvl7pPr indent="0" lvl="6" marL="914400" marR="0" rtl="0" algn="l">
              <a:spcBef>
                <a:spcPts val="0"/>
              </a:spcBef>
              <a:spcAft>
                <a:spcPts val="0"/>
              </a:spcAft>
              <a:buNone/>
              <a:defRPr b="0" i="0" sz="2500" u="none" cap="none" strike="noStrike">
                <a:solidFill>
                  <a:srgbClr val="FFFFFF"/>
                </a:solidFill>
                <a:latin typeface="Calibri"/>
                <a:ea typeface="Calibri"/>
                <a:cs typeface="Calibri"/>
                <a:sym typeface="Calibri"/>
              </a:defRPr>
            </a:lvl7pPr>
            <a:lvl8pPr indent="0" lvl="7" marL="1371600" marR="0" rtl="0" algn="l">
              <a:spcBef>
                <a:spcPts val="0"/>
              </a:spcBef>
              <a:spcAft>
                <a:spcPts val="0"/>
              </a:spcAft>
              <a:buNone/>
              <a:defRPr b="0" i="0" sz="2500" u="none" cap="none" strike="noStrike">
                <a:solidFill>
                  <a:srgbClr val="FFFFFF"/>
                </a:solidFill>
                <a:latin typeface="Calibri"/>
                <a:ea typeface="Calibri"/>
                <a:cs typeface="Calibri"/>
                <a:sym typeface="Calibri"/>
              </a:defRPr>
            </a:lvl8pPr>
            <a:lvl9pPr indent="0" lvl="8" marL="1828800" marR="0" rtl="0" algn="l">
              <a:spcBef>
                <a:spcPts val="0"/>
              </a:spcBef>
              <a:spcAft>
                <a:spcPts val="0"/>
              </a:spcAft>
              <a:buNone/>
              <a:defRPr b="0" i="0" sz="2500" u="none" cap="none" strike="noStrike">
                <a:solidFill>
                  <a:srgbClr val="FFFFFF"/>
                </a:solidFill>
                <a:latin typeface="Calibri"/>
                <a:ea typeface="Calibri"/>
                <a:cs typeface="Calibri"/>
                <a:sym typeface="Calibri"/>
              </a:defRPr>
            </a:lvl9pPr>
          </a:lstStyle>
          <a:p/>
        </p:txBody>
      </p:sp>
      <p:sp>
        <p:nvSpPr>
          <p:cNvPr id="28" name="Shape 2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60"/>
              </a:spcBef>
              <a:spcAft>
                <a:spcPts val="0"/>
              </a:spcAft>
              <a:buClr>
                <a:schemeClr val="lt2"/>
              </a:buClr>
              <a:buFont typeface="Times New Roman"/>
              <a:buNone/>
              <a:defRPr b="0" i="0" sz="2000" u="none" cap="none" strike="noStrike">
                <a:solidFill>
                  <a:schemeClr val="lt2"/>
                </a:solidFill>
                <a:latin typeface="Calibri"/>
                <a:ea typeface="Calibri"/>
                <a:cs typeface="Calibri"/>
                <a:sym typeface="Calibri"/>
              </a:defRPr>
            </a:lvl1pPr>
            <a:lvl2pPr indent="0" lvl="1" marL="457200" marR="0" rtl="0" algn="l">
              <a:spcBef>
                <a:spcPts val="360"/>
              </a:spcBef>
              <a:spcAft>
                <a:spcPts val="0"/>
              </a:spcAft>
              <a:buClr>
                <a:schemeClr val="lt2"/>
              </a:buClr>
              <a:buFont typeface="Times New Roman"/>
              <a:buNone/>
              <a:defRPr b="0" i="0" sz="1800" u="none" cap="none" strike="noStrike">
                <a:solidFill>
                  <a:schemeClr val="lt2"/>
                </a:solidFill>
                <a:latin typeface="Calibri"/>
                <a:ea typeface="Calibri"/>
                <a:cs typeface="Calibri"/>
                <a:sym typeface="Calibri"/>
              </a:defRPr>
            </a:lvl2pPr>
            <a:lvl3pPr indent="0" lvl="2" marL="914400" marR="0" rtl="0" algn="l">
              <a:spcBef>
                <a:spcPts val="320"/>
              </a:spcBef>
              <a:spcAft>
                <a:spcPts val="0"/>
              </a:spcAft>
              <a:buClr>
                <a:schemeClr val="lt2"/>
              </a:buClr>
              <a:buFont typeface="Times New Roman"/>
              <a:buNone/>
              <a:defRPr b="0" i="0" sz="1600" u="none" cap="none" strike="noStrike">
                <a:solidFill>
                  <a:schemeClr val="lt2"/>
                </a:solidFill>
                <a:latin typeface="Calibri"/>
                <a:ea typeface="Calibri"/>
                <a:cs typeface="Calibri"/>
                <a:sym typeface="Calibri"/>
              </a:defRPr>
            </a:lvl3pPr>
            <a:lvl4pPr indent="0" lvl="3" marL="1371600" marR="0" rtl="0" algn="l">
              <a:spcBef>
                <a:spcPts val="280"/>
              </a:spcBef>
              <a:spcAft>
                <a:spcPts val="0"/>
              </a:spcAft>
              <a:buClr>
                <a:schemeClr val="lt2"/>
              </a:buClr>
              <a:buFont typeface="Times New Roman"/>
              <a:buNone/>
              <a:defRPr b="0" i="0" sz="1400" u="none" cap="none" strike="noStrike">
                <a:solidFill>
                  <a:schemeClr val="lt2"/>
                </a:solidFill>
                <a:latin typeface="Calibri"/>
                <a:ea typeface="Calibri"/>
                <a:cs typeface="Calibri"/>
                <a:sym typeface="Calibri"/>
              </a:defRPr>
            </a:lvl4pPr>
            <a:lvl5pPr indent="0" lvl="4" marL="1828800" marR="0" rtl="0" algn="l">
              <a:spcBef>
                <a:spcPts val="280"/>
              </a:spcBef>
              <a:spcAft>
                <a:spcPts val="0"/>
              </a:spcAft>
              <a:buClr>
                <a:schemeClr val="lt2"/>
              </a:buClr>
              <a:buFont typeface="Noto Sans Symbols"/>
              <a:buNone/>
              <a:defRPr b="0" i="0" sz="1400" u="none" cap="none" strike="noStrike">
                <a:solidFill>
                  <a:schemeClr val="lt2"/>
                </a:solidFill>
                <a:latin typeface="Calibri"/>
                <a:ea typeface="Calibri"/>
                <a:cs typeface="Calibri"/>
                <a:sym typeface="Calibri"/>
              </a:defRPr>
            </a:lvl5pPr>
            <a:lvl6pPr indent="0" lvl="5" marL="2286000" marR="0" rtl="0" algn="l">
              <a:spcBef>
                <a:spcPts val="280"/>
              </a:spcBef>
              <a:spcAft>
                <a:spcPts val="0"/>
              </a:spcAft>
              <a:buClr>
                <a:schemeClr val="lt2"/>
              </a:buClr>
              <a:buFont typeface="Noto Sans Symbols"/>
              <a:buNone/>
              <a:defRPr b="0" i="0" sz="1400" u="none" cap="none" strike="noStrike">
                <a:solidFill>
                  <a:schemeClr val="lt2"/>
                </a:solidFill>
                <a:latin typeface="Calibri"/>
                <a:ea typeface="Calibri"/>
                <a:cs typeface="Calibri"/>
                <a:sym typeface="Calibri"/>
              </a:defRPr>
            </a:lvl6pPr>
            <a:lvl7pPr indent="0" lvl="6" marL="2743200" marR="0" rtl="0" algn="l">
              <a:spcBef>
                <a:spcPts val="280"/>
              </a:spcBef>
              <a:spcAft>
                <a:spcPts val="0"/>
              </a:spcAft>
              <a:buClr>
                <a:schemeClr val="lt2"/>
              </a:buClr>
              <a:buFont typeface="Noto Sans Symbols"/>
              <a:buNone/>
              <a:defRPr b="0" i="0" sz="1400" u="none" cap="none" strike="noStrike">
                <a:solidFill>
                  <a:schemeClr val="lt2"/>
                </a:solidFill>
                <a:latin typeface="Calibri"/>
                <a:ea typeface="Calibri"/>
                <a:cs typeface="Calibri"/>
                <a:sym typeface="Calibri"/>
              </a:defRPr>
            </a:lvl7pPr>
            <a:lvl8pPr indent="0" lvl="7" marL="3200400" marR="0" rtl="0" algn="l">
              <a:spcBef>
                <a:spcPts val="280"/>
              </a:spcBef>
              <a:spcAft>
                <a:spcPts val="0"/>
              </a:spcAft>
              <a:buClr>
                <a:schemeClr val="lt2"/>
              </a:buClr>
              <a:buFont typeface="Noto Sans Symbols"/>
              <a:buNone/>
              <a:defRPr b="0" i="0" sz="1400" u="none" cap="none" strike="noStrike">
                <a:solidFill>
                  <a:schemeClr val="lt2"/>
                </a:solidFill>
                <a:latin typeface="Calibri"/>
                <a:ea typeface="Calibri"/>
                <a:cs typeface="Calibri"/>
                <a:sym typeface="Calibri"/>
              </a:defRPr>
            </a:lvl8pPr>
            <a:lvl9pPr indent="0" lvl="8" marL="3657600" marR="0" rtl="0" algn="l">
              <a:spcBef>
                <a:spcPts val="280"/>
              </a:spcBef>
              <a:spcAft>
                <a:spcPts val="0"/>
              </a:spcAft>
              <a:buClr>
                <a:schemeClr val="lt2"/>
              </a:buClr>
              <a:buFont typeface="Noto Sans Symbols"/>
              <a:buNone/>
              <a:defRPr b="0" i="0" sz="1400"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29" name="Shape 29"/>
        <p:cNvGrpSpPr/>
        <p:nvPr/>
      </p:nvGrpSpPr>
      <p:grpSpPr>
        <a:xfrm>
          <a:off x="0" y="0"/>
          <a:ext cx="0" cy="0"/>
          <a:chOff x="0" y="0"/>
          <a:chExt cx="0" cy="0"/>
        </a:xfrm>
      </p:grpSpPr>
      <p:sp>
        <p:nvSpPr>
          <p:cNvPr id="30" name="Shape 30"/>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552"/>
              </a:spcBef>
              <a:spcAft>
                <a:spcPts val="0"/>
              </a:spcAft>
              <a:buClr>
                <a:schemeClr val="lt2"/>
              </a:buClr>
              <a:buFont typeface="Times New Roman"/>
              <a:buNone/>
              <a:defRPr b="1" i="0" sz="2400" u="none" cap="none" strike="noStrike">
                <a:solidFill>
                  <a:schemeClr val="lt2"/>
                </a:solidFill>
                <a:latin typeface="Calibri"/>
                <a:ea typeface="Calibri"/>
                <a:cs typeface="Calibri"/>
                <a:sym typeface="Calibri"/>
              </a:defRPr>
            </a:lvl1pPr>
            <a:lvl2pPr indent="0" lvl="1" marL="457200" marR="0" rtl="0" algn="l">
              <a:spcBef>
                <a:spcPts val="400"/>
              </a:spcBef>
              <a:spcAft>
                <a:spcPts val="0"/>
              </a:spcAft>
              <a:buClr>
                <a:schemeClr val="lt2"/>
              </a:buClr>
              <a:buFont typeface="Times New Roman"/>
              <a:buNone/>
              <a:defRPr b="1" i="0" sz="2000" u="none" cap="none" strike="noStrike">
                <a:solidFill>
                  <a:schemeClr val="lt2"/>
                </a:solidFill>
                <a:latin typeface="Calibri"/>
                <a:ea typeface="Calibri"/>
                <a:cs typeface="Calibri"/>
                <a:sym typeface="Calibri"/>
              </a:defRPr>
            </a:lvl2pPr>
            <a:lvl3pPr indent="0" lvl="2" marL="914400" marR="0" rtl="0" algn="l">
              <a:spcBef>
                <a:spcPts val="360"/>
              </a:spcBef>
              <a:spcAft>
                <a:spcPts val="0"/>
              </a:spcAft>
              <a:buClr>
                <a:schemeClr val="lt2"/>
              </a:buClr>
              <a:buFont typeface="Times New Roman"/>
              <a:buNone/>
              <a:defRPr b="1" i="0" sz="1800" u="none" cap="none" strike="noStrike">
                <a:solidFill>
                  <a:schemeClr val="lt2"/>
                </a:solidFill>
                <a:latin typeface="Calibri"/>
                <a:ea typeface="Calibri"/>
                <a:cs typeface="Calibri"/>
                <a:sym typeface="Calibri"/>
              </a:defRPr>
            </a:lvl3pPr>
            <a:lvl4pPr indent="0" lvl="3" marL="1371600" marR="0" rtl="0" algn="l">
              <a:spcBef>
                <a:spcPts val="320"/>
              </a:spcBef>
              <a:spcAft>
                <a:spcPts val="0"/>
              </a:spcAft>
              <a:buClr>
                <a:schemeClr val="lt2"/>
              </a:buClr>
              <a:buFont typeface="Times New Roman"/>
              <a:buNone/>
              <a:defRPr b="1" i="0" sz="1600" u="none" cap="none" strike="noStrike">
                <a:solidFill>
                  <a:schemeClr val="lt2"/>
                </a:solidFill>
                <a:latin typeface="Calibri"/>
                <a:ea typeface="Calibri"/>
                <a:cs typeface="Calibri"/>
                <a:sym typeface="Calibri"/>
              </a:defRPr>
            </a:lvl4pPr>
            <a:lvl5pPr indent="0" lvl="4" marL="18288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5pPr>
            <a:lvl6pPr indent="0" lvl="5" marL="22860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6pPr>
            <a:lvl7pPr indent="0" lvl="6" marL="27432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7pPr>
            <a:lvl8pPr indent="0" lvl="7" marL="32004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8pPr>
            <a:lvl9pPr indent="0" lvl="8" marL="36576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9pPr>
          </a:lstStyle>
          <a:p/>
        </p:txBody>
      </p:sp>
      <p:sp>
        <p:nvSpPr>
          <p:cNvPr id="31" name="Shape 31"/>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25400" lvl="0" marL="177800" marR="0" rtl="0" algn="l">
              <a:spcBef>
                <a:spcPts val="552"/>
              </a:spcBef>
              <a:spcAft>
                <a:spcPts val="0"/>
              </a:spcAft>
              <a:buClr>
                <a:schemeClr val="lt2"/>
              </a:buClr>
              <a:buSzPct val="100000"/>
              <a:buFont typeface="Times New Roman"/>
              <a:buChar char="•"/>
              <a:defRPr b="0" i="0" sz="2400" u="none" cap="none" strike="noStrike">
                <a:solidFill>
                  <a:schemeClr val="lt2"/>
                </a:solidFill>
                <a:latin typeface="Calibri"/>
                <a:ea typeface="Calibri"/>
                <a:cs typeface="Calibri"/>
                <a:sym typeface="Calibri"/>
              </a:defRPr>
            </a:lvl1pPr>
            <a:lvl2pPr indent="-38100" lvl="1" marL="457200" marR="0" rtl="0" algn="l">
              <a:spcBef>
                <a:spcPts val="400"/>
              </a:spcBef>
              <a:spcAft>
                <a:spcPts val="0"/>
              </a:spcAft>
              <a:buClr>
                <a:schemeClr val="lt2"/>
              </a:buClr>
              <a:buSzPct val="100000"/>
              <a:buFont typeface="Times New Roman"/>
              <a:buChar char="–"/>
              <a:defRPr b="0" i="0" sz="2000" u="none" cap="none" strike="noStrike">
                <a:solidFill>
                  <a:schemeClr val="lt2"/>
                </a:solidFill>
                <a:latin typeface="Calibri"/>
                <a:ea typeface="Calibri"/>
                <a:cs typeface="Calibri"/>
                <a:sym typeface="Calibri"/>
              </a:defRPr>
            </a:lvl2pPr>
            <a:lvl3pPr indent="-114300" lvl="2" marL="800100" marR="0" rtl="0" algn="l">
              <a:spcBef>
                <a:spcPts val="360"/>
              </a:spcBef>
              <a:spcAft>
                <a:spcPts val="0"/>
              </a:spcAft>
              <a:buClr>
                <a:schemeClr val="lt2"/>
              </a:buClr>
              <a:buSzPct val="100000"/>
              <a:buFont typeface="Times New Roman"/>
              <a:buChar char="•"/>
              <a:defRPr b="0" i="0" sz="1800" u="none" cap="none" strike="noStrike">
                <a:solidFill>
                  <a:schemeClr val="lt2"/>
                </a:solidFill>
                <a:latin typeface="Calibri"/>
                <a:ea typeface="Calibri"/>
                <a:cs typeface="Calibri"/>
                <a:sym typeface="Calibri"/>
              </a:defRPr>
            </a:lvl3pPr>
            <a:lvl4pPr indent="-127000" lvl="3" marL="1143000" marR="0" rtl="0" algn="l">
              <a:spcBef>
                <a:spcPts val="320"/>
              </a:spcBef>
              <a:spcAft>
                <a:spcPts val="0"/>
              </a:spcAft>
              <a:buClr>
                <a:schemeClr val="lt2"/>
              </a:buClr>
              <a:buSzPct val="100000"/>
              <a:buFont typeface="Times New Roman"/>
              <a:buChar char="–"/>
              <a:defRPr b="0" i="0" sz="1600" u="none" cap="none" strike="noStrike">
                <a:solidFill>
                  <a:schemeClr val="lt2"/>
                </a:solidFill>
                <a:latin typeface="Calibri"/>
                <a:ea typeface="Calibri"/>
                <a:cs typeface="Calibri"/>
                <a:sym typeface="Calibri"/>
              </a:defRPr>
            </a:lvl4pPr>
            <a:lvl5pPr indent="-127000" lvl="4" marL="14859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5pPr>
            <a:lvl6pPr indent="-127000" lvl="5" marL="19431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6pPr>
            <a:lvl7pPr indent="-127000" lvl="6" marL="24003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7pPr>
            <a:lvl8pPr indent="-127000" lvl="7" marL="28575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8pPr>
            <a:lvl9pPr indent="-127000" lvl="8" marL="33147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9pPr>
          </a:lstStyle>
          <a:p/>
        </p:txBody>
      </p:sp>
      <p:sp>
        <p:nvSpPr>
          <p:cNvPr id="32" name="Shape 32"/>
          <p:cNvSpPr txBox="1"/>
          <p:nvPr>
            <p:ph idx="3" type="body"/>
          </p:nvPr>
        </p:nvSpPr>
        <p:spPr>
          <a:xfrm>
            <a:off x="4645026" y="1535112"/>
            <a:ext cx="4041774" cy="639762"/>
          </a:xfrm>
          <a:prstGeom prst="rect">
            <a:avLst/>
          </a:prstGeom>
          <a:noFill/>
          <a:ln>
            <a:noFill/>
          </a:ln>
        </p:spPr>
        <p:txBody>
          <a:bodyPr anchorCtr="0" anchor="b" bIns="91425" lIns="91425" rIns="91425" tIns="91425"/>
          <a:lstStyle>
            <a:lvl1pPr indent="0" lvl="0" marL="0" marR="0" rtl="0" algn="l">
              <a:spcBef>
                <a:spcPts val="552"/>
              </a:spcBef>
              <a:spcAft>
                <a:spcPts val="0"/>
              </a:spcAft>
              <a:buClr>
                <a:schemeClr val="lt2"/>
              </a:buClr>
              <a:buFont typeface="Times New Roman"/>
              <a:buNone/>
              <a:defRPr b="1" i="0" sz="2400" u="none" cap="none" strike="noStrike">
                <a:solidFill>
                  <a:schemeClr val="lt2"/>
                </a:solidFill>
                <a:latin typeface="Calibri"/>
                <a:ea typeface="Calibri"/>
                <a:cs typeface="Calibri"/>
                <a:sym typeface="Calibri"/>
              </a:defRPr>
            </a:lvl1pPr>
            <a:lvl2pPr indent="0" lvl="1" marL="457200" marR="0" rtl="0" algn="l">
              <a:spcBef>
                <a:spcPts val="400"/>
              </a:spcBef>
              <a:spcAft>
                <a:spcPts val="0"/>
              </a:spcAft>
              <a:buClr>
                <a:schemeClr val="lt2"/>
              </a:buClr>
              <a:buFont typeface="Times New Roman"/>
              <a:buNone/>
              <a:defRPr b="1" i="0" sz="2000" u="none" cap="none" strike="noStrike">
                <a:solidFill>
                  <a:schemeClr val="lt2"/>
                </a:solidFill>
                <a:latin typeface="Calibri"/>
                <a:ea typeface="Calibri"/>
                <a:cs typeface="Calibri"/>
                <a:sym typeface="Calibri"/>
              </a:defRPr>
            </a:lvl2pPr>
            <a:lvl3pPr indent="0" lvl="2" marL="914400" marR="0" rtl="0" algn="l">
              <a:spcBef>
                <a:spcPts val="360"/>
              </a:spcBef>
              <a:spcAft>
                <a:spcPts val="0"/>
              </a:spcAft>
              <a:buClr>
                <a:schemeClr val="lt2"/>
              </a:buClr>
              <a:buFont typeface="Times New Roman"/>
              <a:buNone/>
              <a:defRPr b="1" i="0" sz="1800" u="none" cap="none" strike="noStrike">
                <a:solidFill>
                  <a:schemeClr val="lt2"/>
                </a:solidFill>
                <a:latin typeface="Calibri"/>
                <a:ea typeface="Calibri"/>
                <a:cs typeface="Calibri"/>
                <a:sym typeface="Calibri"/>
              </a:defRPr>
            </a:lvl3pPr>
            <a:lvl4pPr indent="0" lvl="3" marL="1371600" marR="0" rtl="0" algn="l">
              <a:spcBef>
                <a:spcPts val="320"/>
              </a:spcBef>
              <a:spcAft>
                <a:spcPts val="0"/>
              </a:spcAft>
              <a:buClr>
                <a:schemeClr val="lt2"/>
              </a:buClr>
              <a:buFont typeface="Times New Roman"/>
              <a:buNone/>
              <a:defRPr b="1" i="0" sz="1600" u="none" cap="none" strike="noStrike">
                <a:solidFill>
                  <a:schemeClr val="lt2"/>
                </a:solidFill>
                <a:latin typeface="Calibri"/>
                <a:ea typeface="Calibri"/>
                <a:cs typeface="Calibri"/>
                <a:sym typeface="Calibri"/>
              </a:defRPr>
            </a:lvl4pPr>
            <a:lvl5pPr indent="0" lvl="4" marL="18288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5pPr>
            <a:lvl6pPr indent="0" lvl="5" marL="22860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6pPr>
            <a:lvl7pPr indent="0" lvl="6" marL="27432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7pPr>
            <a:lvl8pPr indent="0" lvl="7" marL="32004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8pPr>
            <a:lvl9pPr indent="0" lvl="8" marL="3657600" marR="0" rtl="0" algn="l">
              <a:spcBef>
                <a:spcPts val="320"/>
              </a:spcBef>
              <a:spcAft>
                <a:spcPts val="0"/>
              </a:spcAft>
              <a:buClr>
                <a:schemeClr val="lt2"/>
              </a:buClr>
              <a:buFont typeface="Noto Sans Symbols"/>
              <a:buNone/>
              <a:defRPr b="1" i="0" sz="1600" u="none" cap="none" strike="noStrike">
                <a:solidFill>
                  <a:schemeClr val="lt2"/>
                </a:solidFill>
                <a:latin typeface="Calibri"/>
                <a:ea typeface="Calibri"/>
                <a:cs typeface="Calibri"/>
                <a:sym typeface="Calibri"/>
              </a:defRPr>
            </a:lvl9pPr>
          </a:lstStyle>
          <a:p/>
        </p:txBody>
      </p:sp>
      <p:sp>
        <p:nvSpPr>
          <p:cNvPr id="33" name="Shape 33"/>
          <p:cNvSpPr txBox="1"/>
          <p:nvPr>
            <p:ph idx="4" type="body"/>
          </p:nvPr>
        </p:nvSpPr>
        <p:spPr>
          <a:xfrm>
            <a:off x="4645026" y="2174875"/>
            <a:ext cx="4041774" cy="3951287"/>
          </a:xfrm>
          <a:prstGeom prst="rect">
            <a:avLst/>
          </a:prstGeom>
          <a:noFill/>
          <a:ln>
            <a:noFill/>
          </a:ln>
        </p:spPr>
        <p:txBody>
          <a:bodyPr anchorCtr="0" anchor="t" bIns="91425" lIns="91425" rIns="91425" tIns="91425"/>
          <a:lstStyle>
            <a:lvl1pPr indent="-25400" lvl="0" marL="177800" marR="0" rtl="0" algn="l">
              <a:spcBef>
                <a:spcPts val="552"/>
              </a:spcBef>
              <a:spcAft>
                <a:spcPts val="0"/>
              </a:spcAft>
              <a:buClr>
                <a:schemeClr val="lt2"/>
              </a:buClr>
              <a:buSzPct val="100000"/>
              <a:buFont typeface="Times New Roman"/>
              <a:buChar char="•"/>
              <a:defRPr b="0" i="0" sz="2400" u="none" cap="none" strike="noStrike">
                <a:solidFill>
                  <a:schemeClr val="lt2"/>
                </a:solidFill>
                <a:latin typeface="Calibri"/>
                <a:ea typeface="Calibri"/>
                <a:cs typeface="Calibri"/>
                <a:sym typeface="Calibri"/>
              </a:defRPr>
            </a:lvl1pPr>
            <a:lvl2pPr indent="-38100" lvl="1" marL="457200" marR="0" rtl="0" algn="l">
              <a:spcBef>
                <a:spcPts val="400"/>
              </a:spcBef>
              <a:spcAft>
                <a:spcPts val="0"/>
              </a:spcAft>
              <a:buClr>
                <a:schemeClr val="lt2"/>
              </a:buClr>
              <a:buSzPct val="100000"/>
              <a:buFont typeface="Times New Roman"/>
              <a:buChar char="–"/>
              <a:defRPr b="0" i="0" sz="2000" u="none" cap="none" strike="noStrike">
                <a:solidFill>
                  <a:schemeClr val="lt2"/>
                </a:solidFill>
                <a:latin typeface="Calibri"/>
                <a:ea typeface="Calibri"/>
                <a:cs typeface="Calibri"/>
                <a:sym typeface="Calibri"/>
              </a:defRPr>
            </a:lvl2pPr>
            <a:lvl3pPr indent="-114300" lvl="2" marL="800100" marR="0" rtl="0" algn="l">
              <a:spcBef>
                <a:spcPts val="360"/>
              </a:spcBef>
              <a:spcAft>
                <a:spcPts val="0"/>
              </a:spcAft>
              <a:buClr>
                <a:schemeClr val="lt2"/>
              </a:buClr>
              <a:buSzPct val="100000"/>
              <a:buFont typeface="Times New Roman"/>
              <a:buChar char="•"/>
              <a:defRPr b="0" i="0" sz="1800" u="none" cap="none" strike="noStrike">
                <a:solidFill>
                  <a:schemeClr val="lt2"/>
                </a:solidFill>
                <a:latin typeface="Calibri"/>
                <a:ea typeface="Calibri"/>
                <a:cs typeface="Calibri"/>
                <a:sym typeface="Calibri"/>
              </a:defRPr>
            </a:lvl3pPr>
            <a:lvl4pPr indent="-127000" lvl="3" marL="1143000" marR="0" rtl="0" algn="l">
              <a:spcBef>
                <a:spcPts val="320"/>
              </a:spcBef>
              <a:spcAft>
                <a:spcPts val="0"/>
              </a:spcAft>
              <a:buClr>
                <a:schemeClr val="lt2"/>
              </a:buClr>
              <a:buSzPct val="100000"/>
              <a:buFont typeface="Times New Roman"/>
              <a:buChar char="–"/>
              <a:defRPr b="0" i="0" sz="1600" u="none" cap="none" strike="noStrike">
                <a:solidFill>
                  <a:schemeClr val="lt2"/>
                </a:solidFill>
                <a:latin typeface="Calibri"/>
                <a:ea typeface="Calibri"/>
                <a:cs typeface="Calibri"/>
                <a:sym typeface="Calibri"/>
              </a:defRPr>
            </a:lvl4pPr>
            <a:lvl5pPr indent="-127000" lvl="4" marL="14859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5pPr>
            <a:lvl6pPr indent="-127000" lvl="5" marL="19431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6pPr>
            <a:lvl7pPr indent="-127000" lvl="6" marL="24003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7pPr>
            <a:lvl8pPr indent="-127000" lvl="7" marL="28575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8pPr>
            <a:lvl9pPr indent="-127000" lvl="8" marL="3314700" marR="0" rtl="0" algn="l">
              <a:spcBef>
                <a:spcPts val="320"/>
              </a:spcBef>
              <a:spcAft>
                <a:spcPts val="0"/>
              </a:spcAft>
              <a:buClr>
                <a:schemeClr val="lt2"/>
              </a:buClr>
              <a:buSzPct val="100000"/>
              <a:buFont typeface="Noto Sans Symbols"/>
              <a:buChar char="▪"/>
              <a:defRPr b="0" i="0" sz="1600" u="none" cap="none" strike="noStrike">
                <a:solidFill>
                  <a:schemeClr val="lt2"/>
                </a:solidFill>
                <a:latin typeface="Calibri"/>
                <a:ea typeface="Calibri"/>
                <a:cs typeface="Calibri"/>
                <a:sym typeface="Calibri"/>
              </a:defRPr>
            </a:lvl9pPr>
          </a:lstStyle>
          <a:p/>
        </p:txBody>
      </p:sp>
      <p:sp>
        <p:nvSpPr>
          <p:cNvPr id="34" name="Shape 34"/>
          <p:cNvSpPr txBox="1"/>
          <p:nvPr>
            <p:ph type="title"/>
          </p:nvPr>
        </p:nvSpPr>
        <p:spPr>
          <a:xfrm>
            <a:off x="457200" y="228600"/>
            <a:ext cx="8229600" cy="947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2800" u="none" cap="none" strike="noStrike">
                <a:solidFill>
                  <a:srgbClr val="FFFFFF"/>
                </a:solidFill>
                <a:latin typeface="Calibri"/>
                <a:ea typeface="Calibri"/>
                <a:cs typeface="Calibri"/>
                <a:sym typeface="Calibri"/>
              </a:defRPr>
            </a:lvl1pPr>
            <a:lvl2pPr indent="0" lvl="1" marL="0" marR="0" rtl="0" algn="l">
              <a:spcBef>
                <a:spcPts val="0"/>
              </a:spcBef>
              <a:spcAft>
                <a:spcPts val="0"/>
              </a:spcAft>
              <a:buNone/>
              <a:defRPr b="0" i="0" sz="2500" u="none" cap="none" strike="noStrike">
                <a:solidFill>
                  <a:srgbClr val="FFFFFF"/>
                </a:solidFill>
                <a:latin typeface="Calibri"/>
                <a:ea typeface="Calibri"/>
                <a:cs typeface="Calibri"/>
                <a:sym typeface="Calibri"/>
              </a:defRPr>
            </a:lvl2pPr>
            <a:lvl3pPr indent="0" lvl="2" marL="0" marR="0" rtl="0" algn="l">
              <a:spcBef>
                <a:spcPts val="0"/>
              </a:spcBef>
              <a:spcAft>
                <a:spcPts val="0"/>
              </a:spcAft>
              <a:buNone/>
              <a:defRPr b="0" i="0" sz="2500" u="none" cap="none" strike="noStrike">
                <a:solidFill>
                  <a:srgbClr val="FFFFFF"/>
                </a:solidFill>
                <a:latin typeface="Calibri"/>
                <a:ea typeface="Calibri"/>
                <a:cs typeface="Calibri"/>
                <a:sym typeface="Calibri"/>
              </a:defRPr>
            </a:lvl3pPr>
            <a:lvl4pPr indent="0" lvl="3" marL="0" marR="0" rtl="0" algn="l">
              <a:spcBef>
                <a:spcPts val="0"/>
              </a:spcBef>
              <a:spcAft>
                <a:spcPts val="0"/>
              </a:spcAft>
              <a:buNone/>
              <a:defRPr b="0" i="0" sz="2500" u="none" cap="none" strike="noStrike">
                <a:solidFill>
                  <a:srgbClr val="FFFFFF"/>
                </a:solidFill>
                <a:latin typeface="Calibri"/>
                <a:ea typeface="Calibri"/>
                <a:cs typeface="Calibri"/>
                <a:sym typeface="Calibri"/>
              </a:defRPr>
            </a:lvl4pPr>
            <a:lvl5pPr indent="0" lvl="4" marL="0" marR="0" rtl="0" algn="l">
              <a:spcBef>
                <a:spcPts val="0"/>
              </a:spcBef>
              <a:spcAft>
                <a:spcPts val="0"/>
              </a:spcAft>
              <a:buNone/>
              <a:defRPr b="0" i="0" sz="2500" u="none" cap="none" strike="noStrike">
                <a:solidFill>
                  <a:srgbClr val="FFFFFF"/>
                </a:solidFill>
                <a:latin typeface="Calibri"/>
                <a:ea typeface="Calibri"/>
                <a:cs typeface="Calibri"/>
                <a:sym typeface="Calibri"/>
              </a:defRPr>
            </a:lvl5pPr>
            <a:lvl6pPr indent="0" lvl="5" marL="457200" marR="0" rtl="0" algn="l">
              <a:spcBef>
                <a:spcPts val="0"/>
              </a:spcBef>
              <a:spcAft>
                <a:spcPts val="0"/>
              </a:spcAft>
              <a:buNone/>
              <a:defRPr b="0" i="0" sz="2500" u="none" cap="none" strike="noStrike">
                <a:solidFill>
                  <a:srgbClr val="FFFFFF"/>
                </a:solidFill>
                <a:latin typeface="Calibri"/>
                <a:ea typeface="Calibri"/>
                <a:cs typeface="Calibri"/>
                <a:sym typeface="Calibri"/>
              </a:defRPr>
            </a:lvl6pPr>
            <a:lvl7pPr indent="0" lvl="6" marL="914400" marR="0" rtl="0" algn="l">
              <a:spcBef>
                <a:spcPts val="0"/>
              </a:spcBef>
              <a:spcAft>
                <a:spcPts val="0"/>
              </a:spcAft>
              <a:buNone/>
              <a:defRPr b="0" i="0" sz="2500" u="none" cap="none" strike="noStrike">
                <a:solidFill>
                  <a:srgbClr val="FFFFFF"/>
                </a:solidFill>
                <a:latin typeface="Calibri"/>
                <a:ea typeface="Calibri"/>
                <a:cs typeface="Calibri"/>
                <a:sym typeface="Calibri"/>
              </a:defRPr>
            </a:lvl7pPr>
            <a:lvl8pPr indent="0" lvl="7" marL="1371600" marR="0" rtl="0" algn="l">
              <a:spcBef>
                <a:spcPts val="0"/>
              </a:spcBef>
              <a:spcAft>
                <a:spcPts val="0"/>
              </a:spcAft>
              <a:buNone/>
              <a:defRPr b="0" i="0" sz="2500" u="none" cap="none" strike="noStrike">
                <a:solidFill>
                  <a:srgbClr val="FFFFFF"/>
                </a:solidFill>
                <a:latin typeface="Calibri"/>
                <a:ea typeface="Calibri"/>
                <a:cs typeface="Calibri"/>
                <a:sym typeface="Calibri"/>
              </a:defRPr>
            </a:lvl8pPr>
            <a:lvl9pPr indent="0" lvl="8" marL="1828800" marR="0" rtl="0" algn="l">
              <a:spcBef>
                <a:spcPts val="0"/>
              </a:spcBef>
              <a:spcAft>
                <a:spcPts val="0"/>
              </a:spcAft>
              <a:buNone/>
              <a:defRPr b="0" i="0" sz="2500" u="none" cap="none" strike="noStrike">
                <a:solidFill>
                  <a:srgbClr val="FFFFFF"/>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584200" y="228600"/>
            <a:ext cx="7721599" cy="947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2800" u="none" cap="none" strike="noStrike">
                <a:solidFill>
                  <a:srgbClr val="FFFFFF"/>
                </a:solidFill>
                <a:latin typeface="Calibri"/>
                <a:ea typeface="Calibri"/>
                <a:cs typeface="Calibri"/>
                <a:sym typeface="Calibri"/>
              </a:defRPr>
            </a:lvl1pPr>
            <a:lvl2pPr indent="0" lvl="1" marL="0" marR="0" rtl="0" algn="l">
              <a:spcBef>
                <a:spcPts val="0"/>
              </a:spcBef>
              <a:spcAft>
                <a:spcPts val="0"/>
              </a:spcAft>
              <a:buNone/>
              <a:defRPr b="0" i="0" sz="2500" u="none" cap="none" strike="noStrike">
                <a:solidFill>
                  <a:srgbClr val="FFFFFF"/>
                </a:solidFill>
                <a:latin typeface="Calibri"/>
                <a:ea typeface="Calibri"/>
                <a:cs typeface="Calibri"/>
                <a:sym typeface="Calibri"/>
              </a:defRPr>
            </a:lvl2pPr>
            <a:lvl3pPr indent="0" lvl="2" marL="0" marR="0" rtl="0" algn="l">
              <a:spcBef>
                <a:spcPts val="0"/>
              </a:spcBef>
              <a:spcAft>
                <a:spcPts val="0"/>
              </a:spcAft>
              <a:buNone/>
              <a:defRPr b="0" i="0" sz="2500" u="none" cap="none" strike="noStrike">
                <a:solidFill>
                  <a:srgbClr val="FFFFFF"/>
                </a:solidFill>
                <a:latin typeface="Calibri"/>
                <a:ea typeface="Calibri"/>
                <a:cs typeface="Calibri"/>
                <a:sym typeface="Calibri"/>
              </a:defRPr>
            </a:lvl3pPr>
            <a:lvl4pPr indent="0" lvl="3" marL="0" marR="0" rtl="0" algn="l">
              <a:spcBef>
                <a:spcPts val="0"/>
              </a:spcBef>
              <a:spcAft>
                <a:spcPts val="0"/>
              </a:spcAft>
              <a:buNone/>
              <a:defRPr b="0" i="0" sz="2500" u="none" cap="none" strike="noStrike">
                <a:solidFill>
                  <a:srgbClr val="FFFFFF"/>
                </a:solidFill>
                <a:latin typeface="Calibri"/>
                <a:ea typeface="Calibri"/>
                <a:cs typeface="Calibri"/>
                <a:sym typeface="Calibri"/>
              </a:defRPr>
            </a:lvl4pPr>
            <a:lvl5pPr indent="0" lvl="4" marL="0" marR="0" rtl="0" algn="l">
              <a:spcBef>
                <a:spcPts val="0"/>
              </a:spcBef>
              <a:spcAft>
                <a:spcPts val="0"/>
              </a:spcAft>
              <a:buNone/>
              <a:defRPr b="0" i="0" sz="2500" u="none" cap="none" strike="noStrike">
                <a:solidFill>
                  <a:srgbClr val="FFFFFF"/>
                </a:solidFill>
                <a:latin typeface="Calibri"/>
                <a:ea typeface="Calibri"/>
                <a:cs typeface="Calibri"/>
                <a:sym typeface="Calibri"/>
              </a:defRPr>
            </a:lvl5pPr>
            <a:lvl6pPr indent="0" lvl="5" marL="457200" marR="0" rtl="0" algn="l">
              <a:spcBef>
                <a:spcPts val="0"/>
              </a:spcBef>
              <a:spcAft>
                <a:spcPts val="0"/>
              </a:spcAft>
              <a:buNone/>
              <a:defRPr b="0" i="0" sz="2500" u="none" cap="none" strike="noStrike">
                <a:solidFill>
                  <a:srgbClr val="FFFFFF"/>
                </a:solidFill>
                <a:latin typeface="Calibri"/>
                <a:ea typeface="Calibri"/>
                <a:cs typeface="Calibri"/>
                <a:sym typeface="Calibri"/>
              </a:defRPr>
            </a:lvl6pPr>
            <a:lvl7pPr indent="0" lvl="6" marL="914400" marR="0" rtl="0" algn="l">
              <a:spcBef>
                <a:spcPts val="0"/>
              </a:spcBef>
              <a:spcAft>
                <a:spcPts val="0"/>
              </a:spcAft>
              <a:buNone/>
              <a:defRPr b="0" i="0" sz="2500" u="none" cap="none" strike="noStrike">
                <a:solidFill>
                  <a:srgbClr val="FFFFFF"/>
                </a:solidFill>
                <a:latin typeface="Calibri"/>
                <a:ea typeface="Calibri"/>
                <a:cs typeface="Calibri"/>
                <a:sym typeface="Calibri"/>
              </a:defRPr>
            </a:lvl7pPr>
            <a:lvl8pPr indent="0" lvl="7" marL="1371600" marR="0" rtl="0" algn="l">
              <a:spcBef>
                <a:spcPts val="0"/>
              </a:spcBef>
              <a:spcAft>
                <a:spcPts val="0"/>
              </a:spcAft>
              <a:buNone/>
              <a:defRPr b="0" i="0" sz="2500" u="none" cap="none" strike="noStrike">
                <a:solidFill>
                  <a:srgbClr val="FFFFFF"/>
                </a:solidFill>
                <a:latin typeface="Calibri"/>
                <a:ea typeface="Calibri"/>
                <a:cs typeface="Calibri"/>
                <a:sym typeface="Calibri"/>
              </a:defRPr>
            </a:lvl8pPr>
            <a:lvl9pPr indent="0" lvl="8" marL="1828800" marR="0" rtl="0" algn="l">
              <a:spcBef>
                <a:spcPts val="0"/>
              </a:spcBef>
              <a:spcAft>
                <a:spcPts val="0"/>
              </a:spcAft>
              <a:buNone/>
              <a:defRPr b="0" i="0" sz="2500" u="none" cap="none" strike="noStrike">
                <a:solidFill>
                  <a:srgbClr val="FFFFFF"/>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1_Title Slide">
    <p:spTree>
      <p:nvGrpSpPr>
        <p:cNvPr id="37" name="Shape 37"/>
        <p:cNvGrpSpPr/>
        <p:nvPr/>
      </p:nvGrpSpPr>
      <p:grpSpPr>
        <a:xfrm>
          <a:off x="0" y="0"/>
          <a:ext cx="0" cy="0"/>
          <a:chOff x="0" y="0"/>
          <a:chExt cx="0" cy="0"/>
        </a:xfrm>
      </p:grpSpPr>
      <p:pic>
        <p:nvPicPr>
          <p:cNvPr descr="RxLogixTitle2" id="38" name="Shape 38"/>
          <p:cNvPicPr preferRelativeResize="0"/>
          <p:nvPr/>
        </p:nvPicPr>
        <p:blipFill rotWithShape="1">
          <a:blip r:embed="rId2">
            <a:alphaModFix/>
          </a:blip>
          <a:srcRect b="0" l="0" r="0" t="0"/>
          <a:stretch/>
        </p:blipFill>
        <p:spPr>
          <a:xfrm>
            <a:off x="0" y="0"/>
            <a:ext cx="9145588" cy="6859587"/>
          </a:xfrm>
          <a:prstGeom prst="rect">
            <a:avLst/>
          </a:prstGeom>
          <a:noFill/>
          <a:ln>
            <a:noFill/>
          </a:ln>
        </p:spPr>
      </p:pic>
      <p:cxnSp>
        <p:nvCxnSpPr>
          <p:cNvPr id="39" name="Shape 39"/>
          <p:cNvCxnSpPr/>
          <p:nvPr/>
        </p:nvCxnSpPr>
        <p:spPr>
          <a:xfrm>
            <a:off x="685800" y="1803400"/>
            <a:ext cx="4495800" cy="0"/>
          </a:xfrm>
          <a:prstGeom prst="straightConnector1">
            <a:avLst/>
          </a:prstGeom>
          <a:noFill/>
          <a:ln cap="rnd" cmpd="sng" w="25400">
            <a:solidFill>
              <a:srgbClr val="FFFFFF"/>
            </a:solidFill>
            <a:prstDash val="dot"/>
            <a:round/>
            <a:headEnd len="med" w="med" type="none"/>
            <a:tailEnd len="med" w="med" type="none"/>
          </a:ln>
        </p:spPr>
      </p:cxnSp>
      <p:sp>
        <p:nvSpPr>
          <p:cNvPr id="40" name="Shape 40"/>
          <p:cNvSpPr txBox="1"/>
          <p:nvPr/>
        </p:nvSpPr>
        <p:spPr>
          <a:xfrm>
            <a:off x="584200" y="1068388"/>
            <a:ext cx="2283347" cy="40010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000">
                <a:solidFill>
                  <a:srgbClr val="FFFFFF"/>
                </a:solidFill>
                <a:latin typeface="Calibri"/>
                <a:ea typeface="Calibri"/>
                <a:cs typeface="Calibri"/>
                <a:sym typeface="Calibri"/>
              </a:rPr>
              <a:t>RxLogix Corporation</a:t>
            </a:r>
          </a:p>
        </p:txBody>
      </p:sp>
      <p:cxnSp>
        <p:nvCxnSpPr>
          <p:cNvPr id="41" name="Shape 41"/>
          <p:cNvCxnSpPr/>
          <p:nvPr/>
        </p:nvCxnSpPr>
        <p:spPr>
          <a:xfrm>
            <a:off x="685800" y="3479800"/>
            <a:ext cx="4495800" cy="0"/>
          </a:xfrm>
          <a:prstGeom prst="straightConnector1">
            <a:avLst/>
          </a:prstGeom>
          <a:noFill/>
          <a:ln cap="rnd" cmpd="sng" w="25400">
            <a:solidFill>
              <a:srgbClr val="FFFFFF"/>
            </a:solidFill>
            <a:prstDash val="dot"/>
            <a:round/>
            <a:headEnd len="med" w="med" type="none"/>
            <a:tailEnd len="med" w="med" type="none"/>
          </a:ln>
        </p:spPr>
      </p:cxnSp>
      <p:sp>
        <p:nvSpPr>
          <p:cNvPr id="42" name="Shape 42"/>
          <p:cNvSpPr txBox="1"/>
          <p:nvPr>
            <p:ph idx="1" type="subTitle"/>
          </p:nvPr>
        </p:nvSpPr>
        <p:spPr>
          <a:xfrm>
            <a:off x="596900" y="3860800"/>
            <a:ext cx="7581899" cy="1625599"/>
          </a:xfrm>
          <a:prstGeom prst="rect">
            <a:avLst/>
          </a:prstGeom>
          <a:noFill/>
          <a:ln>
            <a:noFill/>
          </a:ln>
        </p:spPr>
        <p:txBody>
          <a:bodyPr anchorCtr="0" anchor="t" bIns="91425" lIns="91425" rIns="91425" tIns="91425"/>
          <a:lstStyle>
            <a:lvl1pPr indent="0" lvl="0" marL="0" marR="0" rtl="0" algn="l">
              <a:spcBef>
                <a:spcPts val="644"/>
              </a:spcBef>
              <a:spcAft>
                <a:spcPts val="0"/>
              </a:spcAft>
              <a:buClr>
                <a:srgbClr val="FFFFFF"/>
              </a:buClr>
              <a:buFont typeface="Times New Roman"/>
              <a:buNone/>
              <a:defRPr b="0" i="0" sz="2800" u="none" cap="none" strike="noStrike">
                <a:solidFill>
                  <a:srgbClr val="FFFFFF"/>
                </a:solidFill>
                <a:latin typeface="Calibri"/>
                <a:ea typeface="Calibri"/>
                <a:cs typeface="Calibri"/>
                <a:sym typeface="Calibri"/>
              </a:defRPr>
            </a:lvl1pPr>
            <a:lvl2pPr indent="-12700" lvl="1" marL="457200" marR="0" rtl="0" algn="l">
              <a:spcBef>
                <a:spcPts val="480"/>
              </a:spcBef>
              <a:spcAft>
                <a:spcPts val="0"/>
              </a:spcAft>
              <a:buClr>
                <a:schemeClr val="lt2"/>
              </a:buClr>
              <a:buSzPct val="100000"/>
              <a:buFont typeface="Times New Roman"/>
              <a:buChar char="–"/>
              <a:defRPr b="0" i="0" sz="2400" u="none" cap="none" strike="noStrike">
                <a:solidFill>
                  <a:schemeClr val="lt2"/>
                </a:solidFill>
                <a:latin typeface="Calibri"/>
                <a:ea typeface="Calibri"/>
                <a:cs typeface="Calibri"/>
                <a:sym typeface="Calibri"/>
              </a:defRPr>
            </a:lvl2pPr>
            <a:lvl3pPr indent="-101600" lvl="2" marL="800100" marR="0" rtl="0" algn="l">
              <a:spcBef>
                <a:spcPts val="400"/>
              </a:spcBef>
              <a:spcAft>
                <a:spcPts val="0"/>
              </a:spcAft>
              <a:buClr>
                <a:schemeClr val="lt2"/>
              </a:buClr>
              <a:buSzPct val="100000"/>
              <a:buFont typeface="Times New Roman"/>
              <a:buChar char="•"/>
              <a:defRPr b="0" i="0" sz="2000" u="none" cap="none" strike="noStrike">
                <a:solidFill>
                  <a:schemeClr val="lt2"/>
                </a:solidFill>
                <a:latin typeface="Calibri"/>
                <a:ea typeface="Calibri"/>
                <a:cs typeface="Calibri"/>
                <a:sym typeface="Calibri"/>
              </a:defRPr>
            </a:lvl3pPr>
            <a:lvl4pPr indent="-114300" lvl="3" marL="1143000" marR="0" rtl="0" algn="l">
              <a:spcBef>
                <a:spcPts val="360"/>
              </a:spcBef>
              <a:spcAft>
                <a:spcPts val="0"/>
              </a:spcAft>
              <a:buClr>
                <a:schemeClr val="lt2"/>
              </a:buClr>
              <a:buSzPct val="100000"/>
              <a:buFont typeface="Times New Roman"/>
              <a:buChar char="–"/>
              <a:defRPr b="0" i="0" sz="1800" u="none" cap="none" strike="noStrike">
                <a:solidFill>
                  <a:schemeClr val="lt2"/>
                </a:solidFill>
                <a:latin typeface="Calibri"/>
                <a:ea typeface="Calibri"/>
                <a:cs typeface="Calibri"/>
                <a:sym typeface="Calibri"/>
              </a:defRPr>
            </a:lvl4pPr>
            <a:lvl5pPr indent="-114300" lvl="4" marL="14859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5pPr>
            <a:lvl6pPr indent="-114300" lvl="5" marL="19431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6pPr>
            <a:lvl7pPr indent="-114300" lvl="6" marL="24003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7pPr>
            <a:lvl8pPr indent="-114300" lvl="7" marL="28575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8pPr>
            <a:lvl9pPr indent="-114300" lvl="8" marL="33147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9pPr>
          </a:lstStyle>
          <a:p/>
        </p:txBody>
      </p:sp>
      <p:sp>
        <p:nvSpPr>
          <p:cNvPr id="43" name="Shape 43"/>
          <p:cNvSpPr txBox="1"/>
          <p:nvPr>
            <p:ph type="ctrTitle"/>
          </p:nvPr>
        </p:nvSpPr>
        <p:spPr>
          <a:xfrm>
            <a:off x="596902" y="1993900"/>
            <a:ext cx="8064499" cy="1358899"/>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500" u="none" cap="none" strike="noStrike">
                <a:solidFill>
                  <a:srgbClr val="FFFFFF"/>
                </a:solidFill>
                <a:latin typeface="Calibri"/>
                <a:ea typeface="Calibri"/>
                <a:cs typeface="Calibri"/>
                <a:sym typeface="Calibri"/>
              </a:defRPr>
            </a:lvl1pPr>
            <a:lvl2pPr indent="0" lvl="1" marL="0" marR="0" rtl="0" algn="l">
              <a:spcBef>
                <a:spcPts val="0"/>
              </a:spcBef>
              <a:spcAft>
                <a:spcPts val="0"/>
              </a:spcAft>
              <a:buNone/>
              <a:defRPr b="0" i="0" sz="2500" u="none" cap="none" strike="noStrike">
                <a:solidFill>
                  <a:srgbClr val="FFFFFF"/>
                </a:solidFill>
                <a:latin typeface="Calibri"/>
                <a:ea typeface="Calibri"/>
                <a:cs typeface="Calibri"/>
                <a:sym typeface="Calibri"/>
              </a:defRPr>
            </a:lvl2pPr>
            <a:lvl3pPr indent="0" lvl="2" marL="0" marR="0" rtl="0" algn="l">
              <a:spcBef>
                <a:spcPts val="0"/>
              </a:spcBef>
              <a:spcAft>
                <a:spcPts val="0"/>
              </a:spcAft>
              <a:buNone/>
              <a:defRPr b="0" i="0" sz="2500" u="none" cap="none" strike="noStrike">
                <a:solidFill>
                  <a:srgbClr val="FFFFFF"/>
                </a:solidFill>
                <a:latin typeface="Calibri"/>
                <a:ea typeface="Calibri"/>
                <a:cs typeface="Calibri"/>
                <a:sym typeface="Calibri"/>
              </a:defRPr>
            </a:lvl3pPr>
            <a:lvl4pPr indent="0" lvl="3" marL="0" marR="0" rtl="0" algn="l">
              <a:spcBef>
                <a:spcPts val="0"/>
              </a:spcBef>
              <a:spcAft>
                <a:spcPts val="0"/>
              </a:spcAft>
              <a:buNone/>
              <a:defRPr b="0" i="0" sz="2500" u="none" cap="none" strike="noStrike">
                <a:solidFill>
                  <a:srgbClr val="FFFFFF"/>
                </a:solidFill>
                <a:latin typeface="Calibri"/>
                <a:ea typeface="Calibri"/>
                <a:cs typeface="Calibri"/>
                <a:sym typeface="Calibri"/>
              </a:defRPr>
            </a:lvl4pPr>
            <a:lvl5pPr indent="0" lvl="4" marL="0" marR="0" rtl="0" algn="l">
              <a:spcBef>
                <a:spcPts val="0"/>
              </a:spcBef>
              <a:spcAft>
                <a:spcPts val="0"/>
              </a:spcAft>
              <a:buNone/>
              <a:defRPr b="0" i="0" sz="2500" u="none" cap="none" strike="noStrike">
                <a:solidFill>
                  <a:srgbClr val="FFFFFF"/>
                </a:solidFill>
                <a:latin typeface="Calibri"/>
                <a:ea typeface="Calibri"/>
                <a:cs typeface="Calibri"/>
                <a:sym typeface="Calibri"/>
              </a:defRPr>
            </a:lvl5pPr>
            <a:lvl6pPr indent="0" lvl="5" marL="457200" marR="0" rtl="0" algn="l">
              <a:spcBef>
                <a:spcPts val="0"/>
              </a:spcBef>
              <a:spcAft>
                <a:spcPts val="0"/>
              </a:spcAft>
              <a:buNone/>
              <a:defRPr b="0" i="0" sz="2500" u="none" cap="none" strike="noStrike">
                <a:solidFill>
                  <a:srgbClr val="FFFFFF"/>
                </a:solidFill>
                <a:latin typeface="Calibri"/>
                <a:ea typeface="Calibri"/>
                <a:cs typeface="Calibri"/>
                <a:sym typeface="Calibri"/>
              </a:defRPr>
            </a:lvl6pPr>
            <a:lvl7pPr indent="0" lvl="6" marL="914400" marR="0" rtl="0" algn="l">
              <a:spcBef>
                <a:spcPts val="0"/>
              </a:spcBef>
              <a:spcAft>
                <a:spcPts val="0"/>
              </a:spcAft>
              <a:buNone/>
              <a:defRPr b="0" i="0" sz="2500" u="none" cap="none" strike="noStrike">
                <a:solidFill>
                  <a:srgbClr val="FFFFFF"/>
                </a:solidFill>
                <a:latin typeface="Calibri"/>
                <a:ea typeface="Calibri"/>
                <a:cs typeface="Calibri"/>
                <a:sym typeface="Calibri"/>
              </a:defRPr>
            </a:lvl7pPr>
            <a:lvl8pPr indent="0" lvl="7" marL="1371600" marR="0" rtl="0" algn="l">
              <a:spcBef>
                <a:spcPts val="0"/>
              </a:spcBef>
              <a:spcAft>
                <a:spcPts val="0"/>
              </a:spcAft>
              <a:buNone/>
              <a:defRPr b="0" i="0" sz="2500" u="none" cap="none" strike="noStrike">
                <a:solidFill>
                  <a:srgbClr val="FFFFFF"/>
                </a:solidFill>
                <a:latin typeface="Calibri"/>
                <a:ea typeface="Calibri"/>
                <a:cs typeface="Calibri"/>
                <a:sym typeface="Calibri"/>
              </a:defRPr>
            </a:lvl8pPr>
            <a:lvl9pPr indent="0" lvl="8" marL="1828800" marR="0" rtl="0" algn="l">
              <a:spcBef>
                <a:spcPts val="0"/>
              </a:spcBef>
              <a:spcAft>
                <a:spcPts val="0"/>
              </a:spcAft>
              <a:buNone/>
              <a:defRPr b="0" i="0" sz="2500" u="none" cap="none" strike="noStrike">
                <a:solidFill>
                  <a:srgbClr val="FFFFFF"/>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Shape 11"/>
          <p:cNvSpPr txBox="1"/>
          <p:nvPr>
            <p:ph type="title"/>
          </p:nvPr>
        </p:nvSpPr>
        <p:spPr>
          <a:xfrm>
            <a:off x="584200" y="228600"/>
            <a:ext cx="7721599" cy="947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2800" u="none" cap="none" strike="noStrike">
                <a:solidFill>
                  <a:srgbClr val="FFFFFF"/>
                </a:solidFill>
                <a:latin typeface="Calibri"/>
                <a:ea typeface="Calibri"/>
                <a:cs typeface="Calibri"/>
                <a:sym typeface="Calibri"/>
              </a:defRPr>
            </a:lvl1pPr>
            <a:lvl2pPr indent="0" lvl="1" marL="0" marR="0" rtl="0" algn="l">
              <a:spcBef>
                <a:spcPts val="0"/>
              </a:spcBef>
              <a:spcAft>
                <a:spcPts val="0"/>
              </a:spcAft>
              <a:buNone/>
              <a:defRPr b="0" i="0" sz="2500" u="none" cap="none" strike="noStrike">
                <a:solidFill>
                  <a:srgbClr val="FFFFFF"/>
                </a:solidFill>
                <a:latin typeface="Calibri"/>
                <a:ea typeface="Calibri"/>
                <a:cs typeface="Calibri"/>
                <a:sym typeface="Calibri"/>
              </a:defRPr>
            </a:lvl2pPr>
            <a:lvl3pPr indent="0" lvl="2" marL="0" marR="0" rtl="0" algn="l">
              <a:spcBef>
                <a:spcPts val="0"/>
              </a:spcBef>
              <a:spcAft>
                <a:spcPts val="0"/>
              </a:spcAft>
              <a:buNone/>
              <a:defRPr b="0" i="0" sz="2500" u="none" cap="none" strike="noStrike">
                <a:solidFill>
                  <a:srgbClr val="FFFFFF"/>
                </a:solidFill>
                <a:latin typeface="Calibri"/>
                <a:ea typeface="Calibri"/>
                <a:cs typeface="Calibri"/>
                <a:sym typeface="Calibri"/>
              </a:defRPr>
            </a:lvl3pPr>
            <a:lvl4pPr indent="0" lvl="3" marL="0" marR="0" rtl="0" algn="l">
              <a:spcBef>
                <a:spcPts val="0"/>
              </a:spcBef>
              <a:spcAft>
                <a:spcPts val="0"/>
              </a:spcAft>
              <a:buNone/>
              <a:defRPr b="0" i="0" sz="2500" u="none" cap="none" strike="noStrike">
                <a:solidFill>
                  <a:srgbClr val="FFFFFF"/>
                </a:solidFill>
                <a:latin typeface="Calibri"/>
                <a:ea typeface="Calibri"/>
                <a:cs typeface="Calibri"/>
                <a:sym typeface="Calibri"/>
              </a:defRPr>
            </a:lvl4pPr>
            <a:lvl5pPr indent="0" lvl="4" marL="0" marR="0" rtl="0" algn="l">
              <a:spcBef>
                <a:spcPts val="0"/>
              </a:spcBef>
              <a:spcAft>
                <a:spcPts val="0"/>
              </a:spcAft>
              <a:buNone/>
              <a:defRPr b="0" i="0" sz="2500" u="none" cap="none" strike="noStrike">
                <a:solidFill>
                  <a:srgbClr val="FFFFFF"/>
                </a:solidFill>
                <a:latin typeface="Calibri"/>
                <a:ea typeface="Calibri"/>
                <a:cs typeface="Calibri"/>
                <a:sym typeface="Calibri"/>
              </a:defRPr>
            </a:lvl5pPr>
            <a:lvl6pPr indent="0" lvl="5" marL="457200" marR="0" rtl="0" algn="l">
              <a:spcBef>
                <a:spcPts val="0"/>
              </a:spcBef>
              <a:spcAft>
                <a:spcPts val="0"/>
              </a:spcAft>
              <a:buNone/>
              <a:defRPr b="0" i="0" sz="2500" u="none" cap="none" strike="noStrike">
                <a:solidFill>
                  <a:srgbClr val="FFFFFF"/>
                </a:solidFill>
                <a:latin typeface="Calibri"/>
                <a:ea typeface="Calibri"/>
                <a:cs typeface="Calibri"/>
                <a:sym typeface="Calibri"/>
              </a:defRPr>
            </a:lvl6pPr>
            <a:lvl7pPr indent="0" lvl="6" marL="914400" marR="0" rtl="0" algn="l">
              <a:spcBef>
                <a:spcPts val="0"/>
              </a:spcBef>
              <a:spcAft>
                <a:spcPts val="0"/>
              </a:spcAft>
              <a:buNone/>
              <a:defRPr b="0" i="0" sz="2500" u="none" cap="none" strike="noStrike">
                <a:solidFill>
                  <a:srgbClr val="FFFFFF"/>
                </a:solidFill>
                <a:latin typeface="Calibri"/>
                <a:ea typeface="Calibri"/>
                <a:cs typeface="Calibri"/>
                <a:sym typeface="Calibri"/>
              </a:defRPr>
            </a:lvl7pPr>
            <a:lvl8pPr indent="0" lvl="7" marL="1371600" marR="0" rtl="0" algn="l">
              <a:spcBef>
                <a:spcPts val="0"/>
              </a:spcBef>
              <a:spcAft>
                <a:spcPts val="0"/>
              </a:spcAft>
              <a:buNone/>
              <a:defRPr b="0" i="0" sz="2500" u="none" cap="none" strike="noStrike">
                <a:solidFill>
                  <a:srgbClr val="FFFFFF"/>
                </a:solidFill>
                <a:latin typeface="Calibri"/>
                <a:ea typeface="Calibri"/>
                <a:cs typeface="Calibri"/>
                <a:sym typeface="Calibri"/>
              </a:defRPr>
            </a:lvl8pPr>
            <a:lvl9pPr indent="0" lvl="8" marL="1828800" marR="0" rtl="0" algn="l">
              <a:spcBef>
                <a:spcPts val="0"/>
              </a:spcBef>
              <a:spcAft>
                <a:spcPts val="0"/>
              </a:spcAft>
              <a:buNone/>
              <a:defRPr b="0" i="0" sz="2500" u="none" cap="none" strike="noStrike">
                <a:solidFill>
                  <a:srgbClr val="FFFFFF"/>
                </a:solidFill>
                <a:latin typeface="Calibri"/>
                <a:ea typeface="Calibri"/>
                <a:cs typeface="Calibri"/>
                <a:sym typeface="Calibri"/>
              </a:defRPr>
            </a:lvl9pPr>
          </a:lstStyle>
          <a:p/>
        </p:txBody>
      </p:sp>
      <p:sp>
        <p:nvSpPr>
          <p:cNvPr id="12" name="Shape 12"/>
          <p:cNvSpPr txBox="1"/>
          <p:nvPr>
            <p:ph idx="1" type="body"/>
          </p:nvPr>
        </p:nvSpPr>
        <p:spPr>
          <a:xfrm>
            <a:off x="565150" y="1763716"/>
            <a:ext cx="7772400" cy="4332286"/>
          </a:xfrm>
          <a:prstGeom prst="rect">
            <a:avLst/>
          </a:prstGeom>
          <a:noFill/>
          <a:ln>
            <a:noFill/>
          </a:ln>
        </p:spPr>
        <p:txBody>
          <a:bodyPr anchorCtr="0" anchor="t" bIns="91425" lIns="91425" rIns="91425" tIns="91425"/>
          <a:lstStyle>
            <a:lvl1pPr indent="0" lvl="0" marL="177800" marR="0" rtl="0" algn="l">
              <a:spcBef>
                <a:spcPts val="644"/>
              </a:spcBef>
              <a:spcAft>
                <a:spcPts val="0"/>
              </a:spcAft>
              <a:buClr>
                <a:schemeClr val="lt2"/>
              </a:buClr>
              <a:buSzPct val="100000"/>
              <a:buFont typeface="Times New Roman"/>
              <a:buChar char="•"/>
              <a:defRPr b="0" i="0" sz="2800" u="none" cap="none" strike="noStrike">
                <a:solidFill>
                  <a:schemeClr val="lt2"/>
                </a:solidFill>
                <a:latin typeface="Calibri"/>
                <a:ea typeface="Calibri"/>
                <a:cs typeface="Calibri"/>
                <a:sym typeface="Calibri"/>
              </a:defRPr>
            </a:lvl1pPr>
            <a:lvl2pPr indent="-12700" lvl="1" marL="457200" marR="0" rtl="0" algn="l">
              <a:spcBef>
                <a:spcPts val="480"/>
              </a:spcBef>
              <a:spcAft>
                <a:spcPts val="0"/>
              </a:spcAft>
              <a:buClr>
                <a:schemeClr val="lt2"/>
              </a:buClr>
              <a:buSzPct val="100000"/>
              <a:buFont typeface="Times New Roman"/>
              <a:buChar char="–"/>
              <a:defRPr b="0" i="0" sz="2400" u="none" cap="none" strike="noStrike">
                <a:solidFill>
                  <a:schemeClr val="lt2"/>
                </a:solidFill>
                <a:latin typeface="Calibri"/>
                <a:ea typeface="Calibri"/>
                <a:cs typeface="Calibri"/>
                <a:sym typeface="Calibri"/>
              </a:defRPr>
            </a:lvl2pPr>
            <a:lvl3pPr indent="-101600" lvl="2" marL="800100" marR="0" rtl="0" algn="l">
              <a:spcBef>
                <a:spcPts val="400"/>
              </a:spcBef>
              <a:spcAft>
                <a:spcPts val="0"/>
              </a:spcAft>
              <a:buClr>
                <a:schemeClr val="lt2"/>
              </a:buClr>
              <a:buSzPct val="100000"/>
              <a:buFont typeface="Times New Roman"/>
              <a:buChar char="•"/>
              <a:defRPr b="0" i="0" sz="2000" u="none" cap="none" strike="noStrike">
                <a:solidFill>
                  <a:schemeClr val="lt2"/>
                </a:solidFill>
                <a:latin typeface="Calibri"/>
                <a:ea typeface="Calibri"/>
                <a:cs typeface="Calibri"/>
                <a:sym typeface="Calibri"/>
              </a:defRPr>
            </a:lvl3pPr>
            <a:lvl4pPr indent="-114300" lvl="3" marL="1143000" marR="0" rtl="0" algn="l">
              <a:spcBef>
                <a:spcPts val="360"/>
              </a:spcBef>
              <a:spcAft>
                <a:spcPts val="0"/>
              </a:spcAft>
              <a:buClr>
                <a:schemeClr val="lt2"/>
              </a:buClr>
              <a:buSzPct val="100000"/>
              <a:buFont typeface="Times New Roman"/>
              <a:buChar char="–"/>
              <a:defRPr b="0" i="0" sz="1800" u="none" cap="none" strike="noStrike">
                <a:solidFill>
                  <a:schemeClr val="lt2"/>
                </a:solidFill>
                <a:latin typeface="Calibri"/>
                <a:ea typeface="Calibri"/>
                <a:cs typeface="Calibri"/>
                <a:sym typeface="Calibri"/>
              </a:defRPr>
            </a:lvl4pPr>
            <a:lvl5pPr indent="-114300" lvl="4" marL="14859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5pPr>
            <a:lvl6pPr indent="-114300" lvl="5" marL="19431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6pPr>
            <a:lvl7pPr indent="-114300" lvl="6" marL="24003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7pPr>
            <a:lvl8pPr indent="-114300" lvl="7" marL="28575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8pPr>
            <a:lvl9pPr indent="-114300" lvl="8" marL="3314700" marR="0" rtl="0" algn="l">
              <a:spcBef>
                <a:spcPts val="360"/>
              </a:spcBef>
              <a:spcAft>
                <a:spcPts val="0"/>
              </a:spcAft>
              <a:buClr>
                <a:schemeClr val="lt2"/>
              </a:buClr>
              <a:buSzPct val="100000"/>
              <a:buFont typeface="Noto Sans Symbols"/>
              <a:buChar char="▪"/>
              <a:defRPr b="0" i="0" sz="1800" u="none" cap="none" strike="noStrike">
                <a:solidFill>
                  <a:schemeClr val="lt2"/>
                </a:solidFill>
                <a:latin typeface="Calibri"/>
                <a:ea typeface="Calibri"/>
                <a:cs typeface="Calibri"/>
                <a:sym typeface="Calibri"/>
              </a:defRPr>
            </a:lvl9pPr>
          </a:lstStyle>
          <a:p/>
        </p:txBody>
      </p:sp>
      <p:sp>
        <p:nvSpPr>
          <p:cNvPr id="13" name="Shape 13"/>
          <p:cNvSpPr txBox="1"/>
          <p:nvPr/>
        </p:nvSpPr>
        <p:spPr>
          <a:xfrm>
            <a:off x="5867400" y="6370637"/>
            <a:ext cx="2743199" cy="2587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800" u="none" cap="none" strike="noStrike">
                <a:solidFill>
                  <a:srgbClr val="81BB30"/>
                </a:solidFill>
                <a:latin typeface="Calibri"/>
                <a:ea typeface="Calibri"/>
                <a:cs typeface="Calibri"/>
                <a:sym typeface="Calibri"/>
              </a:rPr>
              <a:t>RxLogix Corporation, Confidential, Copyright </a:t>
            </a:r>
            <a:r>
              <a:rPr b="0" i="0" lang="en-US" sz="700" u="none" cap="none" strike="noStrike">
                <a:solidFill>
                  <a:srgbClr val="81BB30"/>
                </a:solidFill>
                <a:latin typeface="Calibri"/>
                <a:ea typeface="Calibri"/>
                <a:cs typeface="Calibri"/>
                <a:sym typeface="Calibri"/>
              </a:rPr>
              <a:t>©</a:t>
            </a:r>
            <a:r>
              <a:rPr b="0" i="0" lang="en-US" sz="800" u="none" cap="none" strike="noStrike">
                <a:solidFill>
                  <a:srgbClr val="81BB30"/>
                </a:solidFill>
                <a:latin typeface="Calibri"/>
                <a:ea typeface="Calibri"/>
                <a:cs typeface="Calibri"/>
                <a:sym typeface="Calibri"/>
              </a:rPr>
              <a:t>2010    </a:t>
            </a:r>
            <a:fld id="{00000000-1234-1234-1234-123412341234}" type="slidenum">
              <a:rPr b="0" i="0" lang="en-US" sz="1000" u="none" cap="none" strike="noStrike">
                <a:solidFill>
                  <a:srgbClr val="80808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ctrTitle"/>
          </p:nvPr>
        </p:nvSpPr>
        <p:spPr>
          <a:xfrm>
            <a:off x="596902" y="1937381"/>
            <a:ext cx="8064499" cy="13588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sz="4800"/>
              <a:t>INTRODUCTION TO PROGRAMING LANGUAGES</a:t>
            </a:r>
          </a:p>
        </p:txBody>
      </p:sp>
      <p:sp>
        <p:nvSpPr>
          <p:cNvPr id="50" name="Shape 50"/>
          <p:cNvSpPr txBox="1"/>
          <p:nvPr/>
        </p:nvSpPr>
        <p:spPr>
          <a:xfrm>
            <a:off x="596902" y="1965464"/>
            <a:ext cx="8381999" cy="7078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51" name="Shape 51"/>
          <p:cNvSpPr txBox="1"/>
          <p:nvPr/>
        </p:nvSpPr>
        <p:spPr>
          <a:xfrm>
            <a:off x="5961975" y="4709850"/>
            <a:ext cx="2699400" cy="907500"/>
          </a:xfrm>
          <a:prstGeom prst="rect">
            <a:avLst/>
          </a:prstGeom>
          <a:noFill/>
          <a:ln>
            <a:noFill/>
          </a:ln>
        </p:spPr>
        <p:txBody>
          <a:bodyPr anchorCtr="0" anchor="t" bIns="91425" lIns="91425" rIns="91425" tIns="91425">
            <a:noAutofit/>
          </a:bodyPr>
          <a:lstStyle/>
          <a:p>
            <a:pPr indent="-381000" lvl="0" marL="457200">
              <a:spcBef>
                <a:spcPts val="0"/>
              </a:spcBef>
              <a:buClr>
                <a:srgbClr val="FFFFFF"/>
              </a:buClr>
              <a:buSzPct val="100000"/>
              <a:buChar char="-"/>
            </a:pPr>
            <a:r>
              <a:rPr lang="en-US" sz="2400">
                <a:solidFill>
                  <a:srgbClr val="FFFFFF"/>
                </a:solidFill>
              </a:rPr>
              <a:t>Sachin Verma</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What determines a “good” language?</a:t>
            </a:r>
          </a:p>
        </p:txBody>
      </p:sp>
      <p:sp>
        <p:nvSpPr>
          <p:cNvPr id="114" name="Shape 114"/>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381000" lvl="0" marL="457200">
              <a:spcBef>
                <a:spcPts val="0"/>
              </a:spcBef>
              <a:buSzPct val="100000"/>
              <a:buFont typeface="Arial"/>
              <a:buChar char="●"/>
            </a:pPr>
            <a:r>
              <a:rPr lang="en-US" sz="2400"/>
              <a:t>Formerly:  Run-time performance</a:t>
            </a:r>
          </a:p>
          <a:p>
            <a:pPr indent="-381000" lvl="1" marL="914400" rtl="0">
              <a:spcBef>
                <a:spcPts val="0"/>
              </a:spcBef>
              <a:buSzPct val="100000"/>
              <a:buAutoNum type="alphaLcPeriod"/>
            </a:pPr>
            <a:r>
              <a:rPr lang="en-US" sz="2400"/>
              <a:t>(Computers were more expensive than programmers)</a:t>
            </a:r>
          </a:p>
          <a:p>
            <a:pPr indent="457200" lvl="0">
              <a:spcBef>
                <a:spcPts val="0"/>
              </a:spcBef>
              <a:buNone/>
            </a:pPr>
            <a:r>
              <a:t/>
            </a:r>
            <a:endParaRPr sz="2400"/>
          </a:p>
          <a:p>
            <a:pPr indent="-381000" lvl="0" marL="457200">
              <a:spcBef>
                <a:spcPts val="0"/>
              </a:spcBef>
              <a:buSzPct val="100000"/>
              <a:buFont typeface="Arial"/>
              <a:buChar char="●"/>
            </a:pPr>
            <a:r>
              <a:rPr lang="en-US" sz="2400"/>
              <a:t>Now:  Life cycle (human) cost is more important</a:t>
            </a:r>
          </a:p>
          <a:p>
            <a:pPr indent="-381000" lvl="1" marL="914400">
              <a:spcBef>
                <a:spcPts val="0"/>
              </a:spcBef>
              <a:buSzPct val="100000"/>
              <a:buAutoNum type="alphaLcPeriod"/>
            </a:pPr>
            <a:r>
              <a:rPr lang="en-US" sz="2400"/>
              <a:t>Ease of designing,  coding</a:t>
            </a:r>
          </a:p>
          <a:p>
            <a:pPr indent="-381000" lvl="1" marL="914400">
              <a:spcBef>
                <a:spcPts val="0"/>
              </a:spcBef>
              <a:buSzPct val="100000"/>
              <a:buAutoNum type="alphaLcPeriod"/>
            </a:pPr>
            <a:r>
              <a:rPr lang="en-US" sz="2400"/>
              <a:t>Debugging</a:t>
            </a:r>
          </a:p>
          <a:p>
            <a:pPr indent="-381000" lvl="1" marL="914400">
              <a:spcBef>
                <a:spcPts val="0"/>
              </a:spcBef>
              <a:buSzPct val="100000"/>
              <a:buAutoNum type="alphaLcPeriod"/>
            </a:pPr>
            <a:r>
              <a:rPr lang="en-US" sz="2400"/>
              <a:t>Maintenance</a:t>
            </a:r>
          </a:p>
          <a:p>
            <a:pPr indent="-381000" lvl="1" marL="914400" rtl="0">
              <a:spcBef>
                <a:spcPts val="0"/>
              </a:spcBef>
              <a:buSzPct val="100000"/>
              <a:buAutoNum type="alphaLcPeriod"/>
            </a:pPr>
            <a:r>
              <a:rPr lang="en-US" sz="2400"/>
              <a:t>Reusability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1262841"/>
            <a:ext cx="7772400" cy="4332300"/>
          </a:xfrm>
          <a:prstGeom prst="rect">
            <a:avLst/>
          </a:prstGeom>
        </p:spPr>
        <p:txBody>
          <a:bodyPr anchorCtr="0" anchor="ctr" bIns="91425" lIns="91425" rIns="91425" tIns="91425">
            <a:noAutofit/>
          </a:bodyPr>
          <a:lstStyle/>
          <a:p>
            <a:pPr lvl="0" algn="ctr">
              <a:spcBef>
                <a:spcPts val="0"/>
              </a:spcBef>
              <a:buNone/>
            </a:pPr>
            <a:r>
              <a:rPr lang="en-US" sz="4800"/>
              <a:t>Object Oriented World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Why OOPS?</a:t>
            </a:r>
          </a:p>
        </p:txBody>
      </p:sp>
      <p:sp>
        <p:nvSpPr>
          <p:cNvPr id="127" name="Shape 127"/>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0" lvl="0" marL="0">
              <a:spcBef>
                <a:spcPts val="0"/>
              </a:spcBef>
              <a:buNone/>
            </a:pPr>
            <a:r>
              <a:rPr b="1" lang="en-US" sz="2400"/>
              <a:t>Major issues need to resolved:  </a:t>
            </a:r>
          </a:p>
          <a:p>
            <a:pPr indent="-381000" lvl="1" marL="914400">
              <a:spcBef>
                <a:spcPts val="0"/>
              </a:spcBef>
              <a:buSzPct val="100000"/>
            </a:pPr>
            <a:r>
              <a:rPr lang="en-US" sz="2400"/>
              <a:t>How to represent real-life entities  </a:t>
            </a:r>
          </a:p>
          <a:p>
            <a:pPr indent="-381000" lvl="1" marL="914400">
              <a:spcBef>
                <a:spcPts val="0"/>
              </a:spcBef>
              <a:buSzPct val="100000"/>
            </a:pPr>
            <a:r>
              <a:rPr lang="en-US" sz="2400"/>
              <a:t>How to ensure reusability and extensibility of modules  </a:t>
            </a:r>
          </a:p>
          <a:p>
            <a:pPr indent="-381000" lvl="1" marL="914400">
              <a:spcBef>
                <a:spcPts val="0"/>
              </a:spcBef>
              <a:buSzPct val="100000"/>
            </a:pPr>
            <a:r>
              <a:rPr lang="en-US" sz="2400"/>
              <a:t>How to develop modules that are tolerant to any changes in future  </a:t>
            </a:r>
          </a:p>
          <a:p>
            <a:pPr indent="-381000" lvl="1" marL="914400">
              <a:spcBef>
                <a:spcPts val="0"/>
              </a:spcBef>
              <a:buSzPct val="100000"/>
            </a:pPr>
            <a:r>
              <a:rPr lang="en-US" sz="2400"/>
              <a:t>How to improve software productivity and decrease software cost  </a:t>
            </a:r>
          </a:p>
          <a:p>
            <a:pPr indent="-381000" lvl="1" marL="914400">
              <a:spcBef>
                <a:spcPts val="0"/>
              </a:spcBef>
              <a:buSzPct val="100000"/>
            </a:pPr>
            <a:r>
              <a:rPr lang="en-US" sz="2400"/>
              <a:t>How to improve the quality of software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a:t>Object-Oriented Programming</a:t>
            </a:r>
          </a:p>
        </p:txBody>
      </p:sp>
      <p:sp>
        <p:nvSpPr>
          <p:cNvPr id="134" name="Shape 134"/>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381000" lvl="0" marL="457200">
              <a:spcBef>
                <a:spcPts val="0"/>
              </a:spcBef>
              <a:buSzPct val="100000"/>
            </a:pPr>
            <a:r>
              <a:rPr lang="en-US" sz="2400"/>
              <a:t>OOP treats data as a critical element in the program development and does not allow it to flow freely around the system.  </a:t>
            </a:r>
          </a:p>
          <a:p>
            <a:pPr indent="0" lvl="0" marL="0">
              <a:spcBef>
                <a:spcPts val="0"/>
              </a:spcBef>
              <a:buNone/>
            </a:pPr>
            <a:r>
              <a:t/>
            </a:r>
            <a:endParaRPr sz="2400"/>
          </a:p>
          <a:p>
            <a:pPr indent="-381000" lvl="0" marL="457200">
              <a:spcBef>
                <a:spcPts val="0"/>
              </a:spcBef>
              <a:buSzPct val="100000"/>
            </a:pPr>
            <a:r>
              <a:rPr lang="en-US" sz="2400"/>
              <a:t>It ties data more closely to the functions that operate on it, and protects it from accidental modification from outside functions.  </a:t>
            </a:r>
          </a:p>
          <a:p>
            <a:pPr indent="0" lvl="0" marL="0">
              <a:spcBef>
                <a:spcPts val="0"/>
              </a:spcBef>
              <a:buNone/>
            </a:pPr>
            <a:r>
              <a:t/>
            </a:r>
            <a:endParaRPr sz="2400"/>
          </a:p>
          <a:p>
            <a:pPr indent="-381000" lvl="0" marL="457200">
              <a:spcBef>
                <a:spcPts val="0"/>
              </a:spcBef>
              <a:buSzPct val="100000"/>
            </a:pPr>
            <a:r>
              <a:rPr lang="en-US" sz="2400"/>
              <a:t>OOP allows decomposition of a problem into a number of entities called objects.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711150" y="1501850"/>
            <a:ext cx="7721699" cy="451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000"/>
              <a:t>Basic concepts of OOP</a:t>
            </a:r>
          </a:p>
        </p:txBody>
      </p:sp>
      <p:sp>
        <p:nvSpPr>
          <p:cNvPr id="147" name="Shape 147"/>
          <p:cNvSpPr txBox="1"/>
          <p:nvPr>
            <p:ph idx="1" type="body"/>
          </p:nvPr>
        </p:nvSpPr>
        <p:spPr>
          <a:xfrm>
            <a:off x="558850" y="1476050"/>
            <a:ext cx="7772400" cy="4507500"/>
          </a:xfrm>
          <a:prstGeom prst="rect">
            <a:avLst/>
          </a:prstGeom>
        </p:spPr>
        <p:txBody>
          <a:bodyPr anchorCtr="0" anchor="t" bIns="91425" lIns="91425" rIns="91425" tIns="91425">
            <a:noAutofit/>
          </a:bodyPr>
          <a:lstStyle/>
          <a:p>
            <a:pPr indent="-381000" lvl="0" marL="457200">
              <a:spcBef>
                <a:spcPts val="0"/>
              </a:spcBef>
              <a:buSzPct val="100000"/>
            </a:pPr>
            <a:r>
              <a:rPr lang="en-US" sz="2400"/>
              <a:t>Objects  </a:t>
            </a:r>
          </a:p>
          <a:p>
            <a:pPr indent="-381000" lvl="0" marL="457200">
              <a:spcBef>
                <a:spcPts val="0"/>
              </a:spcBef>
              <a:buSzPct val="100000"/>
            </a:pPr>
            <a:r>
              <a:rPr lang="en-US" sz="2400"/>
              <a:t>Class  </a:t>
            </a:r>
          </a:p>
          <a:p>
            <a:pPr indent="-381000" lvl="0" marL="457200">
              <a:spcBef>
                <a:spcPts val="0"/>
              </a:spcBef>
              <a:buSzPct val="100000"/>
            </a:pPr>
            <a:r>
              <a:rPr lang="en-US" sz="2400"/>
              <a:t>Data Abstraction  </a:t>
            </a:r>
          </a:p>
          <a:p>
            <a:pPr indent="-381000" lvl="0" marL="457200">
              <a:spcBef>
                <a:spcPts val="0"/>
              </a:spcBef>
              <a:buSzPct val="100000"/>
            </a:pPr>
            <a:r>
              <a:rPr lang="en-US" sz="2400"/>
              <a:t>Data Encapsulation  </a:t>
            </a:r>
          </a:p>
          <a:p>
            <a:pPr indent="-381000" lvl="0" marL="457200">
              <a:spcBef>
                <a:spcPts val="0"/>
              </a:spcBef>
              <a:buSzPct val="100000"/>
            </a:pPr>
            <a:r>
              <a:rPr lang="en-US" sz="2400"/>
              <a:t>Inheritance  </a:t>
            </a:r>
          </a:p>
          <a:p>
            <a:pPr indent="-381000" lvl="0" marL="457200">
              <a:spcBef>
                <a:spcPts val="0"/>
              </a:spcBef>
              <a:buSzPct val="100000"/>
            </a:pPr>
            <a:r>
              <a:rPr lang="en-US" sz="2400"/>
              <a:t>Polymorphism  </a:t>
            </a:r>
          </a:p>
          <a:p>
            <a:pPr indent="-381000" lvl="0" marL="457200">
              <a:spcBef>
                <a:spcPts val="0"/>
              </a:spcBef>
              <a:buSzPct val="100000"/>
            </a:pPr>
            <a:r>
              <a:rPr lang="en-US" sz="2400"/>
              <a:t>Dynamic binding  </a:t>
            </a:r>
          </a:p>
          <a:p>
            <a:pPr indent="-381000" lvl="0" marL="457200" rtl="0">
              <a:spcBef>
                <a:spcPts val="0"/>
              </a:spcBef>
              <a:buSzPct val="100000"/>
            </a:pPr>
            <a:r>
              <a:rPr lang="en-US" sz="2400"/>
              <a:t>Message Passing </a:t>
            </a:r>
          </a:p>
          <a:p>
            <a:pPr indent="0" lvl="0" marL="0" rtl="0">
              <a:spcBef>
                <a:spcPts val="0"/>
              </a:spcBef>
              <a:buNone/>
            </a:pPr>
            <a:r>
              <a:t/>
            </a:r>
            <a:endParaRPr sz="2400"/>
          </a:p>
          <a:p>
            <a:pPr indent="0" lvl="0" marL="0">
              <a:spcBef>
                <a:spcPts val="0"/>
              </a:spcBef>
              <a:buNone/>
            </a:pPr>
            <a:r>
              <a:rPr lang="en-US" sz="2400"/>
              <a:t>The three pillars of object-oriented development:  </a:t>
            </a:r>
          </a:p>
          <a:p>
            <a:pPr indent="-381000" lvl="0" marL="457200">
              <a:spcBef>
                <a:spcPts val="0"/>
              </a:spcBef>
              <a:buSzPct val="100000"/>
            </a:pPr>
            <a:r>
              <a:rPr b="1" lang="en-US" sz="2400"/>
              <a:t>Encapsulation, Inheritance, and Polymorphism</a:t>
            </a:r>
            <a:r>
              <a:rPr lang="en-US" sz="2400"/>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a:t>Objects</a:t>
            </a:r>
          </a:p>
        </p:txBody>
      </p:sp>
      <p:sp>
        <p:nvSpPr>
          <p:cNvPr id="154" name="Shape 154"/>
          <p:cNvSpPr txBox="1"/>
          <p:nvPr>
            <p:ph idx="1" type="body"/>
          </p:nvPr>
        </p:nvSpPr>
        <p:spPr>
          <a:xfrm>
            <a:off x="558850" y="1464541"/>
            <a:ext cx="7772400" cy="4332300"/>
          </a:xfrm>
          <a:prstGeom prst="rect">
            <a:avLst/>
          </a:prstGeom>
        </p:spPr>
        <p:txBody>
          <a:bodyPr anchorCtr="0" anchor="t" bIns="91425" lIns="91425" rIns="91425" tIns="91425">
            <a:noAutofit/>
          </a:bodyPr>
          <a:lstStyle/>
          <a:p>
            <a:pPr indent="-228600" lvl="0" marL="457200" rtl="0">
              <a:spcBef>
                <a:spcPts val="0"/>
              </a:spcBef>
            </a:pPr>
            <a:r>
              <a:rPr lang="en-US"/>
              <a:t>Objects are the basic run-time entities in an object- oriented system										</a:t>
            </a:r>
          </a:p>
          <a:p>
            <a:pPr indent="-228600" lvl="0" marL="457200" rtl="0">
              <a:spcBef>
                <a:spcPts val="0"/>
              </a:spcBef>
            </a:pPr>
            <a:r>
              <a:rPr lang="en-US"/>
              <a:t> They may represent a person, a place, a bank account, a table of data or any item that the program must handle.					 </a:t>
            </a:r>
          </a:p>
          <a:p>
            <a:pPr indent="0" lvl="0" marL="0" rtl="0">
              <a:spcBef>
                <a:spcPts val="0"/>
              </a:spcBef>
              <a:buNone/>
            </a:pPr>
            <a:r>
              <a:t/>
            </a:r>
            <a:endParaRPr/>
          </a:p>
          <a:p>
            <a:pPr indent="-228600" lvl="0" marL="457200" rtl="0">
              <a:spcBef>
                <a:spcPts val="0"/>
              </a:spcBef>
            </a:pPr>
            <a:r>
              <a:rPr lang="en-US"/>
              <a:t> Program objects should be chosen such that they match closely with the real-world objects.						 								</a:t>
            </a:r>
          </a:p>
          <a:p>
            <a:pPr indent="-228600" lvl="0" marL="457200" rtl="0">
              <a:spcBef>
                <a:spcPts val="0"/>
              </a:spcBef>
            </a:pPr>
            <a:r>
              <a:rPr lang="en-US"/>
              <a:t> Objects take up space in the memory and have an associated address like structure in C.						 								</a:t>
            </a:r>
          </a:p>
          <a:p>
            <a:pPr indent="-228600" lvl="0" marL="457200" rtl="0">
              <a:spcBef>
                <a:spcPts val="0"/>
              </a:spcBef>
            </a:pPr>
            <a:r>
              <a:rPr lang="en-US"/>
              <a:t> When a program is executed the objects interact by sending messages to one another.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Ways to represent Objects</a:t>
            </a:r>
          </a:p>
        </p:txBody>
      </p:sp>
      <p:pic>
        <p:nvPicPr>
          <p:cNvPr descr="Object.png" id="161" name="Shape 161"/>
          <p:cNvPicPr preferRelativeResize="0"/>
          <p:nvPr/>
        </p:nvPicPr>
        <p:blipFill>
          <a:blip r:embed="rId3">
            <a:alphaModFix/>
          </a:blip>
          <a:stretch>
            <a:fillRect/>
          </a:stretch>
        </p:blipFill>
        <p:spPr>
          <a:xfrm>
            <a:off x="3003250" y="1743474"/>
            <a:ext cx="3796450" cy="408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a:t>Class</a:t>
            </a:r>
          </a:p>
        </p:txBody>
      </p:sp>
      <p:sp>
        <p:nvSpPr>
          <p:cNvPr id="168" name="Shape 168"/>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rPr lang="en-US" sz="2400"/>
              <a:t>A class is nothing but a </a:t>
            </a:r>
            <a:r>
              <a:rPr b="1" lang="en-US" sz="2400"/>
              <a:t>blueprint</a:t>
            </a:r>
            <a:r>
              <a:rPr lang="en-US" sz="2400"/>
              <a:t> or a template for creating different objects which defines its properties and behaviors. Java class objects exhibit the properties and behaviors defined by its class. A class can contain fields and methods to describe the behavior of an object.</a:t>
            </a:r>
          </a:p>
          <a:p>
            <a:pPr indent="0" lvl="0" marL="0">
              <a:spcBef>
                <a:spcPts val="0"/>
              </a:spcBef>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Encapsulation</a:t>
            </a:r>
          </a:p>
        </p:txBody>
      </p:sp>
      <p:sp>
        <p:nvSpPr>
          <p:cNvPr id="175" name="Shape 175"/>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381000" lvl="0" marL="457200" rtl="0">
              <a:spcBef>
                <a:spcPts val="0"/>
              </a:spcBef>
              <a:buSzPct val="100000"/>
            </a:pPr>
            <a:r>
              <a:rPr lang="en-US" sz="2400"/>
              <a:t>The wrapping up of data and functions into a single unit is known as Encapsulation.</a:t>
            </a:r>
          </a:p>
          <a:p>
            <a:pPr indent="0" lvl="0" marL="0" rtl="0">
              <a:spcBef>
                <a:spcPts val="0"/>
              </a:spcBef>
              <a:buNone/>
            </a:pPr>
            <a:r>
              <a:t/>
            </a:r>
            <a:endParaRPr sz="2400"/>
          </a:p>
          <a:p>
            <a:pPr indent="-381000" lvl="0" marL="457200" rtl="0">
              <a:spcBef>
                <a:spcPts val="0"/>
              </a:spcBef>
              <a:buSzPct val="100000"/>
            </a:pPr>
            <a:r>
              <a:rPr lang="en-US" sz="2400"/>
              <a:t>The data is not accessible to the outside world and only those functions which are wrapped in the class can access it.</a:t>
            </a:r>
          </a:p>
          <a:p>
            <a:pPr indent="0" lvl="0" marL="0" rtl="0">
              <a:spcBef>
                <a:spcPts val="0"/>
              </a:spcBef>
              <a:buNone/>
            </a:pPr>
            <a:r>
              <a:t/>
            </a:r>
            <a:endParaRPr sz="2400"/>
          </a:p>
          <a:p>
            <a:pPr indent="-381000" lvl="0" marL="457200" rtl="0">
              <a:spcBef>
                <a:spcPts val="0"/>
              </a:spcBef>
              <a:buSzPct val="100000"/>
            </a:pPr>
            <a:r>
              <a:rPr lang="en-US" sz="2400"/>
              <a:t>This insulation of the data from direct access by the program is called data hiding or information hiding. </a:t>
            </a:r>
          </a:p>
          <a:p>
            <a:pPr indent="0" lvl="0" marL="0" marR="0" rtl="0" algn="l">
              <a:lnSpc>
                <a:spcPct val="100000"/>
              </a:lnSpc>
              <a:spcBef>
                <a:spcPts val="36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584200" y="228600"/>
            <a:ext cx="7721599" cy="947737"/>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2800" u="none" cap="none" strike="noStrike">
                <a:solidFill>
                  <a:srgbClr val="FFFFFF"/>
                </a:solidFill>
                <a:latin typeface="Calibri"/>
                <a:ea typeface="Calibri"/>
                <a:cs typeface="Calibri"/>
                <a:sym typeface="Calibri"/>
              </a:rPr>
              <a:t>Agenda</a:t>
            </a:r>
          </a:p>
        </p:txBody>
      </p:sp>
      <p:sp>
        <p:nvSpPr>
          <p:cNvPr id="57" name="Shape 57"/>
          <p:cNvSpPr txBox="1"/>
          <p:nvPr>
            <p:ph idx="1" type="body"/>
          </p:nvPr>
        </p:nvSpPr>
        <p:spPr>
          <a:xfrm>
            <a:off x="584200" y="1377350"/>
            <a:ext cx="7772400" cy="4332286"/>
          </a:xfrm>
          <a:prstGeom prst="rect">
            <a:avLst/>
          </a:prstGeom>
          <a:noFill/>
          <a:ln>
            <a:noFill/>
          </a:ln>
        </p:spPr>
        <p:txBody>
          <a:bodyPr anchorCtr="0" anchor="t" bIns="45700" lIns="91425" rIns="91425" tIns="45700">
            <a:noAutofit/>
          </a:bodyPr>
          <a:lstStyle/>
          <a:p>
            <a:pPr indent="0" lvl="0" marL="0" marR="0" rtl="0" algn="l">
              <a:spcBef>
                <a:spcPts val="400"/>
              </a:spcBef>
              <a:spcAft>
                <a:spcPts val="0"/>
              </a:spcAft>
              <a:buNone/>
            </a:pPr>
            <a:r>
              <a:t/>
            </a:r>
            <a:endParaRPr/>
          </a:p>
          <a:p>
            <a:pPr indent="-165100" lvl="1" marL="457200" marR="0" rtl="0" algn="l">
              <a:spcBef>
                <a:spcPts val="400"/>
              </a:spcBef>
              <a:spcAft>
                <a:spcPts val="0"/>
              </a:spcAft>
              <a:buClr>
                <a:schemeClr val="lt2"/>
              </a:buClr>
              <a:buSzPct val="100000"/>
              <a:buFont typeface="Times New Roman"/>
              <a:buChar char="–"/>
            </a:pPr>
            <a:r>
              <a:rPr lang="en-US"/>
              <a:t>Introduction</a:t>
            </a:r>
          </a:p>
          <a:p>
            <a:pPr lvl="2" marR="0" rtl="0" algn="l">
              <a:spcBef>
                <a:spcPts val="400"/>
              </a:spcBef>
              <a:spcAft>
                <a:spcPts val="0"/>
              </a:spcAft>
            </a:pPr>
            <a:r>
              <a:rPr lang="en-US"/>
              <a:t>What’s Programming Language?</a:t>
            </a:r>
          </a:p>
          <a:p>
            <a:pPr lvl="2" marR="0" rtl="0" algn="l">
              <a:spcBef>
                <a:spcPts val="400"/>
              </a:spcBef>
              <a:spcAft>
                <a:spcPts val="0"/>
              </a:spcAft>
            </a:pPr>
            <a:r>
              <a:rPr lang="en-US"/>
              <a:t>Why So many languages? </a:t>
            </a:r>
          </a:p>
          <a:p>
            <a:pPr lvl="2" marR="0" rtl="0" algn="l">
              <a:spcBef>
                <a:spcPts val="400"/>
              </a:spcBef>
              <a:spcAft>
                <a:spcPts val="0"/>
              </a:spcAft>
            </a:pPr>
            <a:r>
              <a:rPr lang="en-US"/>
              <a:t>History</a:t>
            </a:r>
          </a:p>
          <a:p>
            <a:pPr indent="-165100" lvl="1" marL="457200" marR="0" rtl="0" algn="l">
              <a:spcBef>
                <a:spcPts val="400"/>
              </a:spcBef>
              <a:spcAft>
                <a:spcPts val="0"/>
              </a:spcAft>
              <a:buClr>
                <a:schemeClr val="lt2"/>
              </a:buClr>
              <a:buSzPct val="100000"/>
              <a:buFont typeface="Times New Roman"/>
              <a:buChar char="–"/>
            </a:pPr>
            <a:r>
              <a:rPr lang="en-US"/>
              <a:t>Object Oriented World</a:t>
            </a:r>
          </a:p>
          <a:p>
            <a:pPr lvl="2" marR="0" rtl="0" algn="l">
              <a:spcBef>
                <a:spcPts val="400"/>
              </a:spcBef>
              <a:spcAft>
                <a:spcPts val="0"/>
              </a:spcAft>
            </a:pPr>
            <a:r>
              <a:rPr lang="en-US"/>
              <a:t>Basic Terminologies</a:t>
            </a:r>
          </a:p>
          <a:p>
            <a:pPr lvl="2" marR="0" rtl="0" algn="l">
              <a:spcBef>
                <a:spcPts val="400"/>
              </a:spcBef>
              <a:spcAft>
                <a:spcPts val="0"/>
              </a:spcAft>
            </a:pPr>
            <a:r>
              <a:rPr lang="en-US"/>
              <a:t>misconceptions</a:t>
            </a:r>
          </a:p>
          <a:p>
            <a:pPr lvl="1" rtl="0">
              <a:spcBef>
                <a:spcPts val="0"/>
              </a:spcBef>
              <a:buClr>
                <a:schemeClr val="lt2"/>
              </a:buClr>
              <a:buSzPct val="100000"/>
              <a:buFont typeface="Times New Roman"/>
              <a:buChar char="–"/>
            </a:pPr>
            <a:r>
              <a:rPr lang="en-US"/>
              <a:t>Software Methodologies</a:t>
            </a:r>
          </a:p>
          <a:p>
            <a:pPr lvl="2" rtl="0">
              <a:spcBef>
                <a:spcPts val="0"/>
              </a:spcBef>
            </a:pPr>
            <a:r>
              <a:rPr lang="en-US"/>
              <a:t>Waterfall model</a:t>
            </a:r>
          </a:p>
          <a:p>
            <a:pPr lvl="2" rtl="0">
              <a:spcBef>
                <a:spcPts val="0"/>
              </a:spcBef>
            </a:pPr>
            <a:r>
              <a:rPr lang="en-US"/>
              <a:t>Agile</a:t>
            </a:r>
          </a:p>
          <a:p>
            <a:pPr lvl="2" rtl="0">
              <a:spcBef>
                <a:spcPts val="0"/>
              </a:spcBef>
            </a:pPr>
            <a:r>
              <a:rPr lang="en-US"/>
              <a:t>SCRUM</a:t>
            </a:r>
          </a:p>
          <a:p>
            <a:pPr lvl="2" rtl="0">
              <a:spcBef>
                <a:spcPts val="0"/>
              </a:spcBef>
            </a:pPr>
            <a:r>
              <a:rPr lang="en-US"/>
              <a:t>TDD</a:t>
            </a:r>
          </a:p>
          <a:p>
            <a:pPr indent="457200" lvl="0" marR="0" rtl="0" algn="l">
              <a:spcBef>
                <a:spcPts val="400"/>
              </a:spcBef>
              <a:spcAft>
                <a:spcPts val="0"/>
              </a:spcAft>
              <a:buNone/>
            </a:pPr>
            <a:r>
              <a:t/>
            </a:r>
            <a:endParaRPr/>
          </a:p>
          <a:p>
            <a:pPr indent="-177800" lvl="0" marL="177800" marR="0" rtl="0" algn="l">
              <a:lnSpc>
                <a:spcPct val="100000"/>
              </a:lnSpc>
              <a:spcBef>
                <a:spcPts val="460"/>
              </a:spcBef>
              <a:spcAft>
                <a:spcPts val="0"/>
              </a:spcAft>
              <a:buClr>
                <a:schemeClr val="lt2"/>
              </a:buClr>
              <a:buSzPct val="100000"/>
              <a:buFont typeface="Times New Roman"/>
              <a:buNone/>
            </a:pPr>
            <a:r>
              <a:t/>
            </a:r>
            <a:endParaRPr b="0" i="0" sz="2000" u="none" cap="none" strike="noStrike">
              <a:solidFill>
                <a:schemeClr val="lt2"/>
              </a:solidFill>
              <a:latin typeface="Calibri"/>
              <a:ea typeface="Calibri"/>
              <a:cs typeface="Calibri"/>
              <a:sym typeface="Calibri"/>
            </a:endParaRPr>
          </a:p>
        </p:txBody>
      </p:sp>
      <p:sp>
        <p:nvSpPr>
          <p:cNvPr id="58" name="Shape 58"/>
          <p:cNvSpPr txBox="1"/>
          <p:nvPr>
            <p:ph idx="11" type="ftr"/>
          </p:nvPr>
        </p:nvSpPr>
        <p:spPr>
          <a:xfrm>
            <a:off x="0" y="6624638"/>
            <a:ext cx="2971799" cy="215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Abstraction</a:t>
            </a:r>
          </a:p>
        </p:txBody>
      </p:sp>
      <p:sp>
        <p:nvSpPr>
          <p:cNvPr id="182" name="Shape 182"/>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228600" lvl="0" marL="457200" rtl="0" algn="just">
              <a:spcBef>
                <a:spcPts val="0"/>
              </a:spcBef>
            </a:pPr>
            <a:r>
              <a:rPr lang="en-US"/>
              <a:t>Abstraction refers to the act of representing essential features without including the background details or explanations.</a:t>
            </a:r>
          </a:p>
          <a:p>
            <a:pPr indent="0" lvl="0" marL="0" rtl="0" algn="just">
              <a:spcBef>
                <a:spcPts val="0"/>
              </a:spcBef>
              <a:buNone/>
            </a:pPr>
            <a:r>
              <a:t/>
            </a:r>
            <a:endParaRPr/>
          </a:p>
          <a:p>
            <a:pPr indent="-228600" lvl="0" marL="457200" rtl="0" algn="just">
              <a:spcBef>
                <a:spcPts val="0"/>
              </a:spcBef>
            </a:pPr>
            <a:r>
              <a:rPr lang="en-US"/>
              <a:t>Classes use the concept of abstraction and are defined as a list of abstract attributes such as size, weight and cost, and functions to operate on these functions.</a:t>
            </a:r>
          </a:p>
          <a:p>
            <a:pPr indent="0" lvl="0" marL="0" algn="just">
              <a:spcBef>
                <a:spcPts val="0"/>
              </a:spcBef>
              <a:buNone/>
            </a:pPr>
            <a:r>
              <a:t/>
            </a:r>
            <a:endParaRPr/>
          </a:p>
          <a:p>
            <a:pPr indent="-228600" lvl="0" marL="457200" rtl="0" algn="just">
              <a:spcBef>
                <a:spcPts val="0"/>
              </a:spcBef>
            </a:pPr>
            <a:r>
              <a:rPr lang="en-US"/>
              <a:t>Since the classes use the concept of data abstraction, they are known as Abstract Data Types. </a:t>
            </a:r>
          </a:p>
          <a:p>
            <a:pPr lvl="0">
              <a:spcBef>
                <a:spcPts val="0"/>
              </a:spcBef>
              <a:buClr>
                <a:schemeClr val="dk1"/>
              </a:buClr>
              <a:buSzPct val="55000"/>
              <a:buFont typeface="Arial"/>
              <a:buNone/>
            </a:pPr>
            <a:r>
              <a:rPr lang="en-US"/>
              <a:t>				</a:t>
            </a:r>
          </a:p>
          <a:p>
            <a:pPr lvl="0">
              <a:spcBef>
                <a:spcPts val="0"/>
              </a:spcBef>
              <a:buClr>
                <a:schemeClr val="dk1"/>
              </a:buClr>
              <a:buSzPct val="55000"/>
              <a:buFont typeface="Arial"/>
              <a:buNone/>
            </a:pPr>
            <a:r>
              <a:rPr lang="en-US"/>
              <a:t>			</a:t>
            </a:r>
          </a:p>
          <a:p>
            <a:pPr lvl="0">
              <a:spcBef>
                <a:spcPts val="0"/>
              </a:spcBef>
              <a:buClr>
                <a:schemeClr val="dk1"/>
              </a:buClr>
              <a:buSzPct val="55000"/>
              <a:buFont typeface="Arial"/>
              <a:buNone/>
            </a:pPr>
            <a:r>
              <a:rPr lang="en-US"/>
              <a:t>		</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Inheritance</a:t>
            </a:r>
          </a:p>
        </p:txBody>
      </p:sp>
      <p:sp>
        <p:nvSpPr>
          <p:cNvPr id="189" name="Shape 189"/>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228600" lvl="0" marL="457200" algn="just">
              <a:spcBef>
                <a:spcPts val="0"/>
              </a:spcBef>
            </a:pPr>
            <a:r>
              <a:rPr lang="en-US"/>
              <a:t>Inheritance is the process by which objects of one class acquire the properties of objects of another class.</a:t>
            </a:r>
          </a:p>
          <a:p>
            <a:pPr indent="0" lvl="0" marL="0" rtl="0" algn="just">
              <a:spcBef>
                <a:spcPts val="0"/>
              </a:spcBef>
              <a:buNone/>
            </a:pPr>
            <a:r>
              <a:t/>
            </a:r>
            <a:endParaRPr/>
          </a:p>
          <a:p>
            <a:pPr indent="-228600" lvl="0" marL="457200" rtl="0" algn="just">
              <a:spcBef>
                <a:spcPts val="0"/>
              </a:spcBef>
            </a:pPr>
            <a:r>
              <a:rPr lang="en-US"/>
              <a:t>The principle behind this sort of division is that each derived class shares common characteristics with the class from which it is derived.</a:t>
            </a:r>
          </a:p>
          <a:p>
            <a:pPr indent="0" lvl="0" marL="0" algn="just">
              <a:spcBef>
                <a:spcPts val="0"/>
              </a:spcBef>
              <a:buNone/>
            </a:pPr>
            <a:r>
              <a:t/>
            </a:r>
            <a:endParaRPr/>
          </a:p>
          <a:p>
            <a:pPr indent="-228600" lvl="0" marL="457200" rtl="0" algn="just">
              <a:spcBef>
                <a:spcPts val="0"/>
              </a:spcBef>
            </a:pPr>
            <a:r>
              <a:rPr lang="en-US"/>
              <a:t>In OOP the concept of inheritance provides the idea of reusability.</a:t>
            </a:r>
          </a:p>
          <a:p>
            <a:pPr indent="0" lvl="0" marL="0" rtl="0" algn="just">
              <a:spcBef>
                <a:spcPts val="0"/>
              </a:spcBef>
              <a:buNone/>
            </a:pPr>
            <a:r>
              <a:t/>
            </a:r>
            <a:endParaRPr/>
          </a:p>
          <a:p>
            <a:pPr indent="-228600" lvl="0" marL="457200" rtl="0" algn="just">
              <a:spcBef>
                <a:spcPts val="0"/>
              </a:spcBef>
            </a:pPr>
            <a:r>
              <a:rPr lang="en-US"/>
              <a:t>This means that we can add additional features to an existing class without modifying it.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Polymorphism</a:t>
            </a:r>
          </a:p>
        </p:txBody>
      </p:sp>
      <p:sp>
        <p:nvSpPr>
          <p:cNvPr id="196" name="Shape 196"/>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228600" lvl="0" marL="457200" rtl="0" algn="just">
              <a:spcBef>
                <a:spcPts val="0"/>
              </a:spcBef>
            </a:pPr>
            <a:r>
              <a:rPr lang="en-US"/>
              <a:t>Polymorphism means the ability to take more than one form.</a:t>
            </a:r>
          </a:p>
          <a:p>
            <a:pPr indent="0" lvl="0" marL="0" rtl="0" algn="just">
              <a:spcBef>
                <a:spcPts val="0"/>
              </a:spcBef>
              <a:buNone/>
            </a:pPr>
            <a:r>
              <a:t/>
            </a:r>
            <a:endParaRPr/>
          </a:p>
          <a:p>
            <a:pPr indent="-228600" lvl="0" marL="457200" rtl="0" algn="just">
              <a:spcBef>
                <a:spcPts val="0"/>
              </a:spcBef>
            </a:pPr>
            <a:r>
              <a:rPr lang="en-US"/>
              <a:t>That is an operation may exhibit different behaviours in different instances. The behaviour depends upon the types of data used in the operation.</a:t>
            </a:r>
          </a:p>
          <a:p>
            <a:pPr lvl="0" rtl="0" algn="just">
              <a:spcBef>
                <a:spcPts val="0"/>
              </a:spcBef>
              <a:buNone/>
            </a:pPr>
            <a:r>
              <a:t/>
            </a:r>
            <a:endParaRPr/>
          </a:p>
          <a:p>
            <a:pPr lvl="0" rtl="0" algn="just">
              <a:spcBef>
                <a:spcPts val="0"/>
              </a:spcBef>
              <a:buNone/>
            </a:pPr>
            <a:r>
              <a:rPr lang="en-US"/>
              <a:t> Example: Operation of addition.</a:t>
            </a:r>
          </a:p>
          <a:p>
            <a:pPr lvl="0" rtl="0" algn="just">
              <a:spcBef>
                <a:spcPts val="0"/>
              </a:spcBef>
              <a:buNone/>
            </a:pPr>
            <a:r>
              <a:t/>
            </a:r>
            <a:endParaRPr/>
          </a:p>
          <a:p>
            <a:pPr lvl="0" rtl="0" algn="just">
              <a:spcBef>
                <a:spcPts val="0"/>
              </a:spcBef>
              <a:buNone/>
            </a:pPr>
            <a:r>
              <a:rPr lang="en-US"/>
              <a:t>For two numbers the operation will generate a sum. If the operands are strings, then the operation would produce a third string by concatenation. </a:t>
            </a:r>
          </a:p>
          <a:p>
            <a:pPr indent="-228600" lvl="0" marL="457200">
              <a:spcBef>
                <a:spcPts val="0"/>
              </a:spcBef>
              <a:buNone/>
            </a:pPr>
            <a:r>
              <a:rPr lang="en-US"/>
              <a:t>							</a:t>
            </a:r>
          </a:p>
          <a:p>
            <a:pPr lvl="0">
              <a:spcBef>
                <a:spcPts val="0"/>
              </a:spcBef>
              <a:buClr>
                <a:schemeClr val="dk1"/>
              </a:buClr>
              <a:buSzPct val="55000"/>
              <a:buFont typeface="Arial"/>
              <a:buNone/>
            </a:pPr>
            <a:r>
              <a:rPr lang="en-US"/>
              <a:t>						 					</a:t>
            </a:r>
          </a:p>
          <a:p>
            <a:pPr lvl="0">
              <a:spcBef>
                <a:spcPts val="0"/>
              </a:spcBef>
              <a:buClr>
                <a:schemeClr val="dk1"/>
              </a:buClr>
              <a:buSzPct val="55000"/>
              <a:buFont typeface="Arial"/>
              <a:buNone/>
            </a:pPr>
            <a:r>
              <a:rPr lang="en-US"/>
              <a:t>				</a:t>
            </a:r>
          </a:p>
          <a:p>
            <a:pPr lvl="0">
              <a:spcBef>
                <a:spcPts val="0"/>
              </a:spcBef>
              <a:buClr>
                <a:schemeClr val="dk1"/>
              </a:buClr>
              <a:buSzPct val="55000"/>
              <a:buFont typeface="Arial"/>
              <a:buNone/>
            </a:pPr>
            <a:r>
              <a:rPr lang="en-US"/>
              <a:t>			</a:t>
            </a:r>
          </a:p>
          <a:p>
            <a:pPr lvl="0">
              <a:spcBef>
                <a:spcPts val="0"/>
              </a:spcBef>
              <a:buClr>
                <a:schemeClr val="dk1"/>
              </a:buClr>
              <a:buSzPct val="55000"/>
              <a:buFont typeface="Arial"/>
              <a:buNone/>
            </a:pPr>
            <a:r>
              <a:rPr lang="en-US"/>
              <a:t>		</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Message Communication</a:t>
            </a:r>
          </a:p>
        </p:txBody>
      </p:sp>
      <p:sp>
        <p:nvSpPr>
          <p:cNvPr id="203" name="Shape 203"/>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228600" lvl="0" marL="457200" rtl="0" algn="just">
              <a:spcBef>
                <a:spcPts val="0"/>
              </a:spcBef>
            </a:pPr>
            <a:r>
              <a:rPr lang="en-US"/>
              <a:t>An object-oriented program consists of a set of objects that communicate with each other.</a:t>
            </a:r>
          </a:p>
          <a:p>
            <a:pPr indent="0" lvl="0" marL="0" rtl="0" algn="just">
              <a:spcBef>
                <a:spcPts val="0"/>
              </a:spcBef>
              <a:buNone/>
            </a:pPr>
            <a:r>
              <a:t/>
            </a:r>
            <a:endParaRPr/>
          </a:p>
          <a:p>
            <a:pPr indent="-228600" lvl="0" marL="457200" rtl="0" algn="just">
              <a:spcBef>
                <a:spcPts val="0"/>
              </a:spcBef>
            </a:pPr>
            <a:r>
              <a:rPr lang="en-US"/>
              <a:t>Object communicate with one another by sending and receiving information much the same way as people pass message to one another.</a:t>
            </a:r>
          </a:p>
          <a:p>
            <a:pPr indent="0" lvl="0" marL="0" rtl="0" algn="just">
              <a:spcBef>
                <a:spcPts val="0"/>
              </a:spcBef>
              <a:buNone/>
            </a:pPr>
            <a:r>
              <a:t/>
            </a:r>
            <a:endParaRPr/>
          </a:p>
          <a:p>
            <a:pPr indent="-228600" lvl="0" marL="457200" rtl="0" algn="just">
              <a:spcBef>
                <a:spcPts val="0"/>
              </a:spcBef>
            </a:pPr>
            <a:r>
              <a:rPr lang="en-US"/>
              <a:t>Message passing involves specifying the name of the object, the name of the function (message) and the information to be sent. </a:t>
            </a:r>
          </a:p>
        </p:txBody>
      </p:sp>
      <p:pic>
        <p:nvPicPr>
          <p:cNvPr descr="message.png" id="204" name="Shape 204"/>
          <p:cNvPicPr preferRelativeResize="0"/>
          <p:nvPr/>
        </p:nvPicPr>
        <p:blipFill>
          <a:blip r:embed="rId3">
            <a:alphaModFix/>
          </a:blip>
          <a:stretch>
            <a:fillRect/>
          </a:stretch>
        </p:blipFill>
        <p:spPr>
          <a:xfrm>
            <a:off x="2738600" y="5072751"/>
            <a:ext cx="3666799" cy="10232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Benefits of OOPS</a:t>
            </a:r>
          </a:p>
        </p:txBody>
      </p:sp>
      <p:sp>
        <p:nvSpPr>
          <p:cNvPr id="211" name="Shape 211"/>
          <p:cNvSpPr txBox="1"/>
          <p:nvPr>
            <p:ph idx="1" type="body"/>
          </p:nvPr>
        </p:nvSpPr>
        <p:spPr>
          <a:xfrm>
            <a:off x="558850" y="1533600"/>
            <a:ext cx="7772400" cy="4576500"/>
          </a:xfrm>
          <a:prstGeom prst="rect">
            <a:avLst/>
          </a:prstGeom>
        </p:spPr>
        <p:txBody>
          <a:bodyPr anchorCtr="0" anchor="t" bIns="91425" lIns="91425" rIns="91425" tIns="91425">
            <a:noAutofit/>
          </a:bodyPr>
          <a:lstStyle/>
          <a:p>
            <a:pPr indent="-228600" lvl="0" marL="457200" rtl="0" algn="just">
              <a:spcBef>
                <a:spcPts val="0"/>
              </a:spcBef>
            </a:pPr>
            <a:r>
              <a:rPr lang="en-US"/>
              <a:t>Through inheritance we can eliminate the redundant code and extend the use of existing code</a:t>
            </a:r>
          </a:p>
          <a:p>
            <a:pPr indent="0" lvl="0" marL="0" rtl="0" algn="just">
              <a:spcBef>
                <a:spcPts val="0"/>
              </a:spcBef>
              <a:buNone/>
            </a:pPr>
            <a:r>
              <a:t/>
            </a:r>
            <a:endParaRPr/>
          </a:p>
          <a:p>
            <a:pPr indent="-228600" lvl="0" marL="457200" rtl="0" algn="just">
              <a:spcBef>
                <a:spcPts val="0"/>
              </a:spcBef>
            </a:pPr>
            <a:r>
              <a:rPr lang="en-US"/>
              <a:t> Data hiding helps the programmer to build secure programs that cannot be invaded by code in other parts of the program</a:t>
            </a:r>
          </a:p>
          <a:p>
            <a:pPr indent="0" lvl="0" marL="0" rtl="0" algn="just">
              <a:spcBef>
                <a:spcPts val="0"/>
              </a:spcBef>
              <a:buNone/>
            </a:pPr>
            <a:r>
              <a:t/>
            </a:r>
            <a:endParaRPr/>
          </a:p>
          <a:p>
            <a:pPr indent="-228600" lvl="0" marL="457200" rtl="0" algn="just">
              <a:spcBef>
                <a:spcPts val="0"/>
              </a:spcBef>
            </a:pPr>
            <a:r>
              <a:rPr lang="en-US"/>
              <a:t> It is possible to have multiple instances of an objects to coexist without any interference.</a:t>
            </a:r>
          </a:p>
          <a:p>
            <a:pPr indent="0" lvl="0" marL="0" rtl="0" algn="just">
              <a:spcBef>
                <a:spcPts val="0"/>
              </a:spcBef>
              <a:buNone/>
            </a:pPr>
            <a:r>
              <a:t/>
            </a:r>
            <a:endParaRPr/>
          </a:p>
          <a:p>
            <a:pPr indent="-228600" lvl="0" marL="457200" rtl="0" algn="just">
              <a:spcBef>
                <a:spcPts val="0"/>
              </a:spcBef>
            </a:pPr>
            <a:r>
              <a:rPr lang="en-US"/>
              <a:t>It is possible to map objects in the problem domain to those objects in the program.</a:t>
            </a:r>
          </a:p>
          <a:p>
            <a:pPr indent="0" lvl="0" marL="0" rtl="0" algn="just">
              <a:spcBef>
                <a:spcPts val="0"/>
              </a:spcBef>
              <a:buNone/>
            </a:pPr>
            <a:r>
              <a:t/>
            </a:r>
            <a:endParaRPr/>
          </a:p>
          <a:p>
            <a:pPr indent="-228600" lvl="0" marL="457200" rtl="0" algn="just">
              <a:spcBef>
                <a:spcPts val="0"/>
              </a:spcBef>
            </a:pPr>
            <a:r>
              <a:rPr lang="en-US"/>
              <a:t> Easy to partition the work in a project based on objects </a:t>
            </a:r>
          </a:p>
          <a:p>
            <a:pPr indent="-228600" lvl="0" marL="457200">
              <a:spcBef>
                <a:spcPts val="0"/>
              </a:spcBef>
              <a:buNone/>
            </a:pPr>
            <a:r>
              <a:rPr lang="en-US"/>
              <a:t>							</a:t>
            </a:r>
          </a:p>
          <a:p>
            <a:pPr lvl="0">
              <a:spcBef>
                <a:spcPts val="0"/>
              </a:spcBef>
              <a:buClr>
                <a:schemeClr val="dk1"/>
              </a:buClr>
              <a:buSzPct val="55000"/>
              <a:buFont typeface="Arial"/>
              <a:buNone/>
            </a:pPr>
            <a:r>
              <a:rPr lang="en-US"/>
              <a:t>						 					</a:t>
            </a:r>
          </a:p>
          <a:p>
            <a:pPr lvl="0">
              <a:spcBef>
                <a:spcPts val="0"/>
              </a:spcBef>
              <a:buClr>
                <a:schemeClr val="dk1"/>
              </a:buClr>
              <a:buSzPct val="55000"/>
              <a:buFont typeface="Arial"/>
              <a:buNone/>
            </a:pPr>
            <a:r>
              <a:rPr lang="en-US"/>
              <a:t>				</a:t>
            </a:r>
          </a:p>
          <a:p>
            <a:pPr lvl="0">
              <a:spcBef>
                <a:spcPts val="0"/>
              </a:spcBef>
              <a:buClr>
                <a:schemeClr val="dk1"/>
              </a:buClr>
              <a:buSzPct val="55000"/>
              <a:buFont typeface="Arial"/>
              <a:buNone/>
            </a:pPr>
            <a:r>
              <a:rPr lang="en-US"/>
              <a:t>			</a:t>
            </a:r>
          </a:p>
          <a:p>
            <a:pPr lvl="0">
              <a:spcBef>
                <a:spcPts val="0"/>
              </a:spcBef>
              <a:buClr>
                <a:schemeClr val="dk1"/>
              </a:buClr>
              <a:buSzPct val="55000"/>
              <a:buFont typeface="Arial"/>
              <a:buNone/>
            </a:pPr>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1" type="body"/>
          </p:nvPr>
        </p:nvSpPr>
        <p:spPr>
          <a:xfrm>
            <a:off x="818300" y="1337966"/>
            <a:ext cx="7772400" cy="4332300"/>
          </a:xfrm>
          <a:prstGeom prst="rect">
            <a:avLst/>
          </a:prstGeom>
        </p:spPr>
        <p:txBody>
          <a:bodyPr anchorCtr="0" anchor="ctr" bIns="91425" lIns="91425" rIns="91425" tIns="91425">
            <a:noAutofit/>
          </a:bodyPr>
          <a:lstStyle/>
          <a:p>
            <a:pPr lvl="0" algn="ctr">
              <a:spcBef>
                <a:spcPts val="0"/>
              </a:spcBef>
              <a:buNone/>
            </a:pPr>
            <a:r>
              <a:rPr lang="en-US" sz="3600"/>
              <a:t>Software Development Methodologies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Types</a:t>
            </a:r>
          </a:p>
        </p:txBody>
      </p:sp>
      <p:pic>
        <p:nvPicPr>
          <p:cNvPr id="224" name="Shape 224"/>
          <p:cNvPicPr preferRelativeResize="0"/>
          <p:nvPr/>
        </p:nvPicPr>
        <p:blipFill>
          <a:blip r:embed="rId3">
            <a:alphaModFix/>
          </a:blip>
          <a:stretch>
            <a:fillRect/>
          </a:stretch>
        </p:blipFill>
        <p:spPr>
          <a:xfrm>
            <a:off x="986337" y="1616075"/>
            <a:ext cx="7171325" cy="410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WaterFall Model</a:t>
            </a:r>
          </a:p>
        </p:txBody>
      </p:sp>
      <p:pic>
        <p:nvPicPr>
          <p:cNvPr id="231" name="Shape 231"/>
          <p:cNvPicPr preferRelativeResize="0"/>
          <p:nvPr/>
        </p:nvPicPr>
        <p:blipFill>
          <a:blip r:embed="rId3">
            <a:alphaModFix/>
          </a:blip>
          <a:stretch>
            <a:fillRect/>
          </a:stretch>
        </p:blipFill>
        <p:spPr>
          <a:xfrm>
            <a:off x="688112" y="1449850"/>
            <a:ext cx="7513874" cy="4464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WaterFall Model</a:t>
            </a:r>
          </a:p>
        </p:txBody>
      </p:sp>
      <p:sp>
        <p:nvSpPr>
          <p:cNvPr id="238" name="Shape 238"/>
          <p:cNvSpPr txBox="1"/>
          <p:nvPr>
            <p:ph idx="1" type="body"/>
          </p:nvPr>
        </p:nvSpPr>
        <p:spPr>
          <a:xfrm>
            <a:off x="558850" y="1614141"/>
            <a:ext cx="7772400" cy="43323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US"/>
              <a:t>Jump to next phase only if the prior one is completed</a:t>
            </a:r>
          </a:p>
          <a:p>
            <a:pPr indent="-228600" lvl="0" marL="457200">
              <a:spcBef>
                <a:spcPts val="0"/>
              </a:spcBef>
              <a:buFont typeface="Arial"/>
              <a:buChar char="●"/>
            </a:pPr>
            <a:r>
              <a:rPr lang="en-US"/>
              <a:t>PRO’s</a:t>
            </a:r>
          </a:p>
          <a:p>
            <a:pPr indent="-228600" lvl="1" marL="914400">
              <a:spcBef>
                <a:spcPts val="0"/>
              </a:spcBef>
              <a:buFont typeface="Courier New"/>
              <a:buChar char="o"/>
            </a:pPr>
            <a:r>
              <a:rPr lang="en-US"/>
              <a:t>Detailed early analysis cause huge advantages at later phases</a:t>
            </a:r>
          </a:p>
          <a:p>
            <a:pPr indent="-228600" lvl="1" marL="914400">
              <a:spcBef>
                <a:spcPts val="0"/>
              </a:spcBef>
              <a:buFont typeface="Courier New"/>
              <a:buChar char="o"/>
            </a:pPr>
            <a:r>
              <a:rPr lang="en-US"/>
              <a:t>If a bug found earlier, it is much cheaper (and more effective) to fix than bugs found in a later phase</a:t>
            </a:r>
          </a:p>
          <a:p>
            <a:pPr indent="-228600" lvl="1" marL="914400">
              <a:spcBef>
                <a:spcPts val="0"/>
              </a:spcBef>
              <a:buFont typeface="Courier New"/>
              <a:buChar char="o"/>
            </a:pPr>
            <a:r>
              <a:rPr lang="en-US"/>
              <a:t>Requirement should be set before design starts</a:t>
            </a:r>
          </a:p>
          <a:p>
            <a:pPr indent="-228600" lvl="1" marL="914400">
              <a:spcBef>
                <a:spcPts val="0"/>
              </a:spcBef>
              <a:buFont typeface="Courier New"/>
              <a:buChar char="o"/>
            </a:pPr>
            <a:r>
              <a:rPr lang="en-US"/>
              <a:t>Points to importance of documentation (minimized “broken leg” issue)</a:t>
            </a:r>
          </a:p>
          <a:p>
            <a:pPr indent="-228600" lvl="1" marL="914400">
              <a:spcBef>
                <a:spcPts val="0"/>
              </a:spcBef>
              <a:buFont typeface="Courier New"/>
              <a:buChar char="o"/>
            </a:pPr>
            <a:r>
              <a:rPr lang="en-US"/>
              <a:t>Disciplined and well-structured approach</a:t>
            </a:r>
          </a:p>
          <a:p>
            <a:pPr indent="-228600" lvl="1" marL="914400">
              <a:spcBef>
                <a:spcPts val="0"/>
              </a:spcBef>
              <a:buFont typeface="Courier New"/>
              <a:buChar char="o"/>
            </a:pPr>
            <a:r>
              <a:rPr lang="en-US"/>
              <a:t>Effective for stable software projects</a:t>
            </a:r>
          </a:p>
          <a:p>
            <a:pPr indent="-228600" lvl="1" marL="914400">
              <a:spcBef>
                <a:spcPts val="0"/>
              </a:spcBef>
              <a:buFont typeface="Courier New"/>
              <a:buChar char="o"/>
            </a:pPr>
            <a:r>
              <a:rPr lang="en-US"/>
              <a:t>Easy to plan from project management point of view</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WaterFall Model</a:t>
            </a:r>
          </a:p>
        </p:txBody>
      </p:sp>
      <p:sp>
        <p:nvSpPr>
          <p:cNvPr id="245" name="Shape 245"/>
          <p:cNvSpPr txBox="1"/>
          <p:nvPr>
            <p:ph idx="1" type="body"/>
          </p:nvPr>
        </p:nvSpPr>
        <p:spPr>
          <a:xfrm>
            <a:off x="558850" y="1545091"/>
            <a:ext cx="7772400" cy="4332300"/>
          </a:xfrm>
          <a:prstGeom prst="rect">
            <a:avLst/>
          </a:prstGeom>
        </p:spPr>
        <p:txBody>
          <a:bodyPr anchorCtr="0" anchor="t" bIns="91425" lIns="91425" rIns="91425" tIns="91425">
            <a:noAutofit/>
          </a:bodyPr>
          <a:lstStyle/>
          <a:p>
            <a:pPr indent="-228600" lvl="0" marL="457200">
              <a:spcBef>
                <a:spcPts val="0"/>
              </a:spcBef>
              <a:buFont typeface="Arial"/>
              <a:buChar char="●"/>
            </a:pPr>
            <a:r>
              <a:rPr lang="en-US"/>
              <a:t>CONs</a:t>
            </a:r>
          </a:p>
          <a:p>
            <a:pPr indent="-228600" lvl="1" marL="914400">
              <a:spcBef>
                <a:spcPts val="0"/>
              </a:spcBef>
              <a:buFont typeface="Courier New"/>
              <a:buChar char="o"/>
            </a:pPr>
            <a:r>
              <a:rPr lang="en-US"/>
              <a:t>Changes are expensive</a:t>
            </a:r>
          </a:p>
          <a:p>
            <a:pPr indent="-228600" lvl="1" marL="914400">
              <a:spcBef>
                <a:spcPts val="0"/>
              </a:spcBef>
              <a:buFont typeface="Courier New"/>
              <a:buChar char="o"/>
            </a:pPr>
            <a:r>
              <a:rPr lang="en-US"/>
              <a:t>Client does not explicitly know what he or she wants</a:t>
            </a:r>
          </a:p>
          <a:p>
            <a:pPr indent="-228600" lvl="1" marL="914400">
              <a:spcBef>
                <a:spcPts val="0"/>
              </a:spcBef>
              <a:buFont typeface="Courier New"/>
              <a:buChar char="o"/>
            </a:pPr>
            <a:r>
              <a:rPr lang="en-US"/>
              <a:t>Client does not explicitly know what is possible to have </a:t>
            </a:r>
          </a:p>
          <a:p>
            <a:pPr indent="-228600" lvl="1" marL="914400">
              <a:spcBef>
                <a:spcPts val="0"/>
              </a:spcBef>
              <a:buFont typeface="Courier New"/>
              <a:buChar char="o"/>
            </a:pPr>
            <a:r>
              <a:rPr lang="en-US"/>
              <a:t>Need to finish every phase fully</a:t>
            </a:r>
          </a:p>
          <a:p>
            <a:pPr indent="-228600" lvl="1" marL="914400">
              <a:spcBef>
                <a:spcPts val="0"/>
              </a:spcBef>
              <a:buFont typeface="Courier New"/>
              <a:buChar char="o"/>
            </a:pPr>
            <a:r>
              <a:rPr lang="en-US"/>
              <a:t>Long projects, difficult to keep the plan</a:t>
            </a:r>
          </a:p>
          <a:p>
            <a:pPr indent="-228600" lvl="1" marL="914400">
              <a:spcBef>
                <a:spcPts val="0"/>
              </a:spcBef>
              <a:buFont typeface="Courier New"/>
              <a:buChar char="o"/>
            </a:pPr>
            <a:r>
              <a:rPr lang="en-US"/>
              <a:t>Designers may not know in advance how complex a feature’s implementation</a:t>
            </a:r>
          </a:p>
          <a:p>
            <a:pPr indent="-228600" lvl="1" marL="914400">
              <a:spcBef>
                <a:spcPts val="0"/>
              </a:spcBef>
              <a:buFont typeface="Courier New"/>
              <a:buChar char="o"/>
            </a:pPr>
            <a:r>
              <a:rPr lang="en-US"/>
              <a:t>“Measure twice, cut once”</a:t>
            </a:r>
          </a:p>
          <a:p>
            <a:pPr indent="0" lvl="0" marL="12700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What’s Programming Language?</a:t>
            </a:r>
          </a:p>
        </p:txBody>
      </p:sp>
      <p:sp>
        <p:nvSpPr>
          <p:cNvPr id="65" name="Shape 65"/>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n-US" sz="2400"/>
              <a:t>A programming language is a set of rules that provides a way of telling a computer what operations to perform.</a:t>
            </a:r>
          </a:p>
          <a:p>
            <a:pPr indent="0" lvl="0" marL="0">
              <a:spcBef>
                <a:spcPts val="0"/>
              </a:spcBef>
              <a:buNone/>
            </a:pPr>
            <a:r>
              <a:t/>
            </a:r>
            <a:endParaRPr sz="2400"/>
          </a:p>
          <a:p>
            <a:pPr indent="-381000" lvl="0" marL="457200" rtl="0">
              <a:spcBef>
                <a:spcPts val="0"/>
              </a:spcBef>
              <a:buSzPct val="100000"/>
              <a:buFont typeface="Arial"/>
              <a:buChar char="●"/>
            </a:pPr>
            <a:r>
              <a:rPr lang="en-US" sz="2400"/>
              <a:t>A programming language is a set of rules for communicating an algorithm</a:t>
            </a:r>
          </a:p>
          <a:p>
            <a:pPr indent="0" lvl="0" marL="0">
              <a:spcBef>
                <a:spcPts val="0"/>
              </a:spcBef>
              <a:buNone/>
            </a:pPr>
            <a:r>
              <a:t/>
            </a:r>
            <a:endParaRPr sz="2400"/>
          </a:p>
          <a:p>
            <a:pPr indent="-381000" lvl="0" marL="457200">
              <a:spcBef>
                <a:spcPts val="0"/>
              </a:spcBef>
              <a:buSzPct val="100000"/>
              <a:buFont typeface="Arial"/>
              <a:buChar char="●"/>
            </a:pPr>
            <a:r>
              <a:rPr lang="en-US" sz="2400"/>
              <a:t>It provides a linguistic framework for describing computations</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sz="3600"/>
              <a:t>Incremental vs. Iterative</a:t>
            </a:r>
          </a:p>
        </p:txBody>
      </p:sp>
      <p:pic>
        <p:nvPicPr>
          <p:cNvPr id="252" name="Shape 252"/>
          <p:cNvPicPr preferRelativeResize="0"/>
          <p:nvPr/>
        </p:nvPicPr>
        <p:blipFill>
          <a:blip r:embed="rId3">
            <a:alphaModFix/>
          </a:blip>
          <a:stretch>
            <a:fillRect/>
          </a:stretch>
        </p:blipFill>
        <p:spPr>
          <a:xfrm>
            <a:off x="1037737" y="1859725"/>
            <a:ext cx="6814625" cy="355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sz="3600"/>
              <a:t>Agile</a:t>
            </a:r>
          </a:p>
        </p:txBody>
      </p:sp>
      <p:pic>
        <p:nvPicPr>
          <p:cNvPr id="259" name="Shape 259"/>
          <p:cNvPicPr preferRelativeResize="0"/>
          <p:nvPr/>
        </p:nvPicPr>
        <p:blipFill>
          <a:blip r:embed="rId3">
            <a:alphaModFix/>
          </a:blip>
          <a:stretch>
            <a:fillRect/>
          </a:stretch>
        </p:blipFill>
        <p:spPr>
          <a:xfrm>
            <a:off x="584200" y="1541899"/>
            <a:ext cx="7861724" cy="4441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SCRUM</a:t>
            </a:r>
          </a:p>
        </p:txBody>
      </p:sp>
      <p:pic>
        <p:nvPicPr>
          <p:cNvPr id="266" name="Shape 266"/>
          <p:cNvPicPr preferRelativeResize="0"/>
          <p:nvPr/>
        </p:nvPicPr>
        <p:blipFill>
          <a:blip r:embed="rId3">
            <a:alphaModFix/>
          </a:blip>
          <a:stretch>
            <a:fillRect/>
          </a:stretch>
        </p:blipFill>
        <p:spPr>
          <a:xfrm>
            <a:off x="584203" y="1581578"/>
            <a:ext cx="7827199" cy="44469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sz="3600"/>
              <a:t>Test-driven development (TDD)</a:t>
            </a:r>
          </a:p>
        </p:txBody>
      </p:sp>
      <p:pic>
        <p:nvPicPr>
          <p:cNvPr id="273" name="Shape 273"/>
          <p:cNvPicPr preferRelativeResize="0"/>
          <p:nvPr/>
        </p:nvPicPr>
        <p:blipFill>
          <a:blip r:embed="rId3">
            <a:alphaModFix/>
          </a:blip>
          <a:stretch>
            <a:fillRect/>
          </a:stretch>
        </p:blipFill>
        <p:spPr>
          <a:xfrm>
            <a:off x="584200" y="1429449"/>
            <a:ext cx="7850225" cy="4494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a:t>Shouldn’t Forget</a:t>
            </a:r>
          </a:p>
        </p:txBody>
      </p:sp>
      <p:pic>
        <p:nvPicPr>
          <p:cNvPr id="280" name="Shape 280"/>
          <p:cNvPicPr preferRelativeResize="0"/>
          <p:nvPr/>
        </p:nvPicPr>
        <p:blipFill>
          <a:blip r:embed="rId3">
            <a:alphaModFix/>
          </a:blip>
          <a:stretch>
            <a:fillRect/>
          </a:stretch>
        </p:blipFill>
        <p:spPr>
          <a:xfrm>
            <a:off x="2099650" y="1722674"/>
            <a:ext cx="4944699" cy="38805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idx="1" type="body"/>
          </p:nvPr>
        </p:nvSpPr>
        <p:spPr>
          <a:xfrm>
            <a:off x="3442648" y="3064491"/>
            <a:ext cx="2615251" cy="72901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imes New Roman"/>
              <a:buNone/>
            </a:pPr>
            <a:r>
              <a:rPr b="0" i="0" lang="en-US" sz="4400" u="none" cap="none" strike="noStrike">
                <a:solidFill>
                  <a:schemeClr val="lt2"/>
                </a:solidFill>
                <a:latin typeface="Calibri"/>
                <a:ea typeface="Calibri"/>
                <a:cs typeface="Calibri"/>
                <a:sym typeface="Calibri"/>
              </a:rPr>
              <a:t>Thank you</a:t>
            </a:r>
          </a:p>
        </p:txBody>
      </p:sp>
      <p:sp>
        <p:nvSpPr>
          <p:cNvPr id="286" name="Shape 286"/>
          <p:cNvSpPr txBox="1"/>
          <p:nvPr>
            <p:ph idx="11" type="ftr"/>
          </p:nvPr>
        </p:nvSpPr>
        <p:spPr>
          <a:xfrm>
            <a:off x="3086100" y="6624638"/>
            <a:ext cx="2971799" cy="215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What’s Programming Language?</a:t>
            </a:r>
          </a:p>
        </p:txBody>
      </p:sp>
      <p:sp>
        <p:nvSpPr>
          <p:cNvPr id="72" name="Shape 72"/>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n-US" sz="2400"/>
              <a:t>English is a natural language.  It has words, symbols and grammatical rules.</a:t>
            </a:r>
          </a:p>
          <a:p>
            <a:pPr indent="0" lvl="0" marL="0">
              <a:spcBef>
                <a:spcPts val="0"/>
              </a:spcBef>
              <a:buNone/>
            </a:pPr>
            <a:r>
              <a:t/>
            </a:r>
            <a:endParaRPr sz="2400"/>
          </a:p>
          <a:p>
            <a:pPr indent="-381000" lvl="0" marL="457200" rtl="0">
              <a:spcBef>
                <a:spcPts val="0"/>
              </a:spcBef>
              <a:buSzPct val="100000"/>
              <a:buFont typeface="Arial"/>
              <a:buChar char="●"/>
            </a:pPr>
            <a:r>
              <a:rPr lang="en-US" sz="2400"/>
              <a:t>A programming language also has words, symbols and rules of grammar.</a:t>
            </a:r>
          </a:p>
          <a:p>
            <a:pPr indent="0" lvl="0" marL="0">
              <a:spcBef>
                <a:spcPts val="0"/>
              </a:spcBef>
              <a:buNone/>
            </a:pPr>
            <a:r>
              <a:t/>
            </a:r>
            <a:endParaRPr sz="2400"/>
          </a:p>
          <a:p>
            <a:pPr indent="-381000" lvl="0" marL="457200" rtl="0">
              <a:spcBef>
                <a:spcPts val="0"/>
              </a:spcBef>
              <a:buSzPct val="100000"/>
              <a:buFont typeface="Arial"/>
              <a:buChar char="●"/>
            </a:pPr>
            <a:r>
              <a:rPr lang="en-US" sz="2400"/>
              <a:t>The grammatical rules are called syntax.</a:t>
            </a:r>
          </a:p>
          <a:p>
            <a:pPr indent="0" lvl="0" marL="0">
              <a:spcBef>
                <a:spcPts val="0"/>
              </a:spcBef>
              <a:buNone/>
            </a:pPr>
            <a:r>
              <a:t/>
            </a:r>
            <a:endParaRPr sz="2400"/>
          </a:p>
          <a:p>
            <a:pPr indent="-381000" lvl="0" marL="457200">
              <a:spcBef>
                <a:spcPts val="0"/>
              </a:spcBef>
              <a:buSzPct val="100000"/>
              <a:buFont typeface="Arial"/>
              <a:buChar char="●"/>
            </a:pPr>
            <a:r>
              <a:rPr lang="en-US" sz="2400"/>
              <a:t>Each programming language has a different set of syntax rules.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Why so many languages?</a:t>
            </a:r>
          </a:p>
        </p:txBody>
      </p:sp>
      <p:sp>
        <p:nvSpPr>
          <p:cNvPr id="79" name="Shape 79"/>
          <p:cNvSpPr txBox="1"/>
          <p:nvPr>
            <p:ph idx="1" type="body"/>
          </p:nvPr>
        </p:nvSpPr>
        <p:spPr>
          <a:xfrm>
            <a:off x="565150" y="1763716"/>
            <a:ext cx="7772400" cy="43323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n-US" sz="2400"/>
              <a:t>Programming languages have evolved over time as better ways have been developed to design them.</a:t>
            </a:r>
          </a:p>
          <a:p>
            <a:pPr indent="0" lvl="0" marL="0">
              <a:spcBef>
                <a:spcPts val="0"/>
              </a:spcBef>
              <a:buNone/>
            </a:pPr>
            <a:r>
              <a:t/>
            </a:r>
            <a:endParaRPr sz="2400"/>
          </a:p>
          <a:p>
            <a:pPr indent="-381000" lvl="0" marL="457200" rtl="0">
              <a:spcBef>
                <a:spcPts val="0"/>
              </a:spcBef>
              <a:buSzPct val="100000"/>
              <a:buFont typeface="Arial"/>
              <a:buChar char="●"/>
            </a:pPr>
            <a:r>
              <a:rPr lang="en-US" sz="2400"/>
              <a:t>First programming languages were developed in the 1950s</a:t>
            </a:r>
          </a:p>
          <a:p>
            <a:pPr indent="0" lvl="0" marL="0">
              <a:spcBef>
                <a:spcPts val="0"/>
              </a:spcBef>
              <a:buNone/>
            </a:pPr>
            <a:r>
              <a:t/>
            </a:r>
            <a:endParaRPr sz="2400"/>
          </a:p>
          <a:p>
            <a:pPr indent="-381000" lvl="0" marL="457200" rtl="0">
              <a:spcBef>
                <a:spcPts val="0"/>
              </a:spcBef>
              <a:buSzPct val="100000"/>
              <a:buFont typeface="Arial"/>
              <a:buChar char="●"/>
            </a:pPr>
            <a:r>
              <a:rPr lang="en-US" sz="2400"/>
              <a:t>Since then thousands of languages have been developed</a:t>
            </a:r>
          </a:p>
          <a:p>
            <a:pPr indent="0" lvl="0" marL="0">
              <a:spcBef>
                <a:spcPts val="0"/>
              </a:spcBef>
              <a:buNone/>
            </a:pPr>
            <a:r>
              <a:t/>
            </a:r>
            <a:endParaRPr sz="2400"/>
          </a:p>
          <a:p>
            <a:pPr indent="-381000" lvl="0" marL="457200">
              <a:spcBef>
                <a:spcPts val="0"/>
              </a:spcBef>
              <a:buSzPct val="100000"/>
              <a:buFont typeface="Arial"/>
              <a:buChar char="●"/>
            </a:pPr>
            <a:r>
              <a:rPr lang="en-US" sz="2400"/>
              <a:t>Different programming languages are designed for different types of programs.</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Level of Programming languages</a:t>
            </a:r>
          </a:p>
        </p:txBody>
      </p:sp>
      <p:pic>
        <p:nvPicPr>
          <p:cNvPr id="86" name="Shape 86"/>
          <p:cNvPicPr preferRelativeResize="0"/>
          <p:nvPr/>
        </p:nvPicPr>
        <p:blipFill>
          <a:blip r:embed="rId3">
            <a:alphaModFix/>
          </a:blip>
          <a:stretch>
            <a:fillRect/>
          </a:stretch>
        </p:blipFill>
        <p:spPr>
          <a:xfrm>
            <a:off x="1385689" y="1593827"/>
            <a:ext cx="6118725" cy="448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Language </a:t>
            </a:r>
          </a:p>
          <a:p>
            <a:pPr lvl="0">
              <a:spcBef>
                <a:spcPts val="0"/>
              </a:spcBef>
              <a:buNone/>
            </a:pPr>
            <a:r>
              <a:rPr lang="en-US"/>
              <a:t>Family Tree</a:t>
            </a:r>
          </a:p>
        </p:txBody>
      </p:sp>
      <p:pic>
        <p:nvPicPr>
          <p:cNvPr id="93" name="Shape 93"/>
          <p:cNvPicPr preferRelativeResize="0"/>
          <p:nvPr/>
        </p:nvPicPr>
        <p:blipFill>
          <a:blip r:embed="rId3">
            <a:alphaModFix/>
          </a:blip>
          <a:stretch>
            <a:fillRect/>
          </a:stretch>
        </p:blipFill>
        <p:spPr>
          <a:xfrm>
            <a:off x="2857727" y="228602"/>
            <a:ext cx="6048474" cy="5884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lang="en-US"/>
              <a:t>Grouping</a:t>
            </a:r>
          </a:p>
        </p:txBody>
      </p:sp>
      <p:sp>
        <p:nvSpPr>
          <p:cNvPr id="100" name="Shape 100"/>
          <p:cNvSpPr txBox="1"/>
          <p:nvPr>
            <p:ph idx="1" type="body"/>
          </p:nvPr>
        </p:nvSpPr>
        <p:spPr>
          <a:xfrm>
            <a:off x="558850" y="1453050"/>
            <a:ext cx="7772400" cy="4645500"/>
          </a:xfrm>
          <a:prstGeom prst="rect">
            <a:avLst/>
          </a:prstGeom>
        </p:spPr>
        <p:txBody>
          <a:bodyPr anchorCtr="0" anchor="t" bIns="91425" lIns="91425" rIns="91425" tIns="91425">
            <a:noAutofit/>
          </a:bodyPr>
          <a:lstStyle/>
          <a:p>
            <a:pPr indent="0" lvl="0" marL="0" rtl="0">
              <a:spcBef>
                <a:spcPts val="0"/>
              </a:spcBef>
              <a:buNone/>
            </a:pPr>
            <a:r>
              <a:rPr lang="en-US" sz="2400"/>
              <a:t>Two broad groups</a:t>
            </a:r>
          </a:p>
          <a:p>
            <a:pPr indent="-381000" lvl="1" marL="914400" rtl="0">
              <a:spcBef>
                <a:spcPts val="0"/>
              </a:spcBef>
              <a:buSzPct val="100000"/>
              <a:buAutoNum type="alphaLcPeriod"/>
            </a:pPr>
            <a:r>
              <a:rPr lang="en-US" sz="2400"/>
              <a:t>Traditional programming languages</a:t>
            </a:r>
          </a:p>
          <a:p>
            <a:pPr indent="-381000" lvl="1" marL="914400">
              <a:spcBef>
                <a:spcPts val="0"/>
              </a:spcBef>
              <a:buSzPct val="100000"/>
              <a:buFont typeface="Courier New"/>
              <a:buChar char="o"/>
            </a:pPr>
            <a:r>
              <a:rPr lang="en-US" sz="2400"/>
              <a:t>Sequences of instructions</a:t>
            </a:r>
          </a:p>
          <a:p>
            <a:pPr indent="-381000" lvl="1" marL="914400" rtl="0">
              <a:spcBef>
                <a:spcPts val="0"/>
              </a:spcBef>
              <a:buSzPct val="100000"/>
              <a:buFont typeface="Courier New"/>
              <a:buChar char="o"/>
            </a:pPr>
            <a:r>
              <a:rPr lang="en-US" sz="2400"/>
              <a:t>First, second and some third generation languages</a:t>
            </a:r>
          </a:p>
          <a:p>
            <a:pPr indent="457200" lvl="0" rtl="0">
              <a:spcBef>
                <a:spcPts val="0"/>
              </a:spcBef>
              <a:buNone/>
            </a:pPr>
            <a:r>
              <a:t/>
            </a:r>
            <a:endParaRPr sz="2400"/>
          </a:p>
          <a:p>
            <a:pPr indent="457200" lvl="0" marL="0">
              <a:spcBef>
                <a:spcPts val="0"/>
              </a:spcBef>
              <a:buNone/>
            </a:pPr>
            <a:r>
              <a:rPr lang="en-US" sz="2400"/>
              <a:t>b.	Object-oriented languages</a:t>
            </a:r>
          </a:p>
          <a:p>
            <a:pPr indent="-381000" lvl="1" marL="914400">
              <a:spcBef>
                <a:spcPts val="0"/>
              </a:spcBef>
              <a:buSzPct val="100000"/>
              <a:buFont typeface="Courier New"/>
              <a:buChar char="o"/>
            </a:pPr>
            <a:r>
              <a:rPr lang="en-US" sz="2400"/>
              <a:t>Objects are created rather than sequences of instructions</a:t>
            </a:r>
          </a:p>
          <a:p>
            <a:pPr indent="-381000" lvl="1" marL="914400">
              <a:spcBef>
                <a:spcPts val="0"/>
              </a:spcBef>
              <a:buSzPct val="100000"/>
              <a:buFont typeface="Courier New"/>
              <a:buChar char="o"/>
            </a:pPr>
            <a:r>
              <a:rPr lang="en-US" sz="2400"/>
              <a:t>Some third generation, and fourth and fifth generation languages</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584200" y="228600"/>
            <a:ext cx="7721700" cy="947700"/>
          </a:xfrm>
          <a:prstGeom prst="rect">
            <a:avLst/>
          </a:prstGeom>
        </p:spPr>
        <p:txBody>
          <a:bodyPr anchorCtr="0" anchor="b" bIns="91425" lIns="91425" rIns="91425" tIns="91425">
            <a:noAutofit/>
          </a:bodyPr>
          <a:lstStyle/>
          <a:p>
            <a:pPr lvl="0">
              <a:spcBef>
                <a:spcPts val="0"/>
              </a:spcBef>
              <a:buNone/>
            </a:pPr>
            <a:r>
              <a:rPr b="1" lang="en-US"/>
              <a:t>Scripting Language</a:t>
            </a:r>
          </a:p>
        </p:txBody>
      </p:sp>
      <p:sp>
        <p:nvSpPr>
          <p:cNvPr id="107" name="Shape 107"/>
          <p:cNvSpPr txBox="1"/>
          <p:nvPr>
            <p:ph idx="1" type="body"/>
          </p:nvPr>
        </p:nvSpPr>
        <p:spPr>
          <a:xfrm>
            <a:off x="565150" y="1763716"/>
            <a:ext cx="7772400" cy="4332300"/>
          </a:xfrm>
          <a:prstGeom prst="rect">
            <a:avLst/>
          </a:prstGeom>
        </p:spPr>
        <p:txBody>
          <a:bodyPr anchorCtr="0" anchor="t" bIns="91425" lIns="91425" rIns="91425" tIns="91425">
            <a:noAutofit/>
          </a:bodyPr>
          <a:lstStyle/>
          <a:p>
            <a:pPr lvl="0">
              <a:spcBef>
                <a:spcPts val="0"/>
              </a:spcBef>
              <a:buNone/>
            </a:pPr>
            <a:r>
              <a:rPr lang="en-US"/>
              <a:t>A scripting language, script language or extension language is a programming language that allows control of one or more software applications. "Scripts" are distinct from the core code of the application, as they are usually written in a different language and are often created or at least modified by the end-user. Scripts are often interpreted from source code or bytecode, whereas the applications they control are traditionally compiled to native machine code. Scripting languages are nearly always embedded in the applications they control.</a:t>
            </a:r>
          </a:p>
          <a:p>
            <a:pPr lvl="0">
              <a:spcBef>
                <a:spcPts val="0"/>
              </a:spcBef>
              <a:buNone/>
            </a:pPr>
            <a:r>
              <a:t/>
            </a:r>
            <a:endParaRPr b="1"/>
          </a:p>
          <a:p>
            <a:pPr lvl="0">
              <a:spcBef>
                <a:spcPts val="0"/>
              </a:spcBef>
              <a:buNone/>
            </a:pPr>
            <a:r>
              <a:rPr b="1" lang="en-US"/>
              <a:t>“</a:t>
            </a:r>
            <a:r>
              <a:rPr lang="en-US" sz="1150">
                <a:solidFill>
                  <a:srgbClr val="242729"/>
                </a:solidFill>
                <a:highlight>
                  <a:srgbClr val="FFFFFF"/>
                </a:highlight>
                <a:latin typeface="Arial"/>
                <a:ea typeface="Arial"/>
                <a:cs typeface="Arial"/>
                <a:sym typeface="Arial"/>
              </a:rPr>
              <a:t> </a:t>
            </a:r>
            <a:r>
              <a:rPr b="1" lang="en-US"/>
              <a:t>scripts are interpreted and programs are compiled.”</a:t>
            </a:r>
          </a:p>
          <a:p>
            <a:pPr lvl="0">
              <a:spcBef>
                <a:spcPts val="0"/>
              </a:spcBef>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
      <a:dk1>
        <a:srgbClr val="000000"/>
      </a:dk1>
      <a:lt1>
        <a:srgbClr val="B2B3B2"/>
      </a:lt1>
      <a:dk2>
        <a:srgbClr val="000000"/>
      </a:dk2>
      <a:lt2>
        <a:srgbClr val="808080"/>
      </a:lt2>
      <a:accent1>
        <a:srgbClr val="C0D563"/>
      </a:accent1>
      <a:accent2>
        <a:srgbClr val="333399"/>
      </a:accent2>
      <a:accent3>
        <a:srgbClr val="D5D6D5"/>
      </a:accent3>
      <a:accent4>
        <a:srgbClr val="000000"/>
      </a:accent4>
      <a:accent5>
        <a:srgbClr val="DCE7B7"/>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