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A0B6D-8950-49DF-8ECD-9CED5B9E0CEE}" type="datetimeFigureOut">
              <a:rPr lang="zh-CN" altLang="en-US" smtClean="0"/>
              <a:t>2018-05-18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9EEF9-F82C-49D9-910D-97C2377FCE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n.wikipedia.org/wiki/SHA-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版本</a:t>
            </a:r>
            <a:r>
              <a:rPr lang="zh-CN" altLang="en-US" b="1" dirty="0" smtClean="0"/>
              <a:t>管理</a:t>
            </a:r>
            <a:r>
              <a:rPr lang="zh-CN" altLang="en-US" b="1" dirty="0" smtClean="0"/>
              <a:t>工具 </a:t>
            </a:r>
            <a:r>
              <a:rPr lang="en-US" altLang="zh-CN" b="1" dirty="0" smtClean="0"/>
              <a:t>– </a:t>
            </a:r>
            <a:r>
              <a:rPr lang="en-US" altLang="zh-CN" b="1" dirty="0" err="1" smtClean="0"/>
              <a:t>Git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最大的区别就是知名度问题了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与</a:t>
            </a:r>
            <a:r>
              <a:rPr lang="en-US" dirty="0" smtClean="0"/>
              <a:t>Mercurial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一些常用的用法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CC - </a:t>
            </a:r>
            <a:r>
              <a:rPr lang="en-US" dirty="0" err="1" smtClean="0"/>
              <a:t>ClearCase</a:t>
            </a:r>
            <a:endParaRPr lang="en-US" dirty="0" smtClean="0"/>
          </a:p>
          <a:p>
            <a:r>
              <a:rPr lang="en-US" altLang="zh-CN" dirty="0" smtClean="0"/>
              <a:t>CVS </a:t>
            </a:r>
            <a:r>
              <a:rPr lang="en-US" altLang="zh-CN" dirty="0" smtClean="0"/>
              <a:t>- </a:t>
            </a:r>
            <a:r>
              <a:rPr lang="en-US" dirty="0" smtClean="0"/>
              <a:t>Concurrent Version </a:t>
            </a:r>
            <a:r>
              <a:rPr lang="en-US" dirty="0" smtClean="0"/>
              <a:t>System</a:t>
            </a:r>
          </a:p>
          <a:p>
            <a:r>
              <a:rPr lang="en-US" altLang="zh-CN" dirty="0" smtClean="0"/>
              <a:t>SVN – </a:t>
            </a:r>
            <a:r>
              <a:rPr lang="en-US" dirty="0" smtClean="0"/>
              <a:t>Subversion</a:t>
            </a:r>
          </a:p>
          <a:p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dirty="0" smtClean="0"/>
              <a:t>Mercurial(hg)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集中式</a:t>
            </a:r>
            <a:r>
              <a:rPr lang="zh-CN" altLang="en-US" dirty="0" smtClean="0"/>
              <a:t>版本控制 </a:t>
            </a:r>
            <a:r>
              <a:rPr lang="en-US" altLang="zh-CN" dirty="0" smtClean="0"/>
              <a:t>—— CVS,SVN</a:t>
            </a:r>
          </a:p>
          <a:p>
            <a:pPr lvl="1"/>
            <a:r>
              <a:rPr lang="zh-CN" altLang="en-US" dirty="0" smtClean="0"/>
              <a:t>版本库是集中放在中央服务器的，而干活的时候，用的都是自己的电脑，所以首先要从中央服务器哪里得到最新的版本，然后干活，干完后，需要把自己做完的活推送到中央服务器。集中式版本控制系统是必须联网才能工作，如果在局域网还可以，带宽够大，速度够快，如果在互联网下，如果网速慢的话，就纳闷了。</a:t>
            </a:r>
            <a:endParaRPr lang="en-US" altLang="zh-CN" dirty="0" smtClean="0"/>
          </a:p>
          <a:p>
            <a:r>
              <a:rPr lang="zh-CN" altLang="en-US" dirty="0" smtClean="0"/>
              <a:t>分布式</a:t>
            </a:r>
            <a:r>
              <a:rPr lang="zh-CN" altLang="en-US" dirty="0" smtClean="0"/>
              <a:t>版本控制 </a:t>
            </a:r>
            <a:r>
              <a:rPr lang="en-US" altLang="zh-CN" dirty="0" smtClean="0"/>
              <a:t>—— </a:t>
            </a:r>
            <a:r>
              <a:rPr lang="en-US" altLang="zh-CN" dirty="0" err="1" smtClean="0"/>
              <a:t>Git,</a:t>
            </a:r>
            <a:r>
              <a:rPr lang="en-US" dirty="0" err="1" smtClean="0"/>
              <a:t>Mercurial</a:t>
            </a:r>
            <a:r>
              <a:rPr lang="en-US" dirty="0" smtClean="0"/>
              <a:t>(hg)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没有中央服务器的，每个人的电脑就是一个完整的版本库，这样，工作的时候就不需要联网了，因为版本都是在自己的电脑上。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版本管理工具的分类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dirty="0" smtClean="0"/>
              <a:t>分支更快、更容易。</a:t>
            </a:r>
          </a:p>
          <a:p>
            <a:pPr latinLnBrk="1"/>
            <a:r>
              <a:rPr lang="zh-CN" altLang="en-US" dirty="0" smtClean="0"/>
              <a:t>支持离线工作；本地提交可以稍后提交到服务器上。</a:t>
            </a:r>
          </a:p>
          <a:p>
            <a:pPr latinLnBrk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提交都是原子的，且是整个项目范围的，而不像 </a:t>
            </a:r>
            <a:r>
              <a:rPr lang="en-US" altLang="zh-CN" dirty="0" smtClean="0"/>
              <a:t>CVS </a:t>
            </a:r>
            <a:r>
              <a:rPr lang="zh-CN" altLang="en-US" dirty="0" smtClean="0"/>
              <a:t>中一样是对每个文件的。</a:t>
            </a:r>
          </a:p>
          <a:p>
            <a:pPr latinLnBrk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中的每个工作树都包含一个具有完整项目历史的仓库。</a:t>
            </a:r>
          </a:p>
          <a:p>
            <a:pPr latinLnBrk="1"/>
            <a:r>
              <a:rPr lang="zh-CN" altLang="en-US" dirty="0" smtClean="0"/>
              <a:t>没有哪一个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仓库会天生比其他仓库更重要。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CVS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zh-CN" altLang="en-US" dirty="0" smtClean="0"/>
              <a:t>是分布式的，</a:t>
            </a:r>
            <a:r>
              <a:rPr lang="en-US" dirty="0" smtClean="0"/>
              <a:t>SVN</a:t>
            </a:r>
            <a:r>
              <a:rPr lang="zh-CN" altLang="en-US" dirty="0" smtClean="0"/>
              <a:t>不是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跟</a:t>
            </a:r>
            <a:r>
              <a:rPr lang="en-US" altLang="zh-CN" dirty="0" smtClean="0"/>
              <a:t>SVN</a:t>
            </a:r>
            <a:r>
              <a:rPr lang="zh-CN" altLang="en-US" dirty="0" smtClean="0"/>
              <a:t>一样有自己的集中式版本库或服务器。但 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 </a:t>
            </a:r>
            <a:r>
              <a:rPr lang="zh-CN" altLang="en-US" dirty="0" smtClean="0"/>
              <a:t>更倾向于被使用于分布式模式，也就是每个开发人员从中心版本库的服务器上</a:t>
            </a:r>
            <a:r>
              <a:rPr lang="en-US" altLang="zh-CN" dirty="0" err="1" smtClean="0"/>
              <a:t>chect</a:t>
            </a:r>
            <a:r>
              <a:rPr lang="en-US" altLang="zh-CN" dirty="0" smtClean="0"/>
              <a:t> out</a:t>
            </a:r>
            <a:r>
              <a:rPr lang="zh-CN" altLang="en-US" dirty="0" smtClean="0"/>
              <a:t>代码后会在自己的机器上克隆一个自己的版本库。可以这样说，如果你被困在一个不能连接网络的地方时，就像在飞机上，地下室，电梯里等，你仍然能够提交文件，查看历史版本记录，创建项目分支等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SVN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 </a:t>
            </a:r>
            <a:r>
              <a:rPr lang="zh-CN" altLang="en-US" dirty="0" smtClean="0"/>
              <a:t>分支和</a:t>
            </a:r>
            <a:r>
              <a:rPr lang="en-US" dirty="0" smtClean="0"/>
              <a:t>SVN</a:t>
            </a:r>
            <a:r>
              <a:rPr lang="zh-CN" altLang="en-US" dirty="0" smtClean="0"/>
              <a:t>分支不同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SVN</a:t>
            </a:r>
            <a:r>
              <a:rPr lang="zh-CN" altLang="en-US" dirty="0" smtClean="0"/>
              <a:t>的分支指的是版本库中的另一个目录，也就是说，如果你用</a:t>
            </a:r>
            <a:r>
              <a:rPr lang="en-US" altLang="zh-CN" dirty="0" smtClean="0"/>
              <a:t>SVN</a:t>
            </a:r>
            <a:r>
              <a:rPr lang="zh-CN" altLang="en-US" dirty="0" smtClean="0"/>
              <a:t>建了</a:t>
            </a:r>
            <a:r>
              <a:rPr lang="en-US" altLang="zh-CN" dirty="0" smtClean="0"/>
              <a:t>A,B</a:t>
            </a:r>
            <a:r>
              <a:rPr lang="zh-CN" altLang="en-US" dirty="0" smtClean="0"/>
              <a:t>两个分支，你会发现在你的项目中，会有分别</a:t>
            </a:r>
            <a:r>
              <a:rPr lang="en-US" altLang="zh-CN" dirty="0" smtClean="0"/>
              <a:t>project-A</a:t>
            </a:r>
            <a:r>
              <a:rPr lang="zh-CN" altLang="en-US" dirty="0" smtClean="0"/>
              <a:t>，以及</a:t>
            </a:r>
            <a:r>
              <a:rPr lang="en-US" altLang="zh-CN" dirty="0" smtClean="0"/>
              <a:t>project-B</a:t>
            </a:r>
            <a:r>
              <a:rPr lang="zh-CN" altLang="en-US" dirty="0" smtClean="0"/>
              <a:t>两个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的分支则轻便很多，不管你新建多少分支，在你的项目目录中永远只有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这一个目录</a:t>
            </a:r>
            <a:endParaRPr lang="en-US" altLang="zh-CN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 </a:t>
            </a:r>
            <a:r>
              <a:rPr lang="zh-CN" altLang="en-US" dirty="0" smtClean="0"/>
              <a:t>和</a:t>
            </a:r>
            <a:r>
              <a:rPr lang="en-US" dirty="0" smtClean="0"/>
              <a:t>SVN</a:t>
            </a:r>
            <a:r>
              <a:rPr lang="zh-CN" altLang="en-US" dirty="0" smtClean="0"/>
              <a:t>的提交权限不同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</a:t>
            </a:r>
            <a:r>
              <a:rPr lang="zh-CN" altLang="en-US" dirty="0" smtClean="0"/>
              <a:t>在使用过程中，发现</a:t>
            </a:r>
            <a:r>
              <a:rPr lang="en-US" altLang="zh-CN" dirty="0" smtClean="0"/>
              <a:t>SVN</a:t>
            </a:r>
            <a:r>
              <a:rPr lang="zh-CN" altLang="en-US" dirty="0" smtClean="0"/>
              <a:t>提交时，只要你在项目组中，就有权限提交任意的代码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则可以针对任意分支（一般主要是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分支）设置提交权限，即我如果要将小分支合并进主分支中，需要提交申请之后，通过之后才行，确保了代码的安全性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SVN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 </a:t>
            </a:r>
            <a:r>
              <a:rPr lang="zh-CN" altLang="en-US" dirty="0" smtClean="0"/>
              <a:t>把内容按元数据方式存储，而</a:t>
            </a:r>
            <a:r>
              <a:rPr lang="en-US" altLang="zh-CN" dirty="0" smtClean="0"/>
              <a:t>SVN</a:t>
            </a:r>
            <a:r>
              <a:rPr lang="zh-CN" altLang="en-US" dirty="0" smtClean="0"/>
              <a:t>是按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 有的资源控制系统都是把文件的元信息隐藏在一个类似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cvs</a:t>
            </a:r>
            <a:r>
              <a:rPr lang="zh-CN" altLang="en-US" dirty="0" smtClean="0"/>
              <a:t>等的文件夹里。如果你把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目录的体积大小跟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比较，你会发现它们差距很大。因为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目录是处于你的机器上的一个克隆版的版本库，它拥有中心版本库上所有的东西，例如标签、分支、版本记录等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SVN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 </a:t>
            </a:r>
            <a:r>
              <a:rPr lang="zh-CN" altLang="en-US" dirty="0" smtClean="0"/>
              <a:t>的内容完整性要优于</a:t>
            </a:r>
            <a:r>
              <a:rPr lang="en-US" dirty="0" smtClean="0"/>
              <a:t>SVN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 </a:t>
            </a:r>
            <a:r>
              <a:rPr lang="zh-CN" altLang="en-US" dirty="0" smtClean="0"/>
              <a:t>的内容存储使用的是</a:t>
            </a:r>
            <a:r>
              <a:rPr lang="en-US" altLang="zh-CN" u="sng" dirty="0" smtClean="0">
                <a:hlinkClick r:id="rId2"/>
              </a:rPr>
              <a:t>SHA-1</a:t>
            </a:r>
            <a:r>
              <a:rPr lang="zh-CN" altLang="en-US" dirty="0" smtClean="0"/>
              <a:t>哈希算法。这能确保代码内容的完整性，确保在遇到磁盘故障和网络问题时降低对版本库的破坏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SVN</a:t>
            </a:r>
            <a:r>
              <a:rPr lang="zh-CN" altLang="en-US" dirty="0" smtClean="0"/>
              <a:t>的内容存储则是</a:t>
            </a:r>
            <a:r>
              <a:rPr lang="en-US" dirty="0" smtClean="0"/>
              <a:t>Berkeley </a:t>
            </a:r>
            <a:r>
              <a:rPr lang="en-US" dirty="0" smtClean="0"/>
              <a:t>DB</a:t>
            </a:r>
            <a:r>
              <a:rPr lang="zh-CN" altLang="en-US" dirty="0" smtClean="0"/>
              <a:t>或者</a:t>
            </a:r>
            <a:r>
              <a:rPr lang="en-US" dirty="0" smtClean="0"/>
              <a:t>FSFS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 descr="微信截图_201805181643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3500438"/>
            <a:ext cx="8378721" cy="25717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Clearcase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许多公司使用中都会建立开发分支（用于个人开发）和集成分支（用于发布），</a:t>
            </a:r>
            <a:r>
              <a:rPr lang="en-US" altLang="zh-CN" dirty="0" err="1" smtClean="0"/>
              <a:t>Clearcase</a:t>
            </a:r>
            <a:r>
              <a:rPr lang="zh-CN" altLang="en-US" dirty="0" smtClean="0"/>
              <a:t>的优点是管理体系严谨，并且可以和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的其他工具比如</a:t>
            </a:r>
            <a:r>
              <a:rPr lang="en-US" altLang="zh-CN" dirty="0" err="1" smtClean="0"/>
              <a:t>ClearQuest</a:t>
            </a:r>
            <a:r>
              <a:rPr lang="zh-CN" altLang="en-US" dirty="0" smtClean="0"/>
              <a:t>集成，并且作为商业产品，有专门的团队提供技术支持和维护，所以大公司使用起来的比较放心一点。然而，正是由于有其庞大的一套架构体系和业务逻辑，所以往往需要专门的人员的进行管理和配置，这对于讲求速度的项目，对于经费和人手有限的团队而言</a:t>
            </a:r>
            <a:r>
              <a:rPr lang="zh-CN" altLang="en-US" dirty="0" smtClean="0"/>
              <a:t>，可能</a:t>
            </a:r>
            <a:r>
              <a:rPr lang="zh-CN" altLang="en-US" dirty="0" smtClean="0"/>
              <a:t>门槛就高了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同样会</a:t>
            </a:r>
            <a:r>
              <a:rPr lang="zh-CN" altLang="en-US" dirty="0" smtClean="0"/>
              <a:t>建立开发分支（用于个人开发）和集成分支（用于发布</a:t>
            </a:r>
            <a:r>
              <a:rPr lang="zh-CN" altLang="en-US" dirty="0" smtClean="0"/>
              <a:t>），但是 由于其简单</a:t>
            </a:r>
            <a:r>
              <a:rPr lang="zh-CN" altLang="en-US" dirty="0" smtClean="0"/>
              <a:t>，高效。好用。不需要单独招管理员均可以运行。可以由项目的集成管理人员来兼职即可。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人员和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人员的配合以及</a:t>
            </a:r>
            <a:r>
              <a:rPr lang="en-US" altLang="zh-CN" dirty="0" smtClean="0"/>
              <a:t>baseline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tag</a:t>
            </a:r>
            <a:r>
              <a:rPr lang="zh-CN" altLang="en-US" dirty="0" smtClean="0"/>
              <a:t>使用的水平决定了其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的使用好坏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CC</a:t>
            </a:r>
            <a:r>
              <a:rPr lang="zh-CN" altLang="en-US" dirty="0" smtClean="0"/>
              <a:t>适合订单式编程的项目，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适合开源参与提交的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CC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</TotalTime>
  <Words>490</Words>
  <PresentationFormat>全屏显示(4:3)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聚合</vt:lpstr>
      <vt:lpstr>版本管理工具 – Git</vt:lpstr>
      <vt:lpstr>幻灯片 2</vt:lpstr>
      <vt:lpstr>版本管理工具的分类</vt:lpstr>
      <vt:lpstr>Git 与 CVS</vt:lpstr>
      <vt:lpstr>Git与SVN</vt:lpstr>
      <vt:lpstr>Git与SVN</vt:lpstr>
      <vt:lpstr>Git与SVN</vt:lpstr>
      <vt:lpstr>幻灯片 8</vt:lpstr>
      <vt:lpstr>Git与CC</vt:lpstr>
      <vt:lpstr>Git与Mercurial</vt:lpstr>
      <vt:lpstr>GitHub一些常用的用法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代码版本管理工具</dc:title>
  <dc:creator>Administrator</dc:creator>
  <cp:lastModifiedBy>zzcx</cp:lastModifiedBy>
  <cp:revision>11</cp:revision>
  <dcterms:created xsi:type="dcterms:W3CDTF">2018-05-18T07:16:09Z</dcterms:created>
  <dcterms:modified xsi:type="dcterms:W3CDTF">2018-05-18T09:17:59Z</dcterms:modified>
</cp:coreProperties>
</file>