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A0B6D-8950-49DF-8ECD-9CED5B9E0CEE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EEF9-F82C-49D9-910D-97C2377FC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版本管理工具 </a:t>
            </a:r>
            <a:r>
              <a:rPr lang="en-US" altLang="zh-CN" b="1" dirty="0" smtClean="0"/>
              <a:t>– 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最大的区别就是知名度问题了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dirty="0" smtClean="0"/>
              <a:t>Mercurial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我就试试网页上传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一些常用的用法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 - </a:t>
            </a:r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altLang="zh-CN" dirty="0" smtClean="0"/>
              <a:t>CVS - </a:t>
            </a:r>
            <a:r>
              <a:rPr lang="en-US" dirty="0" smtClean="0"/>
              <a:t>Concurrent Version System</a:t>
            </a:r>
          </a:p>
          <a:p>
            <a:r>
              <a:rPr lang="en-US" altLang="zh-CN" dirty="0" smtClean="0"/>
              <a:t>SVN – </a:t>
            </a:r>
            <a:r>
              <a:rPr lang="en-US" dirty="0" smtClean="0"/>
              <a:t>Subversion</a:t>
            </a:r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dirty="0" smtClean="0"/>
              <a:t>Mercurial(hg)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集中式版本控制 </a:t>
            </a:r>
            <a:r>
              <a:rPr lang="en-US" altLang="zh-CN" dirty="0" smtClean="0"/>
              <a:t>—— CVS,SVN</a:t>
            </a:r>
          </a:p>
          <a:p>
            <a:pPr lvl="1"/>
            <a:r>
              <a:rPr lang="zh-CN" altLang="en-US" dirty="0" smtClean="0"/>
              <a:t>版本库是集中放在中央服务器的，而干活的时候，用的都是自己的电脑，所以首先要从中央服务器哪里得到最新的版本，然后干活，干完后，需要把自己做完的活推送到中央服务器。集中式版本控制系统是必须联网才能工作，如果在局域网还可以，带宽够大，速度够快，如果在互联网下，如果网速慢的话，就纳闷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 smtClean="0"/>
              <a:t>坑的事，一旦中央服务器宕机，那么说都无法提交。</a:t>
            </a:r>
            <a:r>
              <a:rPr lang="zh-CN" altLang="en-US" dirty="0" smtClean="0"/>
              <a:t>如果中心数据库所在的磁盘发生损坏，又没有做恰当备份，毫无疑问你将丢失所有数据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包括项目的整个变更历史，只剩下人们在各自机器上保留的单独快照。本地版本控制系统也存在类似问题，只要整个项目的历史记录被保存在单一位置，就有丢失所有历史更新记录的风险。</a:t>
            </a:r>
            <a:endParaRPr lang="en-US" altLang="zh-CN" dirty="0" smtClean="0"/>
          </a:p>
          <a:p>
            <a:r>
              <a:rPr lang="zh-CN" altLang="en-US" dirty="0" smtClean="0"/>
              <a:t>分布式版本控制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Git,</a:t>
            </a:r>
            <a:r>
              <a:rPr lang="en-US" dirty="0" err="1" smtClean="0"/>
              <a:t>Mercurial</a:t>
            </a:r>
            <a:r>
              <a:rPr lang="en-US" dirty="0" smtClean="0"/>
              <a:t>(hg)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没有中央服务器的，每个人的电脑就是一个完整的版本库，这样，工作的时候就不需要联网了，因为版本都是在自己的电脑上。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版本管理工具的分类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分支更快、更容易。</a:t>
            </a:r>
          </a:p>
          <a:p>
            <a:pPr latinLnBrk="1"/>
            <a:r>
              <a:rPr lang="zh-CN" altLang="en-US" dirty="0" smtClean="0"/>
              <a:t>支持离线工作；本地提交可以稍后提交到服务器上。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提交都是原子的，且是整个项目范围的，而不像 </a:t>
            </a:r>
            <a:r>
              <a:rPr lang="en-US" altLang="zh-CN" dirty="0" smtClean="0"/>
              <a:t>CVS </a:t>
            </a:r>
            <a:r>
              <a:rPr lang="zh-CN" altLang="en-US" dirty="0" smtClean="0"/>
              <a:t>中一样是对每个文件的。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中的每个工作树都包含一个具有完整项目历史的仓库。</a:t>
            </a:r>
          </a:p>
          <a:p>
            <a:pPr latinLnBrk="1"/>
            <a:r>
              <a:rPr lang="zh-CN" altLang="en-US" dirty="0" smtClean="0"/>
              <a:t>没有哪一个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仓库会天生比其他仓库更重要。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CVS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是分布式的，</a:t>
            </a:r>
            <a:r>
              <a:rPr lang="en-US" dirty="0" smtClean="0"/>
              <a:t>SVN</a:t>
            </a:r>
            <a:r>
              <a:rPr lang="zh-CN" altLang="en-US" dirty="0" smtClean="0"/>
              <a:t>不是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一样有自己的集中式版本库或服务器。但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更倾向于被使用于分布式模式，也就是每个开发人员从中心版本库的服务器上</a:t>
            </a:r>
            <a:r>
              <a:rPr lang="en-US" altLang="zh-CN" dirty="0" err="1" smtClean="0"/>
              <a:t>chect</a:t>
            </a:r>
            <a:r>
              <a:rPr lang="en-US" altLang="zh-CN" dirty="0" smtClean="0"/>
              <a:t> out</a:t>
            </a:r>
            <a:r>
              <a:rPr lang="zh-CN" altLang="en-US" dirty="0" smtClean="0"/>
              <a:t>代码后会在自己的机器上克隆一个自己的版本库。可以这样说，如果你被困在一个不能连接网络的地方时，就像在飞机上，地下室，电梯里等，你仍然能够提交文件，查看历史版本记录，创建项目分支等。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分支和</a:t>
            </a:r>
            <a:r>
              <a:rPr lang="en-US" dirty="0" smtClean="0"/>
              <a:t>SVN</a:t>
            </a:r>
            <a:r>
              <a:rPr lang="zh-CN" altLang="en-US" dirty="0" smtClean="0"/>
              <a:t>分支不同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的分支指的是版本库中的另一个目录，也就是说，如果你用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建了</a:t>
            </a:r>
            <a:r>
              <a:rPr lang="en-US" altLang="zh-CN" dirty="0" smtClean="0"/>
              <a:t>A,B</a:t>
            </a:r>
            <a:r>
              <a:rPr lang="zh-CN" altLang="en-US" dirty="0" smtClean="0"/>
              <a:t>两个分支，你会发现在你的项目中，会有分别</a:t>
            </a:r>
            <a:r>
              <a:rPr lang="en-US" altLang="zh-CN" dirty="0" smtClean="0"/>
              <a:t>project-A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project-B</a:t>
            </a:r>
            <a:r>
              <a:rPr lang="zh-CN" altLang="en-US" dirty="0" smtClean="0"/>
              <a:t>两个目录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的分支则轻便很多，不管你新建多少分支，在你的项目目录中永远只有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这一个目录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和</a:t>
            </a:r>
            <a:r>
              <a:rPr lang="en-US" dirty="0" smtClean="0"/>
              <a:t>SVN</a:t>
            </a:r>
            <a:r>
              <a:rPr lang="zh-CN" altLang="en-US" dirty="0" smtClean="0"/>
              <a:t>的提交权限不同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我在使用过程中，发现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提交时，只要你在项目组中，就有权限提交任意的代码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则可以针对任意分支（一般主要是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分支）设置提交权限，即我如果要将小分支合并进主分支中，需要提交申请之后，通过之后才行，确保了代码的安全性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把内容按元数据方式存储，而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是按文件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 有的资源控制系统都是把文件的元信息隐藏在一个类似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等的文件夹里。如果你把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目录的体积大小跟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比较，你会发现它们差距很大。因为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目录是处于你的机器上的一个克隆版的版本库，它拥有中心版本库上所有的东西，例如标签、分支、版本记录等。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的内容完整性要优于</a:t>
            </a:r>
            <a:r>
              <a:rPr lang="en-US" dirty="0" smtClean="0"/>
              <a:t>SVN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的内容存储使用的是</a:t>
            </a:r>
            <a:r>
              <a:rPr lang="en-US" altLang="zh-CN" u="sng" dirty="0" smtClean="0">
                <a:hlinkClick r:id="rId2"/>
              </a:rPr>
              <a:t>SHA-1</a:t>
            </a:r>
            <a:r>
              <a:rPr lang="zh-CN" altLang="en-US" dirty="0" smtClean="0"/>
              <a:t>哈希算法。这能确保代码内容的完整性，确保在遇到磁盘故障和网络问题时降低对版本库的破坏。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的内容存储则是</a:t>
            </a:r>
            <a:r>
              <a:rPr lang="en-US" dirty="0" smtClean="0"/>
              <a:t>Berkeley DB</a:t>
            </a:r>
            <a:r>
              <a:rPr lang="zh-CN" altLang="en-US" dirty="0" smtClean="0"/>
              <a:t>或者</a:t>
            </a:r>
            <a:r>
              <a:rPr lang="en-US" dirty="0" smtClean="0"/>
              <a:t>FSFS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微信截图_20180518164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00438"/>
            <a:ext cx="8378721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Clearcase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许多公司使用中都会建立开发分支（用于个人开发）和集成分支（用于发布），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的优点是管理体系严谨，并且可以和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的其他工具比如</a:t>
            </a:r>
            <a:r>
              <a:rPr lang="en-US" altLang="zh-CN" dirty="0" err="1" smtClean="0"/>
              <a:t>ClearQuest</a:t>
            </a:r>
            <a:r>
              <a:rPr lang="zh-CN" altLang="en-US" dirty="0" smtClean="0"/>
              <a:t>集成，并且作为商业产品，有专门的团队提供技术支持和维护，所以大公司使用起来的比较放心一点。然而，正是由于有其庞大的一套架构体系和业务逻辑，所以往往需要专门的人员的进行管理和配置，这对于讲求速度的项目，对于经费和人手有限的团队而言，可能门槛就高了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同样会建立开发分支（用于个人开发）和集成分支（用于发布），但是 由于其简单，高效。好用。不需要单独招管理员均可以运行。可以由项目的集成管理人员来兼职即可。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人员和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人员的配合以及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使用的水平决定了其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的使用好坏。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CC</a:t>
            </a:r>
            <a:r>
              <a:rPr lang="zh-CN" altLang="en-US" dirty="0" smtClean="0"/>
              <a:t>适合订单式编程的项目，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适合开源参与提交的项目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583</Words>
  <PresentationFormat>全屏显示(4:3)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版本管理工具 – Git</vt:lpstr>
      <vt:lpstr>幻灯片 2</vt:lpstr>
      <vt:lpstr>版本管理工具的分类</vt:lpstr>
      <vt:lpstr>Git 与 CVS</vt:lpstr>
      <vt:lpstr>Git与SVN</vt:lpstr>
      <vt:lpstr>Git与SVN</vt:lpstr>
      <vt:lpstr>Git与SVN</vt:lpstr>
      <vt:lpstr>幻灯片 8</vt:lpstr>
      <vt:lpstr>Git与CC</vt:lpstr>
      <vt:lpstr>Git与Mercurial</vt:lpstr>
      <vt:lpstr>GitHub一些常用的用法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代码版本管理工具</dc:title>
  <dc:creator>Administrator</dc:creator>
  <cp:lastModifiedBy>zzcx</cp:lastModifiedBy>
  <cp:revision>16</cp:revision>
  <dcterms:created xsi:type="dcterms:W3CDTF">2018-05-18T07:16:09Z</dcterms:created>
  <dcterms:modified xsi:type="dcterms:W3CDTF">2018-05-18T09:50:00Z</dcterms:modified>
</cp:coreProperties>
</file>