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84280" y="228600"/>
            <a:ext cx="7721280" cy="439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1280" cy="947520"/>
          </a:xfrm>
          <a:prstGeom prst="rect">
            <a:avLst/>
          </a:prstGeom>
        </p:spPr>
        <p:txBody>
          <a:bodyPr lIns="45720" rIns="4572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tl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 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5867280" y="6370560"/>
            <a:ext cx="442800" cy="436680"/>
          </a:xfrm>
          <a:prstGeom prst="rect">
            <a:avLst/>
          </a:prstGeom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www.grails.org/doc/latest/index.html" TargetMode="External"/><Relationship Id="rId2" Type="http://schemas.openxmlformats.org/officeDocument/2006/relationships/hyperlink" Target="http://grails.org/doc/latest/ref/Domain%20Classes/createCriteria.html" TargetMode="External"/><Relationship Id="rId3" Type="http://schemas.openxmlformats.org/officeDocument/2006/relationships/hyperlink" Target="http://grails.org/doc/latest/ref/Domain%20Classes/executeQuery.html" TargetMode="External"/><Relationship Id="rId4" Type="http://schemas.openxmlformats.org/officeDocument/2006/relationships/hyperlink" Target="http://grails.org/doc/latest/ref/Domain%20Classes/executeUpdate.html" TargetMode="External"/><Relationship Id="rId5" Type="http://schemas.openxmlformats.org/officeDocument/2006/relationships/hyperlink" Target="http://grails.org/doc/latest/ref/Domain%20Classes/namedQueries.html" TargetMode="External"/><Relationship Id="rId6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43000" y="2463840"/>
            <a:ext cx="6400440" cy="45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Groovy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365640" y="6083280"/>
            <a:ext cx="6400440" cy="45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Presented By: Gautam Malhotra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image1.png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12600"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442080" y="1068480"/>
            <a:ext cx="2677320" cy="39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RxLogix Corporation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1473120" y="27432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b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272480" y="5095440"/>
            <a:ext cx="4586400" cy="82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From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81160" y="1440000"/>
            <a:ext cx="8564040" cy="209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removes instances from an association.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 author = Author.findByName("Stephen King")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author.books.find { it.title == 'The Stand'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author.removeFromBooks(book)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67280" y="6370560"/>
            <a:ext cx="42012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Validate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81160" y="1440000"/>
            <a:ext cx="8564040" cy="351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validates all the constraints on the domain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book=new Book(title:"Grails in Action")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book.validate()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false if validation fails.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getErrors() method on object to check why validation failed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book.errors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Querying with GORM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81160" y="1440000"/>
            <a:ext cx="8564040" cy="252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GORM supports a number of powerful ways to query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Methods/Finders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Where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Criteria Queries 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Hibernate Query Language (HQL) 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Part of Gorm - 2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81160" y="1440000"/>
            <a:ext cx="8564040" cy="345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make some changes to our sample classes.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Book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title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price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Date releaseDate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belongsTo = [author:Author]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Author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hasMany = [books:Book]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Find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1280" y="1440000"/>
            <a:ext cx="9214920" cy="4362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Book book = Book.findByTitle("The Stand")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title = 'The Stand'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Book.findByTitleLike("Harry Pot%")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title like 'Harry Pot%'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Book.findByReleaseDateBetween(firstDate, secondDate)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release_date_between &gt; firstDate &amp;&amp;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release_date_between &lt; secondDate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Book.findByReleaseDateGreaterThan(someDate)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release_date_between &gt; someDate”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Book.findByTitleLikeOrReleaseDateLessThan("%Something%", someDate)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867280" y="6370560"/>
            <a:ext cx="342000" cy="356400"/>
          </a:xfrm>
          <a:prstGeom prst="rect">
            <a:avLst/>
          </a:prstGeom>
          <a:noFill/>
          <a:ln w="12600">
            <a:noFill/>
          </a:ln>
        </p:spPr>
        <p:txBody>
          <a:bodyPr lIns="45000" rIns="45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FindOrCreate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81160" y="1440000"/>
            <a:ext cx="8564040" cy="15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Book book = Book.findOrCreateByTitle("The Stand")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Book.findOrCreateByTitleAndPrice(“The Stand”,200)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FindOrSave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81160" y="1440000"/>
            <a:ext cx="8564040" cy="124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Book book = Book.findOrSaveByTitle("The Stand")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Book.findOrSaveByTitleAndPrice(“The Stand”,200)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81160" y="1440000"/>
            <a:ext cx="8564040" cy="345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possible comparators include: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InList - In the list of given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LessThan - less than a given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LessThanEquals - less than or equal a give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GreaterThan - greater than a given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GreaterThanEquals - greater than or equal a given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- Equivalent to a SQL like expression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1160" y="1440000"/>
            <a:ext cx="8564040" cy="294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Possible comparators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 - Similar to a Like, except case insensitive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NotEqual - Negates equality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- Between two values (requires two arguments)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IsNotNull - Not a null value (doesn't take an argument)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IsNull - Is a null value (doesn't take an argument)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Finders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81160" y="1440000"/>
            <a:ext cx="8564040" cy="294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dynamic finder looks like a static method invocation.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methods don't actually exist in any form at the code level.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Generated  at runtime, based on the properties of a given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are findBy, findAllBy, findOrCreateBy and findOrSaveBy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findBy returns first instance of the result whereas findAll returns all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instances of the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57200" y="1974960"/>
            <a:ext cx="8229240" cy="324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/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GORM?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methods provided by Grails.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queries using GORM finders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criteria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 of criteria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and projection in criteria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HQL queries in GORM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Named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Finders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81160" y="1490760"/>
            <a:ext cx="8564040" cy="260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Pagination and Sorting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same pagination and sorting parameters available on the list method can also be used with dynamic finders.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supplying a map as the final parameter: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 books = Book.findAllByTitleLike("Harry Pot%",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[max: 3, offset: 2, sort: "title", order: "desc"])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Count And CountBy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81160" y="1440000"/>
            <a:ext cx="8564040" cy="379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CountBy uses the properties of the domain class,and gives count of the number of records returned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 count = Book.countByTitle("Grails")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count  = Book.countByReleaseDateBetween(firstDate, new Date())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count  = Book.countByTitleLike("%Hobbit%")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count  = Book.countByReleaseDateIsNotNull()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Count And CountBy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1160" y="1440000"/>
            <a:ext cx="8564040" cy="209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Count()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Counts the number of instances in the database and returns the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noOfBooks = Book.count()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number =  Author.count()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1160" y="1440000"/>
            <a:ext cx="8564040" cy="464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Uses named arguments that match the property names of the domain class to produce a query that returns the result(s).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findWhere returns  first result, findAllWhere returns all result matching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criteria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Book.findWhere(price:200, title:"The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Stand",releaseDate:releaseDate)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books=  Book.findAllWhere(releaseDate:releaseDate)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Book.find(“from Book where  title=?”,['The Stand']”)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Book.find(“from Book where  title='The Stand'”)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Book.find(“from Book where  title=:title”,[title:'The Stand']”)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81160" y="1440000"/>
            <a:ext cx="8564040" cy="15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Book book = Book.findOrCreateWhere(author:"Stephen King",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title:"The Stand")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Book.findOrSaveWhere(author:author, title:"The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Stand",price:200,releaseDate:releaseDate)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Builder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81160" y="1371600"/>
            <a:ext cx="8564040" cy="283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just another way of querying database using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mostly used when you are writing more complex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Criteria can be used either via the createCriteria or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withCriteria methods.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Builder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281160" y="1284120"/>
            <a:ext cx="8564040" cy="385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write the query in criteria like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Person.withCriteria{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//some conditions....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Person.createCriteria().list{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//some conditions....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default the criteria returns a list of objects. In above examples we will get list of Person objects.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Builder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81160" y="1119240"/>
            <a:ext cx="8564040" cy="5214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 methods can be invoked in createCriteria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locates a unique instance for the query (It will throw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exception if your criteria do not give a unique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the list of instances for the query. (It can give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repetative results in case of querying on associations)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listDistinct: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get the distinct result from the query.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count: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totalResults as integer.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selection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81160" y="1440000"/>
            <a:ext cx="8564040" cy="492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between("balance", 500, 1000)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 -: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eq("name", "London")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eqProperty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eqProperty("firstName","lastName")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gt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gt("balance",1000)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gtProperty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gtProperty("balance","overdraft")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ge("balance",1000)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geProperty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geProperty("balance","overdraft")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idEq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idEq(1)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ilike("firstName","Steph%")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-: 'in'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("transactions",[transaction1,transaction2])//list should not be empty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 null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InList -: inList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("transactions",[transaction1,transaction2])//list should not be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empty or null. You can use either inList or 'in'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isEmpty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isEmpty("transactions")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isNotEmpty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isNotEmpty("transactions")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isNull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isNull("account")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isNotNull -: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isNotNull("account")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selection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20680" y="1655640"/>
            <a:ext cx="8564040" cy="40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lt-: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lt("balance",1000)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ltProperty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leProperty("balance","overdraft")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le("balance",1000)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leProperty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leProperty("balance","overdraft")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like("firstName","Steph%")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 -: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ne("name", "London")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neProperty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neProperty("lastTransaction","firstTransaction")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order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order("firstLastName", "desc")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sizeEq -: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sizeEq("transactions", 10)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 Relational Mapping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>
              <a:lnSpc>
                <a:spcPct val="93000"/>
              </a:lnSpc>
            </a:pP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ORM provides abstraction between object and underlying data source.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3000"/>
              </a:lnSpc>
            </a:pP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 Database products are organized within tables.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3000"/>
              </a:lnSpc>
            </a:pP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Translating the logical representation of the objects into a form that is capable of being stored on the database</a:t>
            </a:r>
            <a:endParaRPr b="0" lang="en-IN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selection Examples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81160" y="1224000"/>
            <a:ext cx="8564040" cy="490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List&lt;User&gt; users = User.createCriteria().list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List&lt;User&gt; users = User.createCriteria().list(max:10,offset:0) //Pagination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also get users.totalCount to get the total number of records for this criteria.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selection Examples (listDistinct and Count)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81160" y="1349280"/>
            <a:ext cx="8564040" cy="488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List&lt;User&gt; users = User.createCriteria().listDistinct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maxResults 10 // This is just for pagination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firstResult 0 // This is just for pagination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userCount = User.createCriteria().count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and, or and not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76200" y="1440000"/>
            <a:ext cx="8397360" cy="250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conditions in criteria can be blocked in logical not, and, or.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of the condition not in any of the and, or, not block is implied to be in and block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and, or and not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81160" y="1440000"/>
            <a:ext cx="8564040" cy="414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List&lt;Account&gt; accounts = Account.createCriteria().list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between("balance", 5000, 10000)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'branch'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eq("name", "London")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List&lt;Account&gt; accounts = Account.createCriteria().list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between("balance", 5000, 10000)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'branch'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eq("name", "London")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List&lt;Account&gt; accounts = Account.createCriteria().list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between("balance", 5000, 10000)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'branch'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eq("name", "London")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projections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81160" y="1440000"/>
            <a:ext cx="8564040" cy="488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property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Returns the given property in the returned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distinct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distinct("lastName") or distinct(['firstName', 'lastName'])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avg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avg("age")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count("branch")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countDistinct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countDistinct("branch")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groupProperty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groupProperty("lastName")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max("age")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min(“age”)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sum("balance")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rowCount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-: rowCount()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example (property &amp; distinct)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81160" y="1440000"/>
            <a:ext cx="8564040" cy="485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List&lt;String&gt; firstNames  = User.createCriteria().list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projections{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property("firstName")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above example will return list of firstNames of users.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List&lt;Integer&gt; userAges = User.createCriteria().list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projections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distinct("age")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above example will return list of distinct ages of users.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example (count, min, max, avg, sum &amp; rowCount)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81160" y="1160640"/>
            <a:ext cx="8564040" cy="516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ageSum  = User.createCriteria().get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projections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sum("age")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above example will return sum of 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userCount = User.createCriteria().get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projections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rowCount()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ilike("firstName", "Test%")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le("age", 50)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between("age", 18, 60)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above example will return the count of user which satisfies the condition.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81160" y="1440000"/>
            <a:ext cx="8564040" cy="32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marL="419040" indent="-313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Grails Online Documentation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104400"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http://www.grails.org/doc/latest/index.html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9040" indent="-313920">
              <a:lnSpc>
                <a:spcPct val="100000"/>
              </a:lnSpc>
              <a:buClr>
                <a:srgbClr val="ccccff"/>
              </a:buClr>
              <a:buSzPct val="45000"/>
              <a:buFont typeface="Wingdings" charset="2"/>
              <a:buChar char="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Github repo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10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http://grails.org/doc/latest/ref/Domain%20Classes/createCriteria.html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http://grails.org/doc/latest/ref/Domain%20Classes/executeQuery.html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http://grails.org/doc/latest/ref/Domain%20Classes/executeUpdate.html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http://grails.org/doc/latest/ref/Domain%20Classes/namedQueries.html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image2.jpeg" descr=""/>
          <p:cNvPicPr/>
          <p:nvPr/>
        </p:nvPicPr>
        <p:blipFill>
          <a:blip r:embed="rId1"/>
          <a:stretch/>
        </p:blipFill>
        <p:spPr>
          <a:xfrm>
            <a:off x="1803240" y="1327320"/>
            <a:ext cx="4406400" cy="4393800"/>
          </a:xfrm>
          <a:prstGeom prst="rect">
            <a:avLst/>
          </a:prstGeom>
          <a:ln w="12600">
            <a:noFill/>
          </a:ln>
        </p:spPr>
      </p:pic>
    </p:spTree>
  </p:cSld>
  <p:transition spd="med">
    <p:dissolv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867280" y="6370560"/>
            <a:ext cx="44280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image3.png" descr=""/>
          <p:cNvPicPr/>
          <p:nvPr/>
        </p:nvPicPr>
        <p:blipFill>
          <a:blip r:embed="rId1"/>
          <a:stretch/>
        </p:blipFill>
        <p:spPr>
          <a:xfrm>
            <a:off x="1201320" y="1946160"/>
            <a:ext cx="4730040" cy="2368800"/>
          </a:xfrm>
          <a:prstGeom prst="rect">
            <a:avLst/>
          </a:prstGeom>
          <a:ln w="12600">
            <a:noFill/>
          </a:ln>
        </p:spPr>
      </p:pic>
    </p:spTree>
  </p:cSld>
  <p:transition spd="med">
    <p:dissolv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81160" y="1284120"/>
            <a:ext cx="8564040" cy="209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Grails' object relational mapping implementation.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Domain classes are mapped to the relational database by mapping its instances field to the database table's column and relationship between domain are mapped accordingly.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GORM Query to SQL Query.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81160" y="1284120"/>
            <a:ext cx="8564040" cy="322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Grails provide many useful dynamic methods to queries to database(like find(),findBy...().etc) which are translated to the queries by grails.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 Book book = Book.findById(1)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Internally it will execute select query: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“</a:t>
            </a:r>
            <a:r>
              <a:rPr b="1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id=1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it will return the particular tuple from the database as an object to us on which we can perform the any manipulation.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Classes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44520" y="1284120"/>
            <a:ext cx="8564040" cy="328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Book.groovy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Book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title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belongsTo = [author:Author]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Author.groovy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Author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hasMany = [books: Book]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281160" y="1452600"/>
            <a:ext cx="8564040" cy="331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Listing instances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instances of a given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 = Book.list()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list method supports arguments to perform pagination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 = Book.list(offset:10, max:20)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limit 10, 20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well as sorting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 = Book.list(sort:"title", order:”asc”)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order by title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281160" y="1440000"/>
            <a:ext cx="8564040" cy="268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Retrieval by Database Identifier, using the get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Book.get(23)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id=23;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 = Book.getAll([23, 93, 81])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id in (23,93,81)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1880" indent="-27432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List&lt;Book&gt; books=Book.getAll(1..4)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* from book where id in (1,2,3,4)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867280" y="6370560"/>
            <a:ext cx="273240" cy="436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-11798280" y="-11798280"/>
            <a:ext cx="117900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584280" y="228600"/>
            <a:ext cx="7721280" cy="947520"/>
          </a:xfrm>
          <a:prstGeom prst="rect">
            <a:avLst/>
          </a:prstGeom>
          <a:noFill/>
          <a:ln>
            <a:noFill/>
          </a:ln>
        </p:spPr>
        <p:txBody>
          <a:bodyPr lIns="46800" rIns="46800" tIns="46800" bIns="4680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To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20680" y="1655640"/>
            <a:ext cx="8564040" cy="322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addTo method is a dynamic method that uses an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association to automatically add instances to the association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 author =  new Author(name:"Peter Ledbrook")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Book book = new Book(title:"Grails in Action")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author.addToBooks(book)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.save()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dissolv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2019-03-15T10:45:28Z</dcterms:modified>
  <cp:revision>4</cp:revision>
  <dc:subject/>
  <dc:title/>
</cp:coreProperties>
</file>