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jpeg" ContentType="image/jpeg"/>
  <Override PartName="/ppt/media/image3.jpeg" ContentType="image/jpeg"/>
  <Override PartName="/ppt/media/image1.jpeg" ContentType="image/jpe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0920" cy="94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65200" y="1763640"/>
            <a:ext cx="777168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65200" y="4026240"/>
            <a:ext cx="777168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0920" cy="94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65200" y="1763640"/>
            <a:ext cx="379224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47520" y="1763640"/>
            <a:ext cx="379224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65200" y="4026240"/>
            <a:ext cx="379224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47520" y="4026240"/>
            <a:ext cx="379224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0920" cy="94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65200" y="1763640"/>
            <a:ext cx="250236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193200" y="1763640"/>
            <a:ext cx="250236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820840" y="1763640"/>
            <a:ext cx="250236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65200" y="4026240"/>
            <a:ext cx="250236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193200" y="4026240"/>
            <a:ext cx="250236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820840" y="4026240"/>
            <a:ext cx="250236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0920" cy="94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65200" y="1763640"/>
            <a:ext cx="7771680" cy="4331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0920" cy="94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65200" y="1763640"/>
            <a:ext cx="7771680" cy="433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0920" cy="94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65200" y="1763640"/>
            <a:ext cx="3792240" cy="433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47520" y="1763640"/>
            <a:ext cx="3792240" cy="433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0920" cy="94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84280" y="228600"/>
            <a:ext cx="7720920" cy="43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0920" cy="94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65200" y="1763640"/>
            <a:ext cx="379224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47520" y="1763640"/>
            <a:ext cx="3792240" cy="433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65200" y="4026240"/>
            <a:ext cx="379224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0920" cy="94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65200" y="1763640"/>
            <a:ext cx="7771680" cy="4331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0920" cy="94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65200" y="1763640"/>
            <a:ext cx="3792240" cy="433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47520" y="1763640"/>
            <a:ext cx="379224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47520" y="4026240"/>
            <a:ext cx="379224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0920" cy="94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65200" y="1763640"/>
            <a:ext cx="379224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47520" y="1763640"/>
            <a:ext cx="379224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65200" y="4026240"/>
            <a:ext cx="777168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0920" cy="94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65200" y="1763640"/>
            <a:ext cx="777168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65200" y="4026240"/>
            <a:ext cx="777168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0920" cy="94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65200" y="1763640"/>
            <a:ext cx="379224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47520" y="1763640"/>
            <a:ext cx="379224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65200" y="4026240"/>
            <a:ext cx="379224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47520" y="4026240"/>
            <a:ext cx="379224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0920" cy="94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65200" y="1763640"/>
            <a:ext cx="250236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193200" y="1763640"/>
            <a:ext cx="250236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820840" y="1763640"/>
            <a:ext cx="250236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65200" y="4026240"/>
            <a:ext cx="250236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193200" y="4026240"/>
            <a:ext cx="250236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820840" y="4026240"/>
            <a:ext cx="250236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0920" cy="94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65200" y="1763640"/>
            <a:ext cx="7771680" cy="433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0920" cy="94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65200" y="1763640"/>
            <a:ext cx="3792240" cy="433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47520" y="1763640"/>
            <a:ext cx="3792240" cy="433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0920" cy="94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84280" y="228600"/>
            <a:ext cx="7720920" cy="43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0920" cy="94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65200" y="1763640"/>
            <a:ext cx="379224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47520" y="1763640"/>
            <a:ext cx="3792240" cy="433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65200" y="4026240"/>
            <a:ext cx="379224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0920" cy="94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65200" y="1763640"/>
            <a:ext cx="3792240" cy="433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47520" y="1763640"/>
            <a:ext cx="379224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47520" y="4026240"/>
            <a:ext cx="379224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0920" cy="94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65200" y="1763640"/>
            <a:ext cx="379224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47520" y="1763640"/>
            <a:ext cx="379224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65200" y="4026240"/>
            <a:ext cx="7771680" cy="206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1.jpeg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12600">
            <a:noFill/>
          </a:ln>
        </p:spPr>
      </p:pic>
      <p:pic>
        <p:nvPicPr>
          <p:cNvPr id="1" name="image1.png" descr=""/>
          <p:cNvPicPr/>
          <p:nvPr/>
        </p:nvPicPr>
        <p:blipFill>
          <a:blip r:embed="rId3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12600">
            <a:noFill/>
          </a:ln>
        </p:spPr>
      </p:pic>
      <p:sp>
        <p:nvSpPr>
          <p:cNvPr id="2" name="Line 1"/>
          <p:cNvSpPr/>
          <p:nvPr/>
        </p:nvSpPr>
        <p:spPr>
          <a:xfrm>
            <a:off x="685440" y="1803240"/>
            <a:ext cx="4496040" cy="360"/>
          </a:xfrm>
          <a:prstGeom prst="line">
            <a:avLst/>
          </a:prstGeom>
          <a:ln cap="rnd" w="25560">
            <a:solidFill>
              <a:srgbClr val="ffffff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2"/>
          <p:cNvSpPr/>
          <p:nvPr/>
        </p:nvSpPr>
        <p:spPr>
          <a:xfrm>
            <a:off x="442080" y="1068480"/>
            <a:ext cx="2676960" cy="395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Calibri"/>
                <a:ea typeface="Calibri"/>
              </a:rPr>
              <a:t>RxLogix Corporation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" name="Line 3"/>
          <p:cNvSpPr/>
          <p:nvPr/>
        </p:nvSpPr>
        <p:spPr>
          <a:xfrm>
            <a:off x="685440" y="3479760"/>
            <a:ext cx="4496040" cy="360"/>
          </a:xfrm>
          <a:prstGeom prst="line">
            <a:avLst/>
          </a:prstGeom>
          <a:ln cap="rnd" w="25560">
            <a:solidFill>
              <a:srgbClr val="ffffff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0920" cy="947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65200" y="1763640"/>
            <a:ext cx="7771680" cy="433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1.jpeg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1260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84280" y="228600"/>
            <a:ext cx="7720920" cy="947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65200" y="1763640"/>
            <a:ext cx="7771680" cy="433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uides.grails.org/grails-spring-security-core-plugin-custom-authentication/guide/index.html" TargetMode="External"/><Relationship Id="rId2" Type="http://schemas.openxmlformats.org/officeDocument/2006/relationships/hyperlink" Target="https://guides.grails.org/grails-spring-security-core-plugin-custom-authentication/guide/index.html" TargetMode="External"/><Relationship Id="rId3" Type="http://schemas.openxmlformats.org/officeDocument/2006/relationships/hyperlink" Target="https://guides.grails.org/grails-spring-security-core-plugin-custom-authentication/guide/index.html" TargetMode="External"/><Relationship Id="rId4" Type="http://schemas.openxmlformats.org/officeDocument/2006/relationships/hyperlink" Target="https://guides.grails.org/grails-spring-security-core-plugin-custom-authentication/guide/index.html" TargetMode="External"/><Relationship Id="rId5" Type="http://schemas.openxmlformats.org/officeDocument/2006/relationships/hyperlink" Target="https://guides.grails.org/grails-spring-security-core-plugin-custom-authentication/guide/index.html" TargetMode="External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sheehan/grails-console/blob/master/README.md" TargetMode="External"/><Relationship Id="rId2" Type="http://schemas.openxmlformats.org/officeDocument/2006/relationships/hyperlink" Target="https://github.com/sheehan/grails-console/blob/master/README.md" TargetMode="External"/><Relationship Id="rId3" Type="http://schemas.openxmlformats.org/officeDocument/2006/relationships/hyperlink" Target="https://github.com/sheehan/grails-console/blob/master/README.md" TargetMode="External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grails-plugins.github.io/grails-quartz/" TargetMode="External"/><Relationship Id="rId2" Type="http://schemas.openxmlformats.org/officeDocument/2006/relationships/hyperlink" Target="http://grails-plugins.github.io/grails-quartz/" TargetMode="External"/><Relationship Id="rId3" Type="http://schemas.openxmlformats.org/officeDocument/2006/relationships/hyperlink" Target="http://grails-plugins.github.io/grails-quartz/" TargetMode="External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91840" y="1828800"/>
            <a:ext cx="8063640" cy="1599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/>
          <a:p>
            <a:pPr algn="ctr">
              <a:lnSpc>
                <a:spcPct val="100000"/>
              </a:lnSpc>
            </a:pPr>
            <a:r>
              <a:rPr b="0" lang="en-IN" sz="5100" spc="-1" strike="noStrike">
                <a:solidFill>
                  <a:srgbClr val="ffffff"/>
                </a:solidFill>
                <a:latin typeface="Calibri"/>
                <a:ea typeface="Calibri"/>
              </a:rPr>
              <a:t>Grails - Plugins</a:t>
            </a:r>
            <a:endParaRPr b="0" lang="en-IN" sz="5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867280" y="6370560"/>
            <a:ext cx="156600" cy="217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fld id="{53F4148B-1AC9-4DDD-AAE2-58792C346D59}" type="slidenum">
              <a:rPr b="0" lang="en-IN" sz="800" spc="-1" strike="noStrike">
                <a:solidFill>
                  <a:srgbClr val="81bb30"/>
                </a:solidFill>
                <a:latin typeface="Calibri"/>
                <a:ea typeface="Calibri"/>
              </a:rPr>
              <a:t>&lt;number&gt;</a:t>
            </a:fld>
            <a:endParaRPr b="0" lang="en-IN" sz="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750600" y="1607400"/>
            <a:ext cx="7771680" cy="4331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800" spc="-1" strike="noStrike">
              <a:latin typeface="Arial"/>
            </a:endParaRPr>
          </a:p>
          <a:p>
            <a:pPr marL="177840" indent="-1771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imes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what are Plugins </a:t>
            </a:r>
            <a:endParaRPr b="0" lang="en-IN" sz="2400" spc="-1" strike="noStrike">
              <a:latin typeface="Arial"/>
            </a:endParaRPr>
          </a:p>
          <a:p>
            <a:pPr marL="177840" indent="-1771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imes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Installation of plugins </a:t>
            </a:r>
            <a:endParaRPr b="0" lang="en-IN" sz="2400" spc="-1" strike="noStrike">
              <a:latin typeface="Arial"/>
            </a:endParaRPr>
          </a:p>
          <a:p>
            <a:pPr marL="177840" indent="-1771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imes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Console Plugin </a:t>
            </a:r>
            <a:endParaRPr b="0" lang="en-IN" sz="2400" spc="-1" strike="noStrike">
              <a:latin typeface="Arial"/>
            </a:endParaRPr>
          </a:p>
          <a:p>
            <a:pPr marL="177840" indent="-1771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imes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Spring-Security Plugin </a:t>
            </a:r>
            <a:endParaRPr b="0" lang="en-IN" sz="2400" spc="-1" strike="noStrike">
              <a:latin typeface="Arial"/>
            </a:endParaRPr>
          </a:p>
          <a:p>
            <a:pPr marL="177840" indent="-1771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imes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Quartz Plugin </a:t>
            </a:r>
            <a:endParaRPr b="0" lang="en-IN" sz="2400" spc="-1" strike="noStrike">
              <a:latin typeface="Arial"/>
            </a:endParaRPr>
          </a:p>
          <a:p>
            <a:pPr marL="177840" indent="-1771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imes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Customizing Plugins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584280" y="228600"/>
            <a:ext cx="7797240" cy="947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Calibri"/>
              </a:rPr>
              <a:t>Agenda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67280" y="6370560"/>
            <a:ext cx="156600" cy="217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fld id="{717E21B1-2184-48D2-8A14-004A5B8EE681}" type="slidenum">
              <a:rPr b="0" lang="en-IN" sz="800" spc="-1" strike="noStrike">
                <a:solidFill>
                  <a:srgbClr val="81bb30"/>
                </a:solidFill>
                <a:latin typeface="Calibri"/>
                <a:ea typeface="Calibri"/>
              </a:rPr>
              <a:t>&lt;number&gt;</a:t>
            </a:fld>
            <a:endParaRPr b="0" lang="en-IN" sz="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84280" y="228600"/>
            <a:ext cx="7797240" cy="947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Calibri"/>
              </a:rPr>
              <a:t>Grails Plugins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84400" y="1687680"/>
            <a:ext cx="8051040" cy="3912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351000" indent="-338400">
              <a:lnSpc>
                <a:spcPts val="4130"/>
              </a:lnSpc>
              <a:spcBef>
                <a:spcPts val="295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It is a self contained bundle of functionality that can be installed into a Grails application. when installed it can do any of the following : </a:t>
            </a:r>
            <a:endParaRPr b="0" lang="en-IN" sz="2400" spc="-1" strike="noStrike">
              <a:latin typeface="Arial"/>
            </a:endParaRPr>
          </a:p>
          <a:p>
            <a:pPr marL="351000" indent="-338400">
              <a:lnSpc>
                <a:spcPts val="4130"/>
              </a:lnSpc>
              <a:spcBef>
                <a:spcPts val="295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-&gt; define additional Spring beans </a:t>
            </a:r>
            <a:endParaRPr b="0" lang="en-IN" sz="2400" spc="-1" strike="noStrike">
              <a:latin typeface="Arial"/>
            </a:endParaRPr>
          </a:p>
          <a:p>
            <a:pPr marL="351000" indent="-338400">
              <a:lnSpc>
                <a:spcPts val="4130"/>
              </a:lnSpc>
              <a:spcBef>
                <a:spcPts val="295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-&gt; add new methods to applications artifacts</a:t>
            </a:r>
            <a:endParaRPr b="0" lang="en-IN" sz="2400" spc="-1" strike="noStrike">
              <a:latin typeface="Arial"/>
            </a:endParaRPr>
          </a:p>
          <a:p>
            <a:pPr marL="351000" indent="-338400">
              <a:lnSpc>
                <a:spcPts val="4130"/>
              </a:lnSpc>
              <a:spcBef>
                <a:spcPts val="295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-&gt; provide new tag libraries </a:t>
            </a:r>
            <a:endParaRPr b="0" lang="en-IN" sz="2400" spc="-1" strike="noStrike">
              <a:latin typeface="Arial"/>
            </a:endParaRPr>
          </a:p>
          <a:p>
            <a:pPr marL="351000" indent="-338400">
              <a:lnSpc>
                <a:spcPts val="4130"/>
              </a:lnSpc>
              <a:spcBef>
                <a:spcPts val="295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-&gt; provide new Grails command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58760" y="604800"/>
            <a:ext cx="235188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"/>
          <p:cNvSpPr/>
          <p:nvPr/>
        </p:nvSpPr>
        <p:spPr>
          <a:xfrm>
            <a:off x="0" y="0"/>
            <a:ext cx="91432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6"/>
          <p:cNvSpPr/>
          <p:nvPr/>
        </p:nvSpPr>
        <p:spPr>
          <a:xfrm>
            <a:off x="0" y="457200"/>
            <a:ext cx="914328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0" dur="indefinite" restart="never" nodeType="tmRoot">
          <p:childTnLst>
            <p:seq>
              <p:cTn id="11" dur="indefinite" nodeType="mainSeq">
                <p:childTnLst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867280" y="6370560"/>
            <a:ext cx="272880" cy="436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fld id="{6DFDA2B1-9FF2-405F-B21B-5638619DD231}" type="slidenum">
              <a:rPr b="0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IN" sz="2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84280" y="228600"/>
            <a:ext cx="7720920" cy="947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Calibri"/>
              </a:rPr>
              <a:t>Installation of Grails Plugins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807840" y="1687680"/>
            <a:ext cx="7527600" cy="2406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345600" y="1687680"/>
            <a:ext cx="8462520" cy="3502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Calibri"/>
              </a:rPr>
              <a:t>Plugins are specified in build.gradle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Calibri"/>
              </a:rPr>
              <a:t>compile ':cache:1.1.8’ </a:t>
            </a:r>
            <a:endParaRPr b="0" lang="en-IN" sz="3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Calibri"/>
              </a:rPr>
              <a:t>Plugins are not part of our source code</a:t>
            </a:r>
            <a:endParaRPr b="0" lang="en-IN" sz="3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Calibri"/>
              </a:rPr>
              <a:t>They are installed and are used by application</a:t>
            </a:r>
            <a:endParaRPr b="0" lang="en-IN" sz="3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Calibri"/>
              </a:rPr>
              <a:t>Plugins are cached either in .m2  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84280" y="228600"/>
            <a:ext cx="7720920" cy="947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Calibri"/>
              </a:rPr>
              <a:t>Spring-Security Plugin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77600" y="1176480"/>
            <a:ext cx="7527600" cy="36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366840" y="1368720"/>
            <a:ext cx="7704720" cy="1646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5f6368"/>
                </a:solidFill>
                <a:latin typeface="Arial"/>
                <a:ea typeface="Arial"/>
              </a:rPr>
              <a:t>Spring Security</a:t>
            </a:r>
            <a:r>
              <a:rPr b="0" lang="en-IN" sz="1800" spc="-1" strike="noStrike">
                <a:solidFill>
                  <a:srgbClr val="4d5156"/>
                </a:solidFill>
                <a:latin typeface="Arial"/>
                <a:ea typeface="Arial"/>
              </a:rPr>
              <a:t> is a powerful and highly customizable authentication and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4d5156"/>
                </a:solidFill>
                <a:latin typeface="Arial"/>
                <a:ea typeface="Arial"/>
              </a:rPr>
              <a:t>access-control framework.</a:t>
            </a:r>
            <a:r>
              <a:rPr b="0" lang="en-IN" sz="1000" spc="-1" strike="noStrike">
                <a:solidFill>
                  <a:srgbClr val="4d5156"/>
                </a:solidFill>
                <a:latin typeface="Arial"/>
                <a:ea typeface="Arial"/>
              </a:rPr>
              <a:t> </a:t>
            </a:r>
            <a:r>
              <a:rPr b="0" lang="en-IN" sz="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IN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80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complie</a:t>
            </a:r>
            <a:r>
              <a:rPr b="0" lang="en-IN" sz="1800" spc="80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 </a:t>
            </a: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‘</a:t>
            </a: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4"/>
              </a:rPr>
              <a:t>spring-security</a:t>
            </a: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  <a:ea typeface="Arial"/>
              </a:rPr>
              <a:t>:4.0.1</a:t>
            </a: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5"/>
              </a:rPr>
              <a:t>'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84280" y="228600"/>
            <a:ext cx="7720920" cy="947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Calibri"/>
              </a:rPr>
              <a:t>Console Plugin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45600" y="1687680"/>
            <a:ext cx="7989840" cy="1787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171360">
              <a:lnSpc>
                <a:spcPct val="105000"/>
              </a:lnSpc>
              <a:spcBef>
                <a:spcPts val="334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A web based groovy console for interactive runtime application management and debugging</a:t>
            </a:r>
            <a:endParaRPr b="0" lang="en-IN" sz="2000" spc="-1" strike="noStrike">
              <a:latin typeface="Arial"/>
            </a:endParaRPr>
          </a:p>
          <a:p>
            <a:pPr marL="171360">
              <a:lnSpc>
                <a:spcPct val="105000"/>
              </a:lnSpc>
              <a:spcBef>
                <a:spcPts val="334"/>
              </a:spcBef>
            </a:pPr>
            <a:endParaRPr b="0" lang="en-IN" sz="2000" spc="-1" strike="noStrike">
              <a:latin typeface="Arial"/>
            </a:endParaRPr>
          </a:p>
          <a:p>
            <a:pPr marL="171360">
              <a:lnSpc>
                <a:spcPct val="105000"/>
              </a:lnSpc>
              <a:spcBef>
                <a:spcPts val="334"/>
              </a:spcBef>
            </a:pP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runtime</a:t>
            </a:r>
            <a:r>
              <a:rPr b="0" lang="en-IN" sz="1800" spc="80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 </a:t>
            </a: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':console:1.5.7'</a:t>
            </a:r>
            <a:endParaRPr b="0" lang="en-IN" sz="1800" spc="-1" strike="noStrike">
              <a:latin typeface="Arial"/>
            </a:endParaRPr>
          </a:p>
          <a:p>
            <a:pPr marL="171360">
              <a:lnSpc>
                <a:spcPct val="105000"/>
              </a:lnSpc>
              <a:spcBef>
                <a:spcPts val="334"/>
              </a:spcBef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84280" y="228600"/>
            <a:ext cx="7720920" cy="947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Calibri"/>
              </a:rPr>
              <a:t>Quartz Plugin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65200" y="1763640"/>
            <a:ext cx="7771680" cy="4331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ts val="2140"/>
              </a:lnSpc>
              <a:spcBef>
                <a:spcPts val="1369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Adds</a:t>
            </a:r>
            <a:r>
              <a:rPr b="0" lang="en-IN" sz="1800" spc="-7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supports</a:t>
            </a:r>
            <a:r>
              <a:rPr b="0" lang="en-IN" sz="1800" spc="-7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for Jobs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ts val="2140"/>
              </a:lnSpc>
              <a:spcBef>
                <a:spcPts val="1369"/>
              </a:spcBef>
            </a:pP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compile</a:t>
            </a:r>
            <a:r>
              <a:rPr b="0" lang="en-IN" sz="1800" spc="94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 </a:t>
            </a: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':quartz:1.0.1'</a:t>
            </a:r>
            <a:endParaRPr b="0" lang="en-IN" sz="1800" spc="-1" strike="noStrike">
              <a:latin typeface="Arial"/>
            </a:endParaRPr>
          </a:p>
          <a:p>
            <a:pPr>
              <a:lnSpc>
                <a:spcPts val="2140"/>
              </a:lnSpc>
              <a:spcBef>
                <a:spcPts val="1369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69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867280" y="6370560"/>
            <a:ext cx="156600" cy="217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fld id="{8A36F095-FC45-44CD-9E51-45D47D7A0A36}" type="slidenum">
              <a:rPr b="0" lang="en-IN" sz="800" spc="-1" strike="noStrike">
                <a:solidFill>
                  <a:srgbClr val="81bb30"/>
                </a:solidFill>
                <a:latin typeface="Calibri"/>
                <a:ea typeface="Calibri"/>
              </a:rPr>
              <a:t>&lt;number&gt;</a:t>
            </a:fld>
            <a:endParaRPr b="0" lang="en-IN" sz="8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65200" y="1219320"/>
            <a:ext cx="7771680" cy="434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  <a:spcBef>
                <a:spcPts val="499"/>
              </a:spcBef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99"/>
              </a:spcBef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b="0" lang="en-IN" sz="5400" spc="-1" strike="noStrike">
                <a:solidFill>
                  <a:srgbClr val="404040"/>
                </a:solidFill>
                <a:latin typeface="Calibri"/>
                <a:ea typeface="Calibri"/>
              </a:rPr>
              <a:t>Questions??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584280" y="228600"/>
            <a:ext cx="7797240" cy="947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867280" y="6370560"/>
            <a:ext cx="156600" cy="217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fld id="{F660967A-2565-4A83-96B4-7DB0CFEBA6DA}" type="slidenum">
              <a:rPr b="0" lang="en-IN" sz="800" spc="-1" strike="noStrike">
                <a:solidFill>
                  <a:srgbClr val="81bb30"/>
                </a:solidFill>
                <a:latin typeface="Calibri"/>
                <a:ea typeface="Calibri"/>
              </a:rPr>
              <a:t>&lt;number&gt;</a:t>
            </a:fld>
            <a:endParaRPr b="0" lang="en-IN" sz="800" spc="-1" strike="noStrike">
              <a:latin typeface="Arial"/>
            </a:endParaRPr>
          </a:p>
        </p:txBody>
      </p:sp>
      <p:pic>
        <p:nvPicPr>
          <p:cNvPr id="107" name="image2.jpeg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12600"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698400" y="2361240"/>
            <a:ext cx="8063640" cy="623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ffffff"/>
                </a:solidFill>
                <a:latin typeface="Arial"/>
                <a:ea typeface="Arial"/>
              </a:rPr>
              <a:t>                      </a:t>
            </a:r>
            <a:r>
              <a:rPr b="0" lang="en-IN" sz="3500" spc="-1" strike="noStrike">
                <a:solidFill>
                  <a:srgbClr val="ffffff"/>
                </a:solidFill>
                <a:latin typeface="Arial"/>
                <a:ea typeface="Arial"/>
              </a:rPr>
              <a:t>Thank you!!</a:t>
            </a:r>
            <a:endParaRPr b="0" lang="en-IN" sz="35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85800" y="3352680"/>
            <a:ext cx="7848000" cy="24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Arial"/>
              </a:rPr>
              <a:t>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685800" y="1676520"/>
            <a:ext cx="7848000" cy="24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Arial"/>
              </a:rPr>
              <a:t>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</a:t>
            </a:r>
            <a:endParaRPr b="0" lang="en-IN" sz="1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Application>LibreOffice/6.0.7.3$Linux_X86_64 LibreOffice_project/00m0$Build-3</Application>
  <Words>368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Sandeep</dc:creator>
  <dc:description/>
  <dc:language>en-IN</dc:language>
  <cp:lastModifiedBy/>
  <dcterms:modified xsi:type="dcterms:W3CDTF">2021-03-11T16:09:38Z</dcterms:modified>
  <cp:revision>22</cp:revision>
  <dc:subject/>
  <dc:title>Grails - Views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