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Pharmaceutical Data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Week 10 – Final EDA &amp; Model Recommendations</a:t>
            </a:r>
          </a:p>
          <a:p>
            <a:r>
              <a:t>Data Alchemy | Rishabh Raman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Group Name: Data Alchemy</a:t>
            </a:r>
          </a:p>
          <a:p>
            <a:r>
              <a:t>• Name: Rishabh Raman</a:t>
            </a:r>
          </a:p>
          <a:p>
            <a:r>
              <a:t>• Email: internships.apply1@gmail.com</a:t>
            </a:r>
          </a:p>
          <a:p>
            <a:r>
              <a:t>• Country: United States</a:t>
            </a:r>
          </a:p>
          <a:p>
            <a:r>
              <a:t>• College: Georgia Tech</a:t>
            </a:r>
          </a:p>
          <a:p>
            <a:r>
              <a:t>• Specialization: Data 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classification of pharmaceutical data to predict patient response to different drug treatments based on clinical and demographic features. Our goal is to build a predictive model that can guide pharmaceutical decisions and improve patient outcomes through data-driven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Repository: https://github.com/Rxr2664/nbjhbhb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Analyzed distributions of clinical variables such as age, drug type, BP, and cholesterol</a:t>
            </a:r>
          </a:p>
          <a:p>
            <a:r>
              <a:t>- Handled missing values and normalized numerical features</a:t>
            </a:r>
          </a:p>
          <a:p>
            <a:r>
              <a:t>- Investigated class balance and visualized correlations</a:t>
            </a:r>
          </a:p>
          <a:p>
            <a:r>
              <a:t>- Identified strong features impacting drug effectiveness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for Business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Patients with high BP and high cholesterol showed differing drug responses</a:t>
            </a:r>
          </a:p>
          <a:p>
            <a:r>
              <a:t>- Drug C was the most effective for patients aged over 60</a:t>
            </a:r>
          </a:p>
          <a:p>
            <a:r>
              <a:t>- Gender and sodium/potassium levels were key predictors</a:t>
            </a:r>
          </a:p>
          <a:p>
            <a:r>
              <a:t>- Recommend focusing marketing and R&amp;D on Drug C for elderly populations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Recommendations (Technical Users)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Regression: Performed well with interpretable coefficients</a:t>
            </a:r>
          </a:p>
          <a:p>
            <a:r>
              <a:t>- Random Forest Classifier: Best overall accuracy and feature importance ranking</a:t>
            </a:r>
          </a:p>
          <a:p>
            <a:r>
              <a:t>- XGBoost: Strong cross-validation results; great for production use</a:t>
            </a:r>
          </a:p>
          <a:p>
            <a:r>
              <a:t>- Recommendation: Use Random Forest for deployment and validate against XGBoost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