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A4E902-2BC2-473B-87E3-889E2D9950A3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FA6D2-E7A9-4B4F-AB49-106E003BB9A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626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5AFA6D2-E7A9-4B4F-AB49-106E003BB9AB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5634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F699B-A3B4-D14A-1B92-D82B0ABB0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D0F540-93E6-074A-5D5D-946685B4A9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B612A-57A8-3D1A-AEB3-EA2A622D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843D1-0192-4ACE-5675-33B621346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C33605-3110-0BF5-AA86-20D86FDD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73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7CD9C-11E6-707E-7475-9584645CA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1B108-12E9-1086-BB81-C9B9975F30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A9EBA-750F-E019-CFF1-D80481ABC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72A269-E346-FE74-0A2C-D4D20F0F3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45ADF3-9F71-DC59-7ED7-9D81D1E9E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1935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BE11C5-C8C7-A449-2826-1BE41CCA548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D4597-E290-E26D-50C1-CD8CECDF9A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37355-2A13-DFA5-9EA4-2E9A11C92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F49DD-496B-DFD0-59D7-431534DF8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CC398-2D53-F87F-8BB0-7886764D0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767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2CCA6-B262-CC99-01B4-D44962528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D60E6-3E60-742B-2E20-57AECFD4B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3EC68-99E0-2AD6-F3F9-EF42EB379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ABD8B-6A56-94F3-DB27-CF5F65077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077E3-60CC-A980-C56A-FB81BB1E0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295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5268D-20C4-A415-3CC9-00009DC0B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F24E6-E00E-3127-6E7B-9DE9AD4BC0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102C3-CEAF-2221-DA8C-0B503A55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82CD0-848C-0E7E-6554-C8FA88B63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421488-EC09-7AA6-86F0-F56ACA04B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407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2750-A073-A91A-3AD9-DD72B9CEE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7C66C-F885-C59C-B8DE-6ADBDAF77E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31DF3-C95D-30BD-9073-FE9EAD5A76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FD7392-DDF2-B6BA-35E0-E46016A84E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3BE67-8EC0-321F-7ED5-08989F302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5A93D-6C45-9840-AAD7-F55A53844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9239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11BFF-020F-B718-B4A1-713A534E41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D0BC77-24E3-F49A-76BC-A4C3299FC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2E138-D373-51F2-5139-721AC54D4C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AFBFBE-DB84-F024-C22D-22CB6496BE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AE0F5-882E-4CB0-A97A-25AFEF0F74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B5CCC3-BF9B-DC0F-BD57-7EE5DF82F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CA4130-C1F3-55F6-1BC0-A4B0748BE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12B9BFD-4603-5488-8F6F-896C74C6D9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899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E9C34-29DE-83AB-588A-F6AA094F1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1F5A1C-1EB0-555A-663C-ABBA2BF6E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135C5E-7C88-0E1B-CBDB-AFC9E64D2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37B1C-B4B7-C03B-6116-C866C436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01133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334CAE-BD68-750E-0362-95212E552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3CBDDA-72D2-9ED5-21BB-E6AE45CFB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2BFB3F-18C7-746C-3853-B74AEC4F1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6087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96222F-CC31-C2C7-0C53-9F3D1E1B60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4094-CE1D-9E46-93EB-AD769E733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DEF940-47C5-CA50-47F4-83EC9A302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12F99B-467F-B73E-0CEA-6AA483A4A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172D74-8F1C-B2E6-1267-37922D008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AC2DD8-9C7A-84BC-D972-7D7CD4C12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34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A16A2-F423-5086-EB3F-7CE02922A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207E-5809-95BE-B0E1-4D171EB2C8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66EE9-1DF1-5C0E-E010-B8C5EF084F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37FE20-7DA0-5798-0561-BDF2C5D18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D3EC9-BA24-5EFB-B8D4-B7C68CEF5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7FF2A-E943-74D2-530B-1205FBD60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264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6E1B95-F62E-1A94-4252-927F8185C1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0E3F9-5F7C-6121-9486-05E02E3D0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6DD07-F092-B600-DB8B-29D0131FD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7AF1E64-0584-4245-BA6F-31D089689371}" type="datetimeFigureOut">
              <a:rPr lang="en-IN" smtClean="0"/>
              <a:t>27-06-2024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45316A-121B-EB13-B555-6558B6ADE2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6DFA8-19C0-CF12-0A82-D52E9BC09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2F7943-9CEB-4BB0-A288-7E4546F8D0B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8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04E8F-DC89-EC9B-0333-D73CDAA699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73" y="1753759"/>
            <a:ext cx="10378190" cy="2038662"/>
          </a:xfrm>
        </p:spPr>
        <p:txBody>
          <a:bodyPr>
            <a:normAutofit fontScale="90000"/>
          </a:bodyPr>
          <a:lstStyle/>
          <a:p>
            <a:r>
              <a:rPr lang="en-IN" dirty="0"/>
              <a:t>Development of an App for tracking Low Back Pain in patients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086B25-E59A-35B9-5756-32B0DAA3FD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3902" y="1518406"/>
            <a:ext cx="9144000" cy="1655762"/>
          </a:xfrm>
        </p:spPr>
        <p:txBody>
          <a:bodyPr/>
          <a:lstStyle/>
          <a:p>
            <a:r>
              <a:rPr lang="en-IN" dirty="0"/>
              <a:t>CLINICAL ATTACHMENT PROJECT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7958A9D-24AF-544C-1943-CFB631E18E96}"/>
              </a:ext>
            </a:extLst>
          </p:cNvPr>
          <p:cNvSpPr txBox="1">
            <a:spLocks/>
          </p:cNvSpPr>
          <p:nvPr/>
        </p:nvSpPr>
        <p:spPr>
          <a:xfrm>
            <a:off x="1673902" y="451171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Rohan Singh </a:t>
            </a:r>
          </a:p>
          <a:p>
            <a:r>
              <a:rPr lang="en-IN" dirty="0" err="1"/>
              <a:t>M.tech</a:t>
            </a:r>
            <a:r>
              <a:rPr lang="en-IN" dirty="0"/>
              <a:t> Clinical Engineering</a:t>
            </a:r>
          </a:p>
        </p:txBody>
      </p:sp>
    </p:spTree>
    <p:extLst>
      <p:ext uri="{BB962C8B-B14F-4D97-AF65-F5344CB8AC3E}">
        <p14:creationId xmlns:p14="http://schemas.microsoft.com/office/powerpoint/2010/main" val="988234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61AAE-31BD-E662-DA11-C9B077990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A4F34-A23B-5CB2-A0D0-6D68944E1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 back pain is a recurrent and persistent disorder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can be short lived or persistent 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repeated measurements over extended period of time should be taken to classify and understand trajectories of the LBP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involves development of App that can take repeated measurements for pain intensity, triggers, pain progression throughout the day, and sleep quality.</a:t>
            </a:r>
          </a:p>
        </p:txBody>
      </p:sp>
    </p:spTree>
    <p:extLst>
      <p:ext uri="{BB962C8B-B14F-4D97-AF65-F5344CB8AC3E}">
        <p14:creationId xmlns:p14="http://schemas.microsoft.com/office/powerpoint/2010/main" val="3090773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3E81F-417C-B574-9C52-8B895BA31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2D9E5-E7C9-5E62-175A-562A50D172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59059" cy="4500224"/>
          </a:xfrm>
        </p:spPr>
        <p:txBody>
          <a:bodyPr>
            <a:normAutofit/>
          </a:bodyPr>
          <a:lstStyle/>
          <a:p>
            <a:pPr algn="just">
              <a:lnSpc>
                <a:spcPct val="107000"/>
              </a:lnSpc>
            </a:pPr>
            <a:r>
              <a:rPr lang="en-IN" sz="2800" kern="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 develop, deploy, collect data, and analyse the trajectory of patients with chronic low back pain.</a:t>
            </a:r>
          </a:p>
          <a:p>
            <a:pPr marL="0" indent="0" algn="just">
              <a:lnSpc>
                <a:spcPct val="107000"/>
              </a:lnSpc>
              <a:buNone/>
            </a:pPr>
            <a:r>
              <a:rPr lang="en-IN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</a:t>
            </a:r>
          </a:p>
          <a:p>
            <a:pPr marL="0" indent="0" algn="just">
              <a:lnSpc>
                <a:spcPct val="107000"/>
              </a:lnSpc>
              <a:buNone/>
            </a:pPr>
            <a:r>
              <a:rPr lang="en-IN" u="sng" kern="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Work Done </a:t>
            </a:r>
            <a:endParaRPr lang="en-IN" sz="2800" u="sng" kern="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Developed Android application with android studio </a:t>
            </a: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and deployed for tracking low back pain.</a:t>
            </a: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2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Secure Data storage with google sheets implementation </a:t>
            </a:r>
            <a:endParaRPr lang="en-IN" sz="2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487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 screenshot of a survey&#10;&#10;Description automatically generated">
            <a:extLst>
              <a:ext uri="{FF2B5EF4-FFF2-40B4-BE49-F238E27FC236}">
                <a16:creationId xmlns:a16="http://schemas.microsoft.com/office/drawing/2014/main" id="{A37F066A-D2A6-AB0D-7985-F5AE50F0FF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3" b="13844"/>
          <a:stretch>
            <a:fillRect/>
          </a:stretch>
        </p:blipFill>
        <p:spPr bwMode="auto">
          <a:xfrm>
            <a:off x="284813" y="704639"/>
            <a:ext cx="2635478" cy="479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5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CBC69615-217C-E787-ECF7-33B4E4B5C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6" b="12361"/>
          <a:stretch>
            <a:fillRect/>
          </a:stretch>
        </p:blipFill>
        <p:spPr bwMode="auto">
          <a:xfrm>
            <a:off x="2920291" y="729731"/>
            <a:ext cx="2556807" cy="4798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D121011-FDF9-9081-E1C4-0E28ECE49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71" y="68964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49D9C-D105-9677-0C9B-E56134508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771" y="4632999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    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A977268-0870-936B-EE22-E5106C47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2876" y="5756106"/>
            <a:ext cx="4638898" cy="8244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interface of the app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7D24785-23DF-91F7-6DFF-AC7DD3256CDC}"/>
              </a:ext>
            </a:extLst>
          </p:cNvPr>
          <p:cNvSpPr txBox="1">
            <a:spLocks/>
          </p:cNvSpPr>
          <p:nvPr/>
        </p:nvSpPr>
        <p:spPr>
          <a:xfrm>
            <a:off x="5555769" y="1187442"/>
            <a:ext cx="6166539" cy="388350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App functionalities </a:t>
            </a:r>
          </a:p>
          <a:p>
            <a:pPr marL="0" indent="0">
              <a:buNone/>
            </a:pP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Authenticated users can login and submit responses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Ensuring only one response per user per day is recorded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Reminding notifications at 5 to 9 pm intervals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handling for different scenarios of internet connectivity </a:t>
            </a:r>
          </a:p>
          <a:p>
            <a:pPr algn="just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storage with Google sheet integration and SQL database for local storage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6444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69845-99D6-55F5-C8DE-7B13402D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Aspects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A154CE-EAEF-17E3-40DD-AA7A46C9E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Clinical testing of the app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of app among diverse group of patients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Refining and Data analysis  </a:t>
            </a:r>
          </a:p>
        </p:txBody>
      </p:sp>
    </p:spTree>
    <p:extLst>
      <p:ext uri="{BB962C8B-B14F-4D97-AF65-F5344CB8AC3E}">
        <p14:creationId xmlns:p14="http://schemas.microsoft.com/office/powerpoint/2010/main" val="12431343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208</Words>
  <Application>Microsoft Office PowerPoint</Application>
  <PresentationFormat>Widescreen</PresentationFormat>
  <Paragraphs>29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Times New Roman</vt:lpstr>
      <vt:lpstr>Office Theme</vt:lpstr>
      <vt:lpstr>Development of an App for tracking Low Back Pain in patients </vt:lpstr>
      <vt:lpstr>The Problem</vt:lpstr>
      <vt:lpstr>OBJECTIVES</vt:lpstr>
      <vt:lpstr>PowerPoint Presentation</vt:lpstr>
      <vt:lpstr>Future Aspects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Rohan Singh</dc:creator>
  <cp:lastModifiedBy>Rohan Singh</cp:lastModifiedBy>
  <cp:revision>1</cp:revision>
  <dcterms:created xsi:type="dcterms:W3CDTF">2024-06-27T16:48:53Z</dcterms:created>
  <dcterms:modified xsi:type="dcterms:W3CDTF">2024-06-27T17:12:01Z</dcterms:modified>
</cp:coreProperties>
</file>