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45920"/>
            <a:ext cx="8229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lead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926080"/>
            <a:ext cx="82296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r>
              <a:t>main_text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