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lead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560320"/>
            <a:ext cx="384048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/>
            </a:pPr>
            <a:r>
              <a:t>left_image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2560320"/>
            <a:ext cx="384048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right_text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