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6:20:35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5211 24575,'1'-5'0,"-1"1"0,1-1 0,0 1 0,0 0 0,0-1 0,0 1 0,5-8 0,1-5 0,49-131 0,19-52 0,-59 142 0,-12 38 0,2 1 0,0-1 0,1 1 0,1 1 0,14-24 0,9-5 0,43-73 0,-46 72 0,-14 24 0,-1 1 0,-1-1 0,15-45 0,-22 54 0,2 1 0,-1 0 0,2 0 0,18-26 0,5-10 0,-15 23 0,0 1 0,38-47 0,-43 59 0,-1-1 0,0 0 0,-1 0 0,7-19 0,-7 15 0,2 0 0,13-20 0,8-4 0,66-96 0,-84 116 0,-1-1 0,-1 0 0,-1-1 0,10-32 0,51-154 0,-20 76 0,-30 85 0,23-82 0,41-178 0,-73 255 0,9-76 0,14-38 0,-9 54 0,49-283 0,-56 317 0,-12 49 0,-1 1 0,4-34 0,-7-207 0,-4 69 0,11 90 0,-1-3 0,-7-445 187,-5 292-1739,2 244-5274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9:54:55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24575,'0'-5'0,"40"-4"0,25-2 0,6-2 0,2 1 0,2-2 0,-5-6 0,-10-4 0,-15 2-8191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9:55:00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687 1651 24575,'36'-3'0,"-1"0"0,0-3 0,0-1 0,41-13 0,25-6 0,381-64 0,-437 83 0,0-1 0,80-27 0,-109 29 0,0-1 0,-1-1 0,1 0 0,-2 0 0,1-2 0,-1 0 0,0 0 0,-1-1 0,0-1 0,17-21 0,-12 12 0,37-33 0,-41 43 0,-1-2 0,0 1 0,-1-2 0,-1 1 0,0-2 0,-1 1 0,9-18 0,-5-4 0,-2-1 0,-2 1 0,-1-2 0,6-55 0,-15 88 0,8-68 0,-4 0 0,-6-75 0,0 54 0,2 78 0,0 0 0,-2 0 0,0 0 0,0 0 0,-2 0 0,0 1 0,-1 0 0,0 0 0,-1 0 0,-1 0 0,0 1 0,-1 0 0,-1 0 0,0 1 0,-17-18 0,8 11 0,-2 0 0,0 2 0,-1 1 0,-1 0 0,-29-17 0,6 9 0,-89-37 0,121 58 0,-2-1 0,1 2 0,0 0 0,-1 0 0,-22 0 0,-76 5 0,43 1 0,-133-4 0,-128 3 0,287 0 0,-68 13 0,95-11 0,0 0 0,0 1 0,1 0 0,0 2 0,0 0 0,0 0 0,-14 11 0,9-3 0,8-5 0,0-1 0,0 0 0,-1-1 0,0-1 0,-1 0 0,0 0 0,0-2 0,-25 7 0,29-11 0,-1 1 0,0 0 0,1 1 0,-1 1 0,1-1 0,0 2 0,0 0 0,1 0 0,-1 1 0,1 0 0,0 0 0,-17 17 0,-30 32 0,-32 29 0,79-75 0,-1 0 0,2 1 0,-1 0 0,1 1 0,-9 13 0,15-17 0,-1-1 0,1 1 0,0 0 0,1 0 0,0 0 0,0 0 0,0 1 0,1-1 0,0 1 0,0-1 0,1 11 0,0-15 0,1 50 0,9 61 0,-8-96 0,2 0 0,1-1 0,0 0 0,1 0 0,0 0 0,2-1 0,11 21 0,-14-30 0,3 8 0,1 0 0,1-1 0,0 0 0,1-1 0,0 0 0,2 0 0,16 13 0,51 40 0,-60-48 0,0 0 0,2-2 0,38 24 0,-39-28 0,-1 2 0,0 0 0,17 17 0,-13-11 0,30 19 0,37 28 0,-57-41 0,44 27 0,-62-44-124,1-2 0,0 0 0,1-1 0,-1 0 0,1-2 0,0 0-1,0-1 1,0-1 0,1 0 0,24-2 0,-23 0-6702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9:55:06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474 39 24575,'0'-2'0,"0"1"0,0 0 0,0 0 0,0-1 0,-1 1 0,1 0 0,0 0 0,-1 0 0,1-1 0,-1 1 0,1 0 0,-1 0 0,0 0 0,1 0 0,-1 0 0,0 0 0,0 0 0,-1-1 0,0 0 0,-1 1 0,1 0 0,0-1 0,0 1 0,-1 0 0,1 0 0,-1 0 0,-4 0 0,-5-1 0,1 1 0,-1 0 0,-15 1 0,14 0 0,-1 0 0,-5-1 0,0 1 0,0 1 0,0 0 0,0 2 0,0 0 0,-30 10 0,34-7 0,1 2 0,0-1 0,1 2 0,0 0 0,0 0 0,1 1 0,0 1 0,0 0 0,2 1 0,-16 21 0,21-27 0,1 1 0,1 0 0,-1 1 0,1-1 0,1 0 0,-1 1 0,1 0 0,1 0 0,-1-1 0,0 16 0,1 6 0,5 45 0,-3-69 0,-1 2 0,1 0 0,0-1 0,0 1 0,0-1 0,1 1 0,0-1 0,0 1 0,1-1 0,0 0 0,0 0 0,0 0 0,1-1 0,0 1 0,0-1 0,0 0 0,1 0 0,6 6 0,89 82 0,-93-88 0,0 0 0,-1 0 0,1-1 0,1 0 0,-1 0 0,1-1 0,-1 0 0,1 0 0,0-1 0,0 0 0,0 0 0,10 0 0,11 0 0,1-2 0,31-2 0,-6-1 0,-39 3 0,-9 1 0,0-1 0,0-1 0,-1 1 0,10-3 0,-14 3 0,0-1 0,1 0 0,-1 0 0,0 0 0,0 0 0,0 0 0,-1 0 0,1-1 0,0 1 0,0 0 0,-1-1 0,1 0 0,0 1 0,-1-1 0,0 0 0,1 0 0,0-2 0,1-2 0,0 0 0,-1 0 0,0 0 0,0 0 0,-1-1 0,2-10 0,0-43 0,0 3 0,0 33 0,1-1 0,13-37 0,-12 46 57,0-1 0,0 0 0,-2 1 0,0-1 0,0-24 0,-3 35-147,0 0 0,0 0 0,-1 0 0,0 0 0,0 0 1,0 0-1,-1 0 0,0 0 0,0 1 0,0-1 1,-1 1-1,0-1 0,0 1 0,0 0 0,-1 0 0,1 1 1,-1-1-1,-8-6 0,1 2-6736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9:55:07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1213 24575,'-1'0'0,"0"0"0,0-1 0,0 1 0,0 0 0,0 0 0,0-1 0,0 1 0,0-1 0,1 1 0,-1-1 0,0 1 0,0-1 0,0 1 0,0-1 0,1 0 0,-1 1 0,0-1 0,1 0 0,-1 0 0,1 0 0,-1 0 0,1 1 0,-1-1 0,1 0 0,-1 0 0,1-2 0,-7-28 0,6 27 0,-6-72 0,4-133 0,4 130 0,0 45 0,0 1 0,2 0 0,2 1 0,1-1 0,12-38 0,-8 40 0,2 1 0,20-39 0,35-68 0,0-2 0,-58 126 33,0 1 0,1 0 0,0 0-1,1 1 1,24-20 0,9-10-1595,-23 19-5264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9:55:08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24575,'6'0'0,"18"-12"0,10-8 0,10-5 0,8 0 0,6 6 0,1-5 0,-6 3 0,-8 5 0,-10 8 0,-11 8 0,-5 17 0,-7 14 0,-5 9 0,-1 9 0,-1 3 0,-2-2 0,-1-9-8191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9:55:09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24575,'1'0'0,"-1"-1"0,0 1 0,0-1 0,0 0 0,0 1 0,1-1 0,-1 1 0,0 0 0,0-1 0,1 1 0,-1-1 0,0 1 0,1-1 0,-1 1 0,1 0 0,-1-1 0,0 1 0,1 0 0,-1-1 0,1 1 0,-1 0 0,1 0 0,-1-1 0,1 1 0,-1 0 0,1 0 0,0 0 0,17-4 0,-14 4 0,5-1 0,2-1 0,0 0 0,1 2 0,16 0 0,-25 0 0,-1 0 0,1 0 0,-1 1 0,1 0 0,-1-1 0,1 1 0,-1 0 0,1 0 0,-1 0 0,1 0 0,-1 1 0,0-1 0,0 1 0,0-1 0,0 1 0,0 0 0,0 0 0,0-1 0,0 2 0,2 3 0,0 4 0,1 1 0,-2 0 0,0 0 0,0 1 0,-1-1 0,0 1 0,0 12 0,-2-23 0,7 106 0,-9 125 0,1-227 0,1-1 0,0 0 0,0 0 0,0-1 0,0 1 0,2 7 0,-1-10 0,-1 0 0,1 0 0,-1 0 0,1 0 0,-1 0 0,1 0 0,0 0 0,0 0 0,0 0 0,-1 0 0,1 0 0,0 0 0,0-1 0,0 1 0,0 0 0,1-1 0,-1 1 0,0-1 0,0 1 0,0-1 0,2 1 0,7 2 0,1-1 0,0 0 0,0-1 0,0 0 0,0 0 0,21-3 0,-17 1 0,0-1 0,0-1 0,0-1 0,21-7 0,-31 9-91,-1 0 0,0-1 0,0 1 0,0-1 0,0 0 0,0 0 0,-1 0 0,1 0 0,-1-1 0,0 1 0,0-1 0,0 0 0,-1 0 0,4-7 0,5-12-6735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9:55:10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24575,'0'6'0,"-3"12"0,-1 4 0,0 10 0,-2 4 0,-1 2 0,2 2 0,1-4 0,-1-5 0,-4-7 0,1-8-8191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9:55:10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24575,'0'-4'0,"6"0"0,8 3 0,12 2 0,6 4 0,5 4 0,-2 0 0,-6-1-8191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9:55:11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24575,'0'-3'0,"6"-1"0,8 4 0,5 4 0,2 8 0,7 14 0,4 5 0,1-1 0,-3-1 0,-6-5-8191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9:55:13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0 223 24575,'1'-12'0,"0"1"0,1-1 0,0 0 0,0 1 0,2 0 0,-1-1 0,1 1 0,8-14 0,-4 10 0,1-1 0,1 2 0,0-1 0,22-23 0,-32 37 0,1 1 0,-1-1 0,0 1 0,1-1 0,-1 1 0,1-1 0,-1 1 0,1-1 0,-1 1 0,1 0 0,0-1 0,-1 1 0,1 0 0,-1-1 0,1 1 0,0 0 0,-1 0 0,1 0 0,0-1 0,-1 1 0,1 0 0,0 0 0,-1 0 0,1 0 0,0 0 0,-1 0 0,1 1 0,0-1 0,-1 0 0,1 0 0,0 0 0,-1 1 0,1-1 0,0 0 0,-1 0 0,1 1 0,-1-1 0,1 1 0,-1-1 0,1 1 0,-1-1 0,1 1 0,-1-1 0,1 1 0,-1-1 0,1 2 0,2 2 0,0 1 0,-1 0 0,0 0 0,3 10 0,6 25 0,-1 1 0,-3 0 0,-1 1 0,1 71 0,-8-99 0,0 1 0,-1-1 0,-1 0 0,-7 26 0,4-21 0,6-17 0,-1 0 0,1 0 0,-1 0 0,1 0 0,0 0 0,0 0 0,0 0 0,0 0 0,0 0 0,0 0 0,0 0 0,2 3 0,-2-4 0,1 0 0,-1 0 0,1 0 0,0 0 0,0 0 0,-1 0 0,1 0 0,0 0 0,0-1 0,0 1 0,0 0 0,0-1 0,0 1 0,0-1 0,0 1 0,0-1 0,0 1 0,0-1 0,1 0 0,-1 0 0,0 0 0,0 1 0,1-1 0,12 1 86,0 0-1,-1 0 0,23-3 1,-32 2-187,0-1 1,0 1-1,0-1 1,0 0 0,0-1-1,0 1 1,0-1-1,0 1 1,-1-1 0,1 0-1,-1 0 1,1-1 0,-1 1-1,0-1 1,0 0-1,4-3 1,5-14-6726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6:20:37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0 328 24575,'1'-5'0,"0"1"0,0 0 0,0 0 0,0-1 0,1 1 0,-1 0 0,1 0 0,0 0 0,1 1 0,-1-1 0,0 0 0,1 1 0,0 0 0,4-4 0,4-4 0,0 0 0,21-14 0,-19 17 0,0 1 0,0 1 0,0 0 0,1 1 0,0 0 0,15-3 0,-11 3 0,-1 0 0,34-16 0,-4-6 0,-27 15 0,-1 1 0,1 1 0,33-11 0,13-3 0,-49 16 0,0 2 0,0 0 0,1 1 0,-1 0 0,35-3 0,-45 8 0,0 1 0,-1 0 0,1 0 0,0 0 0,0 0 0,-1 1 0,1 0 0,-1 1 0,1 0 0,-1 0 0,0 0 0,0 0 0,0 1 0,-1 0 0,6 5 0,8 9 0,0 1 0,26 35 0,-2-3 0,-16-23 129,-11-12-428,-1 0 1,-1 0-1,-1 1 0,21 35 0,-24-31-6527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9:55:14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1 314 24575,'3'-1'0,"-1"-1"0,1 1 0,0 0 0,0 1 0,0-1 0,0 0 0,0 1 0,0 0 0,0 0 0,0 0 0,0 0 0,0 0 0,0 0 0,0 1 0,0-1 0,0 1 0,0 0 0,0 0 0,0 0 0,0 1 0,0-1 0,-1 0 0,1 1 0,-1 0 0,1 0 0,-1 0 0,4 4 0,4 4 0,0 1 0,-1 0 0,0 0 0,10 19 0,-3-2 0,-9-14 0,1 0 0,12 14 0,-17-24 0,0-1 0,1 1 0,-1-1 0,1 0 0,0 0 0,0 0 0,0 0 0,0-1 0,0 1 0,1-1 0,6 2 0,0 0 0,1-1 0,0-1 0,0 0 0,0 0 0,1-1 0,-1-1 0,0 0 0,0-1 0,0 0 0,16-4 0,-22 4 0,1-1 0,0 0 0,-1-1 0,1 1 0,-1-2 0,0 1 0,0 0 0,0-1 0,0 0 0,-1-1 0,1 1 0,-1-1 0,0 0 0,-1 0 0,1-1 0,-1 1 0,0-1 0,0 0 0,3-7 0,-3 2 0,0 0 0,0 0 0,-2 0 0,1 0 0,-1-1 0,0-13 0,-1-72 0,-3 62 0,2 15 0,1 3 0,-2-1 0,0 0 0,-1 0 0,-1 0 0,-5-18 0,7 32 0,-1 0 0,1 0 0,-1 0 0,0 0 0,0 0 0,0 1 0,-1-1 0,1 1 0,-1-1 0,0 1 0,0 0 0,0 0 0,-1 0 0,1 0 0,-1 1 0,1 0 0,-1-1 0,0 1 0,0 1 0,0-1 0,0 0 0,0 1 0,0 0 0,0 0 0,0 0 0,-7 0 0,-15 0 0,0 1 0,-42 5 0,65-5 0,0 1 0,1-1 0,-1 1 0,0 0 0,1 0 0,-1 0 0,1 0 0,-1 0 0,1 1 0,0-1 0,-1 1 0,1-1 0,0 1 0,0 0 0,-3 3 0,-1 3 0,1-1 0,0 1 0,-5 12 0,-7 10 0,-2-5-1365,1 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9:55:14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1 205 24575,'3'-6'0,"7"-5"0,5-1 0,0-1 0,4-5 0,1-2 0,7-4 0,1 2 0,0-1 0,-2 0 0,-3 4 0,-5 5-8191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9:55:15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1 232 24575,'0'-3'0,"3"-8"0,4-4 0,7 1 0,7-2 0,6-3 0,2-2 0,-4 0 0,-4 3 0,-1-1 0,-2-1 0,-1 0 0,0 1 0,-3 3-8191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9:55:16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24575,'-1'88'0,"0"-17"0,14 139 0,-12-198 0,1-1 0,1 0 0,0 0 0,1-1 0,0 1 0,6 11 0,-8-18 0,0-1 0,0 1 0,1-1 0,-1 0 0,1 0 0,0 0 0,0 0 0,0-1 0,0 1 0,0-1 0,0 1 0,1-1 0,0 0 0,-1 0 0,1-1 0,0 1 0,0-1 0,-1 0 0,1 0 0,5 1 0,-6-2 0,0 0 0,0 0 0,-1 0 0,1-1 0,0 1 0,-1-1 0,1 1 0,0-1 0,-1 0 0,1 0 0,-1 0 0,1 0 0,-1 0 0,1-1 0,-1 1 0,0-1 0,0 0 0,0 1 0,0-1 0,0 0 0,0 0 0,0 0 0,-1-1 0,1 1 0,-1 0 0,1-1 0,-1 1 0,1-3 0,3-6 0,-1-1 0,0 1 0,-1-1 0,0 1 0,1-15 0,-1 2 0,-2 13 0,1 0 0,3-14 0,-5 24 0,0 1 0,0 0 0,0-1 0,0 1 0,0-1 0,0 1 0,0-1 0,0 1 0,0-1 0,1 1 0,-1-1 0,0 1 0,0-1 0,1 1 0,-1 0 0,0-1 0,0 1 0,1-1 0,-1 1 0,0 0 0,1-1 0,-1 1 0,1 0 0,-1 0 0,0-1 0,1 1 0,-1 0 0,1 0 0,-1 0 0,1-1 0,-1 1 0,1 0 0,0 1 0,0-1 0,0 1 0,0 0 0,0 0 0,0 0 0,0 0 0,0 0 0,-1 0 0,1 0 0,0 0 0,-1 0 0,1 0 0,0 1 0,42 96 0,-30-63 0,30 53 0,-30-68-1365,-2-9-5461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9:55:17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1 562 24575,'2'-1'0,"1"0"0,-1 0 0,1 0 0,0 0 0,0 1 0,-1-1 0,1 1 0,0 0 0,0 0 0,0 0 0,0 0 0,-1 1 0,1-1 0,0 1 0,0-1 0,-1 1 0,1 0 0,0 0 0,-1 0 0,4 3 0,5 2 0,-1 0 0,-1 2 0,14 11 0,-14-11 0,-2-2 0,1-1 0,0 1 0,0-1 0,13 6 0,-19-10 0,1 0 0,-1 0 0,1 0 0,-1 0 0,1 0 0,-1 0 0,1-1 0,0 0 0,0 1 0,-1-1 0,1 0 0,0 0 0,-1 0 0,1-1 0,0 1 0,-1-1 0,1 1 0,0-1 0,-1 0 0,4-1 0,-5 0 0,1 1 0,0-1 0,-1 0 0,1 1 0,-1-1 0,1 0 0,-1 0 0,0 0 0,0 0 0,0 0 0,0 0 0,0 0 0,0-1 0,-1 1 0,1 0 0,0-3 0,0-6 0,0-1 0,0-10 0,-1 14 0,1-45 0,3-57 0,-3 97 0,6-55 0,-5-135 0,-2 199 0,-1 0 0,0 0 0,0 0 0,-1 0 0,0 0 0,1 0 0,-1 1 0,0-1 0,-1 0 0,1 1 0,-1 0 0,1-1 0,-1 1 0,0 0 0,0 0 0,0 1 0,-1-1 0,1 1 0,-1-1 0,-5-1 0,-3-3 0,-1 1 0,0 1 0,0 0 0,-25-5 0,35 9 0,-4 0 0,0-1 0,0 1 0,0 0 0,-9 1 0,14 0 0,0 0 0,1 0 0,-1 0 0,1 0 0,-1 1 0,1-1 0,-1 1 0,1-1 0,-1 1 0,1-1 0,-1 1 0,1 0 0,0 0 0,-1 0 0,1 0 0,0 0 0,0 0 0,0 0 0,0 0 0,0 0 0,0 1 0,0-1 0,0 0 0,0 1 0,-1 1 0,-1 7 0,0 0 0,1 0 0,0-1 0,1 2 0,0-1 0,0 0 0,2 12 0,1 7 0,6 36 0,0-22 0,20 61 0,-22-86 0,1 0 0,1 0 0,0-1 0,2-1 0,20 30 0,0-5-682,31 57-1,-46-71-6143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9:55:18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9:55:19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9:31:59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1 850 24575,'32'-1'0,"-2"0"0,0 2 0,0 0 0,0 2 0,53 12 0,78 43 0,-22-6 0,-90-39 0,78 10 0,-16-3 0,544 71 0,-503-75 0,-59-7 0,102 13 0,-133-16 0,0-2 0,63-5 0,-42-1 0,1774 2 0,-1670-12 0,-21 0 0,-56 5 0,113-23 0,-43 4 0,-126 17 0,-1-3 0,-1-2 0,58-23 0,-67 22 0,509-183 0,-312 117 0,86-36 0,-191 45 0,197-71 0,-266 111 0,-1-2 0,61-44 0,-79 49 0,2-3-341,-1-3 0,-2-1-1,60-62 1,-87 78-6485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9:32:01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0 224 24575,'3'0'0,"0"-1"0,-1 1 0,1-1 0,-1 0 0,1 1 0,0-1 0,-1 0 0,0 0 0,1-1 0,2-1 0,10-5 0,254-87 0,-158 60 0,48-6 0,-56 16 0,-97 23 0,1 0 0,-1 1 0,1 0 0,-1 0 0,1 0 0,0 1 0,-1 0 0,1 0 0,8 2 0,-11-1 0,0 1 0,0-1 0,0 1 0,0 0 0,-1 0 0,1 0 0,0 0 0,-1 1 0,0 0 0,1-1 0,-1 1 0,-1 0 0,1 1 0,0-1 0,4 7 0,4 9 0,-1 1 0,0 1 0,-1-1 0,7 29 0,-7-22 0,23 49 0,-24-62 0,-1 1 0,0 0 0,-2 1 0,1 0 0,-2-1 0,0 1 0,-1 1 0,0-1 0,-2 0 0,1 24 0,-2-6 0,1-11 0,-2 0 0,0 0 0,-7 37 0,7-54 0,-1-1 0,1 1 0,-1 0 0,0-1 0,-1 0 0,1 1 0,-1-1 0,0 0 0,-1 0 0,1 0 0,-1-1 0,0 1 0,0-1 0,0 0 0,-1 0 0,1-1 0,-1 1 0,0-1 0,-6 3 0,-48 19-1365,30-13-5461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9:32:03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24575,'3'0'0,"7"0"0,0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9:32:03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9:32:09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9:32:09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9:32:13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14154-2A10-4572-9B77-5BD40D72AA5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9ED95-C11B-482F-A792-C322F9CA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6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7D3F34-A887-4CA0-B3EC-DB63C0E9C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9992B32-EF1D-4ACB-987A-9DD33B6A2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4B2576-7093-4318-B4FC-8B4D19A7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73BD-96A2-434D-A898-8473F69A094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A997F90-3512-4855-9D94-B200B3B6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E123635-BF25-4631-8C5B-9853AF59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8AC4-DA7E-41B3-849C-05D557F5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3E1D34-F88F-4A18-B066-F462B6D7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8275ED1-5BA4-44B6-B5C7-FA9316687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FEEB834-B75F-4531-A3C2-CC43DB0B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73BD-96A2-434D-A898-8473F69A094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7584467-4CE6-4247-8AAB-6B0DF1219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2077CC9-FF95-461D-B3C5-5A43DFEC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8AC4-DA7E-41B3-849C-05D557F5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649E711-E195-445A-BDC0-16DE30C84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68C153B-9BD5-44FF-867A-50DEDB32E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C45C510-4328-403C-A342-FA562738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73BD-96A2-434D-A898-8473F69A094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AE5925F-1FC5-4B18-B139-1E44A520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743CA9-DE2A-4324-92C6-EE11DD0C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8AC4-DA7E-41B3-849C-05D557F5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7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4B768A-659C-4614-89CA-F03BDAABC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113A25-5808-46FB-B6BB-E4CF69F9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9958D1-2B85-44E8-8A0C-ACF267B9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73BD-96A2-434D-A898-8473F69A094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EC42186-8F8D-410A-80A3-E476454E2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14F7899-B75B-4BE8-BE9A-80F3475A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8AC4-DA7E-41B3-849C-05D557F5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4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69A078-C61D-4278-8FBB-D4760CAF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31E16F-1724-49F7-A547-A83DCDBE9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69C1A33-B776-43DC-9C5B-4C3C4006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73BD-96A2-434D-A898-8473F69A094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D39D68D-6BD0-4FB4-81DA-732B7031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9D4477-C825-48C1-864B-FA4F0486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8AC4-DA7E-41B3-849C-05D557F5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753E0D-520A-41D9-B08D-7336D221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1B982C-E298-4658-B5E6-8A9BCE42F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A0072B5-FA4A-489E-A1A7-4DF4599A7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60F80DE-8A06-45F0-BC72-CAB8E595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73BD-96A2-434D-A898-8473F69A094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E52C17C-277B-4B3E-B74F-CE68B41A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4FDC152-4C6F-4724-AD05-72AB0D63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8AC4-DA7E-41B3-849C-05D557F5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6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871661-FEB4-43A7-9950-9BC1FF2F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F7880F7-00EE-405A-93AF-4DA12E4D2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BD55B5C-B4F3-4215-AC7E-F5D25E020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7AF91F6-9EA2-430A-B80D-05162C12B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DBD3CCD-300F-4EE1-9470-D8E144282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A57855A-36D8-4F8E-8A2A-80C88D8D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73BD-96A2-434D-A898-8473F69A094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BD43B22-0238-4772-8F92-176887D7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C6F4A38-B671-4848-8743-D51CEFD0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8AC4-DA7E-41B3-849C-05D557F5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8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33B812-867F-4CA2-BC5B-B8FCC4F8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6F6ACD0-9A19-418C-8C22-399F1D04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73BD-96A2-434D-A898-8473F69A094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8F5E33B-8DB8-43B1-8E7B-980E88B4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1EE69B5-5321-4CF1-BABF-7655F5DB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8AC4-DA7E-41B3-849C-05D557F5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6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3853B8F-CEBC-46DC-B344-B5F3D571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73BD-96A2-434D-A898-8473F69A094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62C29CC-2875-47DB-83CC-B9F8864B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8ABDF50-BEA5-4AC5-B1AC-63625C2A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8AC4-DA7E-41B3-849C-05D557F5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2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550434-556F-4F7B-AA10-6C6CFCEC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18CF16-1E8F-4F99-B19A-BB02C4278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0526C4C-2C81-4FD9-A9F2-191365785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F64EA02-0205-4637-A92D-87BA3CE4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73BD-96A2-434D-A898-8473F69A094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CDA2FCA-7329-4143-AD26-27803B61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E6C94D1-D658-4126-A981-0A9BB18E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8AC4-DA7E-41B3-849C-05D557F5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6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1536FE-6885-4197-9EE4-4B69122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BF20855-DB26-4194-B447-47AB4E5F0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E6FF660-3FBC-4E79-9ED0-AA31F152F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DE06B16-2B70-45DB-B9F9-89A05C6D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73BD-96A2-434D-A898-8473F69A094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D949595-1F3D-463D-AED0-BA19A2E5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1FC9AE6-9AB3-4459-B257-E1D7F23E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8AC4-DA7E-41B3-849C-05D557F5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1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29A6DA9-DA9E-45C5-B653-C84FA49F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DDE3AE4-9301-4964-A98E-51EA181C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22C9BC3-E4CC-4CDA-938E-CE66BF37A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F73BD-96A2-434D-A898-8473F69A094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8737577-9996-4747-9764-3976C0102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62E31BD-01C5-47BD-9FC0-FE171EEB3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48AC4-DA7E-41B3-849C-05D557F5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" Type="http://schemas.openxmlformats.org/officeDocument/2006/relationships/image" Target="../media/image24.png"/><Relationship Id="rId21" Type="http://schemas.openxmlformats.org/officeDocument/2006/relationships/image" Target="../media/image33.png"/><Relationship Id="rId34" Type="http://schemas.openxmlformats.org/officeDocument/2006/relationships/customXml" Target="../ink/ink25.xml"/><Relationship Id="rId7" Type="http://schemas.openxmlformats.org/officeDocument/2006/relationships/image" Target="../media/image26.png"/><Relationship Id="rId12" Type="http://schemas.openxmlformats.org/officeDocument/2006/relationships/customXml" Target="../ink/ink14.xm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33" Type="http://schemas.openxmlformats.org/officeDocument/2006/relationships/image" Target="../media/image39.png"/><Relationship Id="rId2" Type="http://schemas.openxmlformats.org/officeDocument/2006/relationships/image" Target="../media/image23.png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28.png"/><Relationship Id="rId24" Type="http://schemas.openxmlformats.org/officeDocument/2006/relationships/customXml" Target="../ink/ink20.xml"/><Relationship Id="rId32" Type="http://schemas.openxmlformats.org/officeDocument/2006/relationships/customXml" Target="../ink/ink24.xml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28" Type="http://schemas.openxmlformats.org/officeDocument/2006/relationships/customXml" Target="../ink/ink22.xml"/><Relationship Id="rId36" Type="http://schemas.openxmlformats.org/officeDocument/2006/relationships/customXml" Target="../ink/ink26.xml"/><Relationship Id="rId10" Type="http://schemas.openxmlformats.org/officeDocument/2006/relationships/customXml" Target="../ink/ink13.xml"/><Relationship Id="rId19" Type="http://schemas.openxmlformats.org/officeDocument/2006/relationships/image" Target="../media/image32.png"/><Relationship Id="rId31" Type="http://schemas.openxmlformats.org/officeDocument/2006/relationships/image" Target="../media/image38.png"/><Relationship Id="rId4" Type="http://schemas.openxmlformats.org/officeDocument/2006/relationships/customXml" Target="../ink/ink10.xml"/><Relationship Id="rId9" Type="http://schemas.openxmlformats.org/officeDocument/2006/relationships/image" Target="../media/image27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36.png"/><Relationship Id="rId30" Type="http://schemas.openxmlformats.org/officeDocument/2006/relationships/customXml" Target="../ink/ink23.xml"/><Relationship Id="rId35" Type="http://schemas.openxmlformats.org/officeDocument/2006/relationships/image" Target="../media/image22.png"/><Relationship Id="rId8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customXml" Target="../ink/ink6.xml"/><Relationship Id="rId2" Type="http://schemas.openxmlformats.org/officeDocument/2006/relationships/image" Target="../media/image15.png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customXml" Target="../ink/ink8.xml"/><Relationship Id="rId10" Type="http://schemas.openxmlformats.org/officeDocument/2006/relationships/customXml" Target="../ink/ink5.xml"/><Relationship Id="rId4" Type="http://schemas.openxmlformats.org/officeDocument/2006/relationships/image" Target="../media/image17.png"/><Relationship Id="rId9" Type="http://schemas.openxmlformats.org/officeDocument/2006/relationships/image" Target="../media/image20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498FA4D7-D6F7-4CFE-9ECE-9893759E5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8" y="2315697"/>
            <a:ext cx="7893580" cy="401955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FB117BC-D55B-483C-B21A-F8746BBA6717}"/>
              </a:ext>
            </a:extLst>
          </p:cNvPr>
          <p:cNvSpPr txBox="1"/>
          <p:nvPr/>
        </p:nvSpPr>
        <p:spPr>
          <a:xfrm>
            <a:off x="623888" y="1429786"/>
            <a:ext cx="7019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Foreach expects an interface Class  called Consumer and it has only one function named accept(T 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132CDF1-77C9-4535-A593-62A388EE9618}"/>
              </a:ext>
            </a:extLst>
          </p:cNvPr>
          <p:cNvSpPr txBox="1"/>
          <p:nvPr/>
        </p:nvSpPr>
        <p:spPr>
          <a:xfrm>
            <a:off x="4715933" y="311666"/>
            <a:ext cx="363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it works</a:t>
            </a:r>
          </a:p>
        </p:txBody>
      </p:sp>
    </p:spTree>
    <p:extLst>
      <p:ext uri="{BB962C8B-B14F-4D97-AF65-F5344CB8AC3E}">
        <p14:creationId xmlns:p14="http://schemas.microsoft.com/office/powerpoint/2010/main" val="3425169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B0B6E9-183A-43CE-9039-31C076B1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 First &amp; or else(If not exist gives 0)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4833AE3-58FA-4CE8-BDB5-8E6E15F89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957" y="2322467"/>
            <a:ext cx="9666086" cy="2164292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4A5EB6E2-5EC5-472A-8303-56CB8F3FF7ED}"/>
              </a:ext>
            </a:extLst>
          </p:cNvPr>
          <p:cNvSpPr txBox="1"/>
          <p:nvPr/>
        </p:nvSpPr>
        <p:spPr>
          <a:xfrm>
            <a:off x="414867" y="1786467"/>
            <a:ext cx="279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Source Code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32798C4-2D79-47E3-A9B8-C8C77498FD84}"/>
              </a:ext>
            </a:extLst>
          </p:cNvPr>
          <p:cNvSpPr txBox="1"/>
          <p:nvPr/>
        </p:nvSpPr>
        <p:spPr>
          <a:xfrm>
            <a:off x="347133" y="4730371"/>
            <a:ext cx="279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63915A0-97AF-4F6A-94DA-FFEA3F33A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812" y="5315146"/>
            <a:ext cx="7724775" cy="1181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Mürekkep 9">
                <a:extLst>
                  <a:ext uri="{FF2B5EF4-FFF2-40B4-BE49-F238E27FC236}">
                    <a16:creationId xmlns:a16="http://schemas.microsoft.com/office/drawing/2014/main" id="{0AADC37E-33A6-4B41-B263-6B3038958399}"/>
                  </a:ext>
                </a:extLst>
              </p14:cNvPr>
              <p14:cNvContentPartPr/>
              <p14:nvPr/>
            </p14:nvContentPartPr>
            <p14:xfrm>
              <a:off x="660280" y="5676747"/>
              <a:ext cx="179640" cy="46800"/>
            </p14:xfrm>
          </p:contentPart>
        </mc:Choice>
        <mc:Fallback xmlns="">
          <p:pic>
            <p:nvPicPr>
              <p:cNvPr id="10" name="Mürekkep 9">
                <a:extLst>
                  <a:ext uri="{FF2B5EF4-FFF2-40B4-BE49-F238E27FC236}">
                    <a16:creationId xmlns:a16="http://schemas.microsoft.com/office/drawing/2014/main" id="{0AADC37E-33A6-4B41-B263-6B30389583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280" y="5667747"/>
                <a:ext cx="1972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Mürekkep 10">
                <a:extLst>
                  <a:ext uri="{FF2B5EF4-FFF2-40B4-BE49-F238E27FC236}">
                    <a16:creationId xmlns:a16="http://schemas.microsoft.com/office/drawing/2014/main" id="{D6B2A47A-AC44-477F-975F-6A6A4C05F33D}"/>
                  </a:ext>
                </a:extLst>
              </p14:cNvPr>
              <p14:cNvContentPartPr/>
              <p14:nvPr/>
            </p14:nvContentPartPr>
            <p14:xfrm>
              <a:off x="1733440" y="6026307"/>
              <a:ext cx="765720" cy="594360"/>
            </p14:xfrm>
          </p:contentPart>
        </mc:Choice>
        <mc:Fallback xmlns="">
          <p:pic>
            <p:nvPicPr>
              <p:cNvPr id="11" name="Mürekkep 10">
                <a:extLst>
                  <a:ext uri="{FF2B5EF4-FFF2-40B4-BE49-F238E27FC236}">
                    <a16:creationId xmlns:a16="http://schemas.microsoft.com/office/drawing/2014/main" id="{D6B2A47A-AC44-477F-975F-6A6A4C05F3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24440" y="6017307"/>
                <a:ext cx="783360" cy="61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up 26">
            <a:extLst>
              <a:ext uri="{FF2B5EF4-FFF2-40B4-BE49-F238E27FC236}">
                <a16:creationId xmlns:a16="http://schemas.microsoft.com/office/drawing/2014/main" id="{E8669C03-655A-488E-826E-2FA1C951D370}"/>
              </a:ext>
            </a:extLst>
          </p:cNvPr>
          <p:cNvGrpSpPr/>
          <p:nvPr/>
        </p:nvGrpSpPr>
        <p:grpSpPr>
          <a:xfrm>
            <a:off x="5483774" y="1233056"/>
            <a:ext cx="1365760" cy="1691598"/>
            <a:chOff x="5441440" y="769227"/>
            <a:chExt cx="1780560" cy="22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Mürekkep 11">
                  <a:extLst>
                    <a:ext uri="{FF2B5EF4-FFF2-40B4-BE49-F238E27FC236}">
                      <a16:creationId xmlns:a16="http://schemas.microsoft.com/office/drawing/2014/main" id="{B5E3D2A8-F81D-47F0-ABCB-72B54CA6B7FC}"/>
                    </a:ext>
                  </a:extLst>
                </p14:cNvPr>
                <p14:cNvContentPartPr/>
                <p14:nvPr/>
              </p14:nvContentPartPr>
              <p14:xfrm>
                <a:off x="5441440" y="2690907"/>
                <a:ext cx="283320" cy="283680"/>
              </p14:xfrm>
            </p:contentPart>
          </mc:Choice>
          <mc:Fallback xmlns="">
            <p:pic>
              <p:nvPicPr>
                <p:cNvPr id="12" name="Mürekkep 11">
                  <a:extLst>
                    <a:ext uri="{FF2B5EF4-FFF2-40B4-BE49-F238E27FC236}">
                      <a16:creationId xmlns:a16="http://schemas.microsoft.com/office/drawing/2014/main" id="{B5E3D2A8-F81D-47F0-ABCB-72B54CA6B7F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29713" y="2679165"/>
                  <a:ext cx="306305" cy="3066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Mürekkep 12">
                  <a:extLst>
                    <a:ext uri="{FF2B5EF4-FFF2-40B4-BE49-F238E27FC236}">
                      <a16:creationId xmlns:a16="http://schemas.microsoft.com/office/drawing/2014/main" id="{3930298D-F754-442D-8C63-1165042D5B1B}"/>
                    </a:ext>
                  </a:extLst>
                </p14:cNvPr>
                <p14:cNvContentPartPr/>
                <p14:nvPr/>
              </p14:nvContentPartPr>
              <p14:xfrm>
                <a:off x="5603800" y="2139747"/>
                <a:ext cx="174600" cy="569520"/>
              </p14:xfrm>
            </p:contentPart>
          </mc:Choice>
          <mc:Fallback xmlns="">
            <p:pic>
              <p:nvPicPr>
                <p:cNvPr id="13" name="Mürekkep 12">
                  <a:extLst>
                    <a:ext uri="{FF2B5EF4-FFF2-40B4-BE49-F238E27FC236}">
                      <a16:creationId xmlns:a16="http://schemas.microsoft.com/office/drawing/2014/main" id="{3930298D-F754-442D-8C63-1165042D5B1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92066" y="2128009"/>
                  <a:ext cx="197598" cy="5925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Mürekkep 13">
                  <a:extLst>
                    <a:ext uri="{FF2B5EF4-FFF2-40B4-BE49-F238E27FC236}">
                      <a16:creationId xmlns:a16="http://schemas.microsoft.com/office/drawing/2014/main" id="{B602FCE6-8108-4A32-8A4D-AEBC4D0F5E1E}"/>
                    </a:ext>
                  </a:extLst>
                </p14:cNvPr>
                <p14:cNvContentPartPr/>
                <p14:nvPr/>
              </p14:nvContentPartPr>
              <p14:xfrm>
                <a:off x="5638360" y="2019147"/>
                <a:ext cx="229320" cy="132120"/>
              </p14:xfrm>
            </p:contentPart>
          </mc:Choice>
          <mc:Fallback xmlns="">
            <p:pic>
              <p:nvPicPr>
                <p:cNvPr id="14" name="Mürekkep 13">
                  <a:extLst>
                    <a:ext uri="{FF2B5EF4-FFF2-40B4-BE49-F238E27FC236}">
                      <a16:creationId xmlns:a16="http://schemas.microsoft.com/office/drawing/2014/main" id="{B602FCE6-8108-4A32-8A4D-AEBC4D0F5E1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26636" y="2007863"/>
                  <a:ext cx="252299" cy="1551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Mürekkep 14">
                  <a:extLst>
                    <a:ext uri="{FF2B5EF4-FFF2-40B4-BE49-F238E27FC236}">
                      <a16:creationId xmlns:a16="http://schemas.microsoft.com/office/drawing/2014/main" id="{C9BC457A-A833-408E-8E7E-42242BA2A5AB}"/>
                    </a:ext>
                  </a:extLst>
                </p14:cNvPr>
                <p14:cNvContentPartPr/>
                <p14:nvPr/>
              </p14:nvContentPartPr>
              <p14:xfrm>
                <a:off x="5909440" y="1658427"/>
                <a:ext cx="218520" cy="251280"/>
              </p14:xfrm>
            </p:contentPart>
          </mc:Choice>
          <mc:Fallback xmlns="">
            <p:pic>
              <p:nvPicPr>
                <p:cNvPr id="15" name="Mürekkep 14">
                  <a:extLst>
                    <a:ext uri="{FF2B5EF4-FFF2-40B4-BE49-F238E27FC236}">
                      <a16:creationId xmlns:a16="http://schemas.microsoft.com/office/drawing/2014/main" id="{C9BC457A-A833-408E-8E7E-42242BA2A5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97692" y="1647155"/>
                  <a:ext cx="241547" cy="2742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Mürekkep 15">
                  <a:extLst>
                    <a:ext uri="{FF2B5EF4-FFF2-40B4-BE49-F238E27FC236}">
                      <a16:creationId xmlns:a16="http://schemas.microsoft.com/office/drawing/2014/main" id="{7689B7EE-4DFC-4B10-9E61-F42502AB6210}"/>
                    </a:ext>
                  </a:extLst>
                </p14:cNvPr>
                <p14:cNvContentPartPr/>
                <p14:nvPr/>
              </p14:nvContentPartPr>
              <p14:xfrm>
                <a:off x="6103480" y="1600107"/>
                <a:ext cx="26640" cy="140400"/>
              </p14:xfrm>
            </p:contentPart>
          </mc:Choice>
          <mc:Fallback xmlns="">
            <p:pic>
              <p:nvPicPr>
                <p:cNvPr id="16" name="Mürekkep 15">
                  <a:extLst>
                    <a:ext uri="{FF2B5EF4-FFF2-40B4-BE49-F238E27FC236}">
                      <a16:creationId xmlns:a16="http://schemas.microsoft.com/office/drawing/2014/main" id="{7689B7EE-4DFC-4B10-9E61-F42502AB62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92263" y="1588368"/>
                  <a:ext cx="49541" cy="1634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Mürekkep 16">
                  <a:extLst>
                    <a:ext uri="{FF2B5EF4-FFF2-40B4-BE49-F238E27FC236}">
                      <a16:creationId xmlns:a16="http://schemas.microsoft.com/office/drawing/2014/main" id="{F7B70BE2-7D69-4FDC-BF6F-462E3FA21BC7}"/>
                    </a:ext>
                  </a:extLst>
                </p14:cNvPr>
                <p14:cNvContentPartPr/>
                <p14:nvPr/>
              </p14:nvContentPartPr>
              <p14:xfrm>
                <a:off x="6086920" y="1663827"/>
                <a:ext cx="84600" cy="15480"/>
              </p14:xfrm>
            </p:contentPart>
          </mc:Choice>
          <mc:Fallback xmlns="">
            <p:pic>
              <p:nvPicPr>
                <p:cNvPr id="17" name="Mürekkep 16">
                  <a:extLst>
                    <a:ext uri="{FF2B5EF4-FFF2-40B4-BE49-F238E27FC236}">
                      <a16:creationId xmlns:a16="http://schemas.microsoft.com/office/drawing/2014/main" id="{F7B70BE2-7D69-4FDC-BF6F-462E3FA21BC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75702" y="1652100"/>
                  <a:ext cx="107503" cy="38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Mürekkep 17">
                  <a:extLst>
                    <a:ext uri="{FF2B5EF4-FFF2-40B4-BE49-F238E27FC236}">
                      <a16:creationId xmlns:a16="http://schemas.microsoft.com/office/drawing/2014/main" id="{649470AC-9F53-487C-A46F-68D868C2344C}"/>
                    </a:ext>
                  </a:extLst>
                </p14:cNvPr>
                <p14:cNvContentPartPr/>
                <p14:nvPr/>
              </p14:nvContentPartPr>
              <p14:xfrm>
                <a:off x="6104200" y="1604427"/>
                <a:ext cx="97560" cy="73800"/>
              </p14:xfrm>
            </p:contentPart>
          </mc:Choice>
          <mc:Fallback xmlns="">
            <p:pic>
              <p:nvPicPr>
                <p:cNvPr id="18" name="Mürekkep 17">
                  <a:extLst>
                    <a:ext uri="{FF2B5EF4-FFF2-40B4-BE49-F238E27FC236}">
                      <a16:creationId xmlns:a16="http://schemas.microsoft.com/office/drawing/2014/main" id="{649470AC-9F53-487C-A46F-68D868C2344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92943" y="1593145"/>
                  <a:ext cx="120543" cy="968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Mürekkep 19">
                  <a:extLst>
                    <a:ext uri="{FF2B5EF4-FFF2-40B4-BE49-F238E27FC236}">
                      <a16:creationId xmlns:a16="http://schemas.microsoft.com/office/drawing/2014/main" id="{4BF20A6A-D80B-479C-9B76-82182BEBB6DB}"/>
                    </a:ext>
                  </a:extLst>
                </p14:cNvPr>
                <p14:cNvContentPartPr/>
                <p14:nvPr/>
              </p14:nvContentPartPr>
              <p14:xfrm>
                <a:off x="6273400" y="1368267"/>
                <a:ext cx="159120" cy="226800"/>
              </p14:xfrm>
            </p:contentPart>
          </mc:Choice>
          <mc:Fallback xmlns="">
            <p:pic>
              <p:nvPicPr>
                <p:cNvPr id="20" name="Mürekkep 19">
                  <a:extLst>
                    <a:ext uri="{FF2B5EF4-FFF2-40B4-BE49-F238E27FC236}">
                      <a16:creationId xmlns:a16="http://schemas.microsoft.com/office/drawing/2014/main" id="{4BF20A6A-D80B-479C-9B76-82182BEBB6D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61665" y="1356552"/>
                  <a:ext cx="182120" cy="2497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Mürekkep 20">
                  <a:extLst>
                    <a:ext uri="{FF2B5EF4-FFF2-40B4-BE49-F238E27FC236}">
                      <a16:creationId xmlns:a16="http://schemas.microsoft.com/office/drawing/2014/main" id="{16EDE903-7C61-444D-AA7C-7403AA0094BE}"/>
                    </a:ext>
                  </a:extLst>
                </p14:cNvPr>
                <p14:cNvContentPartPr/>
                <p14:nvPr/>
              </p14:nvContentPartPr>
              <p14:xfrm>
                <a:off x="6451240" y="1241187"/>
                <a:ext cx="246960" cy="252720"/>
              </p14:xfrm>
            </p:contentPart>
          </mc:Choice>
          <mc:Fallback xmlns="">
            <p:pic>
              <p:nvPicPr>
                <p:cNvPr id="21" name="Mürekkep 20">
                  <a:extLst>
                    <a:ext uri="{FF2B5EF4-FFF2-40B4-BE49-F238E27FC236}">
                      <a16:creationId xmlns:a16="http://schemas.microsoft.com/office/drawing/2014/main" id="{16EDE903-7C61-444D-AA7C-7403AA0094B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39993" y="1229913"/>
                  <a:ext cx="269922" cy="2757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Mürekkep 21">
                  <a:extLst>
                    <a:ext uri="{FF2B5EF4-FFF2-40B4-BE49-F238E27FC236}">
                      <a16:creationId xmlns:a16="http://schemas.microsoft.com/office/drawing/2014/main" id="{2C91947F-B94F-414B-ADC7-C1DD7F830A20}"/>
                    </a:ext>
                  </a:extLst>
                </p14:cNvPr>
                <p14:cNvContentPartPr/>
                <p14:nvPr/>
              </p14:nvContentPartPr>
              <p14:xfrm>
                <a:off x="6815200" y="1275027"/>
                <a:ext cx="109440" cy="96480"/>
              </p14:xfrm>
            </p:contentPart>
          </mc:Choice>
          <mc:Fallback xmlns="">
            <p:pic>
              <p:nvPicPr>
                <p:cNvPr id="22" name="Mürekkep 21">
                  <a:extLst>
                    <a:ext uri="{FF2B5EF4-FFF2-40B4-BE49-F238E27FC236}">
                      <a16:creationId xmlns:a16="http://schemas.microsoft.com/office/drawing/2014/main" id="{2C91947F-B94F-414B-ADC7-C1DD7F830A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03975" y="1263318"/>
                  <a:ext cx="132357" cy="1194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Mürekkep 22">
                  <a:extLst>
                    <a:ext uri="{FF2B5EF4-FFF2-40B4-BE49-F238E27FC236}">
                      <a16:creationId xmlns:a16="http://schemas.microsoft.com/office/drawing/2014/main" id="{80702925-92AE-4F6F-8858-B44E6777B887}"/>
                    </a:ext>
                  </a:extLst>
                </p14:cNvPr>
                <p14:cNvContentPartPr/>
                <p14:nvPr/>
              </p14:nvContentPartPr>
              <p14:xfrm>
                <a:off x="6739240" y="1127067"/>
                <a:ext cx="109800" cy="109080"/>
              </p14:xfrm>
            </p:contentPart>
          </mc:Choice>
          <mc:Fallback xmlns="">
            <p:pic>
              <p:nvPicPr>
                <p:cNvPr id="23" name="Mürekkep 22">
                  <a:extLst>
                    <a:ext uri="{FF2B5EF4-FFF2-40B4-BE49-F238E27FC236}">
                      <a16:creationId xmlns:a16="http://schemas.microsoft.com/office/drawing/2014/main" id="{80702925-92AE-4F6F-8858-B44E6777B88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27978" y="1115363"/>
                  <a:ext cx="132792" cy="1320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Mürekkep 24">
                  <a:extLst>
                    <a:ext uri="{FF2B5EF4-FFF2-40B4-BE49-F238E27FC236}">
                      <a16:creationId xmlns:a16="http://schemas.microsoft.com/office/drawing/2014/main" id="{310C5A33-2EED-461F-B6D3-5A3C501E4D88}"/>
                    </a:ext>
                  </a:extLst>
                </p14:cNvPr>
                <p14:cNvContentPartPr/>
                <p14:nvPr/>
              </p14:nvContentPartPr>
              <p14:xfrm>
                <a:off x="6915640" y="981627"/>
                <a:ext cx="166680" cy="266400"/>
              </p14:xfrm>
            </p:contentPart>
          </mc:Choice>
          <mc:Fallback xmlns="">
            <p:pic>
              <p:nvPicPr>
                <p:cNvPr id="25" name="Mürekkep 24">
                  <a:extLst>
                    <a:ext uri="{FF2B5EF4-FFF2-40B4-BE49-F238E27FC236}">
                      <a16:creationId xmlns:a16="http://schemas.microsoft.com/office/drawing/2014/main" id="{310C5A33-2EED-461F-B6D3-5A3C501E4D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04403" y="970371"/>
                  <a:ext cx="189622" cy="2893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Mürekkep 25">
                  <a:extLst>
                    <a:ext uri="{FF2B5EF4-FFF2-40B4-BE49-F238E27FC236}">
                      <a16:creationId xmlns:a16="http://schemas.microsoft.com/office/drawing/2014/main" id="{8C67ADE6-E6C2-42C4-8C29-E71975D3B301}"/>
                    </a:ext>
                  </a:extLst>
                </p14:cNvPr>
                <p14:cNvContentPartPr/>
                <p14:nvPr/>
              </p14:nvContentPartPr>
              <p14:xfrm>
                <a:off x="7094560" y="769227"/>
                <a:ext cx="127440" cy="307440"/>
              </p14:xfrm>
            </p:contentPart>
          </mc:Choice>
          <mc:Fallback xmlns="">
            <p:pic>
              <p:nvPicPr>
                <p:cNvPr id="26" name="Mürekkep 25">
                  <a:extLst>
                    <a:ext uri="{FF2B5EF4-FFF2-40B4-BE49-F238E27FC236}">
                      <a16:creationId xmlns:a16="http://schemas.microsoft.com/office/drawing/2014/main" id="{8C67ADE6-E6C2-42C4-8C29-E71975D3B30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83315" y="757962"/>
                  <a:ext cx="150398" cy="33043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Mürekkep 27">
                <a:extLst>
                  <a:ext uri="{FF2B5EF4-FFF2-40B4-BE49-F238E27FC236}">
                    <a16:creationId xmlns:a16="http://schemas.microsoft.com/office/drawing/2014/main" id="{5FDF594E-419E-4BB2-ACFB-5E9874697DE6}"/>
                  </a:ext>
                </a:extLst>
              </p14:cNvPr>
              <p14:cNvContentPartPr/>
              <p14:nvPr/>
            </p14:nvContentPartPr>
            <p14:xfrm>
              <a:off x="1777720" y="947787"/>
              <a:ext cx="360" cy="360"/>
            </p14:xfrm>
          </p:contentPart>
        </mc:Choice>
        <mc:Fallback xmlns="">
          <p:pic>
            <p:nvPicPr>
              <p:cNvPr id="28" name="Mürekkep 27">
                <a:extLst>
                  <a:ext uri="{FF2B5EF4-FFF2-40B4-BE49-F238E27FC236}">
                    <a16:creationId xmlns:a16="http://schemas.microsoft.com/office/drawing/2014/main" id="{5FDF594E-419E-4BB2-ACFB-5E9874697DE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68720" y="9387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9" name="Mürekkep 28">
                <a:extLst>
                  <a:ext uri="{FF2B5EF4-FFF2-40B4-BE49-F238E27FC236}">
                    <a16:creationId xmlns:a16="http://schemas.microsoft.com/office/drawing/2014/main" id="{D103CC51-7B13-4818-B0E4-553C4057CF8A}"/>
                  </a:ext>
                </a:extLst>
              </p14:cNvPr>
              <p14:cNvContentPartPr/>
              <p14:nvPr/>
            </p14:nvContentPartPr>
            <p14:xfrm>
              <a:off x="1786360" y="972987"/>
              <a:ext cx="360" cy="360"/>
            </p14:xfrm>
          </p:contentPart>
        </mc:Choice>
        <mc:Fallback xmlns="">
          <p:pic>
            <p:nvPicPr>
              <p:cNvPr id="29" name="Mürekkep 28">
                <a:extLst>
                  <a:ext uri="{FF2B5EF4-FFF2-40B4-BE49-F238E27FC236}">
                    <a16:creationId xmlns:a16="http://schemas.microsoft.com/office/drawing/2014/main" id="{D103CC51-7B13-4818-B0E4-553C4057CF8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77360" y="9643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323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FD155A-027F-4D2B-B763-7ED97CF7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Lazy Evaluation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E3DD8B-536B-45F4-BEC5-E2E920E93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intermediate operations like filter or map it is not actually applies to the whole stream, but when the terminal operation like </a:t>
            </a:r>
            <a:r>
              <a:rPr lang="en-US" dirty="0" err="1"/>
              <a:t>findfirst</a:t>
            </a:r>
            <a:r>
              <a:rPr lang="en-US" dirty="0"/>
              <a:t>() called it applies the operation to the necessary elements </a:t>
            </a:r>
          </a:p>
          <a:p>
            <a:r>
              <a:rPr lang="en-US" dirty="0"/>
              <a:t>In our example it looks to </a:t>
            </a:r>
            <a:r>
              <a:rPr lang="en-US" b="1" dirty="0"/>
              <a:t>the first element </a:t>
            </a:r>
            <a:r>
              <a:rPr lang="en-US" dirty="0"/>
              <a:t>it is not divisible to </a:t>
            </a:r>
            <a:r>
              <a:rPr lang="en-US" b="1" dirty="0"/>
              <a:t>5 then </a:t>
            </a:r>
            <a:r>
              <a:rPr lang="en-US" dirty="0"/>
              <a:t>checks </a:t>
            </a:r>
            <a:r>
              <a:rPr lang="en-US" b="1" dirty="0"/>
              <a:t>second element </a:t>
            </a:r>
            <a:r>
              <a:rPr lang="en-US" dirty="0"/>
              <a:t>and then goes to the </a:t>
            </a:r>
            <a:r>
              <a:rPr lang="en-US" b="1" dirty="0"/>
              <a:t>MAP function</a:t>
            </a:r>
            <a:r>
              <a:rPr lang="en-US" dirty="0"/>
              <a:t>. After that gives the output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00B6AA3-9744-4FA7-8988-715927237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18998">
            <a:off x="2537354" y="4365734"/>
            <a:ext cx="7478713" cy="192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2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0DEB1A-1695-4640-B182-D518285B7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				Lambda Exp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1213164-6F6F-464D-8722-290DE29F5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6706"/>
            <a:ext cx="7044267" cy="2494227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35F203C-757E-43EC-B616-253B900BD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19146"/>
            <a:ext cx="7044267" cy="1325563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68657DE5-2FCC-4372-9475-B8B94F8A3AC5}"/>
              </a:ext>
            </a:extLst>
          </p:cNvPr>
          <p:cNvSpPr txBox="1"/>
          <p:nvPr/>
        </p:nvSpPr>
        <p:spPr>
          <a:xfrm>
            <a:off x="931333" y="4450265"/>
            <a:ext cx="217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8C56BD2-10E5-400D-B114-2DDF79824A14}"/>
              </a:ext>
            </a:extLst>
          </p:cNvPr>
          <p:cNvSpPr txBox="1"/>
          <p:nvPr/>
        </p:nvSpPr>
        <p:spPr>
          <a:xfrm>
            <a:off x="838200" y="1116687"/>
            <a:ext cx="217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</a:t>
            </a:r>
          </a:p>
        </p:txBody>
      </p:sp>
    </p:spTree>
    <p:extLst>
      <p:ext uri="{BB962C8B-B14F-4D97-AF65-F5344CB8AC3E}">
        <p14:creationId xmlns:p14="http://schemas.microsoft.com/office/powerpoint/2010/main" val="285756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C68642FA-E245-4C02-87C0-F8009B3C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Do not modify the Interfaces in java 1.7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B64DE98-53C8-4321-B0F0-861F10AF3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3580"/>
            <a:ext cx="7379758" cy="375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7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A1962B-BB9C-4DA1-A23B-496F5C41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java 1.8 we can define functions in Interfaces with the ‘default’ key world.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D5E6BDD-BD41-425B-B626-5500671B8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58" y="2369608"/>
            <a:ext cx="10213975" cy="366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1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2E3484-10B4-4F10-9A18-395F6C69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You can not use streams multiple times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109DCBE-0FEB-44CC-9594-5F41A63C4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08" y="2862262"/>
            <a:ext cx="10614677" cy="294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4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BD13EC-CAC7-4B32-A936-6191F996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1392"/>
            <a:ext cx="10515600" cy="803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Streams 101 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br>
              <a:rPr lang="en-US" b="1" dirty="0">
                <a:sym typeface="Wingdings" panose="05000000000000000000" pitchFamily="2" charset="2"/>
              </a:rPr>
            </a:br>
            <a:endParaRPr lang="en-US" b="1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23E2771-5298-4F3A-9F9A-FA0E730EDE95}"/>
              </a:ext>
            </a:extLst>
          </p:cNvPr>
          <p:cNvSpPr txBox="1"/>
          <p:nvPr/>
        </p:nvSpPr>
        <p:spPr>
          <a:xfrm>
            <a:off x="4724400" y="1266447"/>
            <a:ext cx="2023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Foreach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742798B-F343-45F3-9DA3-F0D57CEA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29" y="3307292"/>
            <a:ext cx="7077075" cy="203835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90B7090C-AF66-49B8-B250-86DD06F67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676" y="4276726"/>
            <a:ext cx="1085850" cy="226695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20BAD333-D80A-405F-9C0F-D61E7DD02AEA}"/>
              </a:ext>
            </a:extLst>
          </p:cNvPr>
          <p:cNvSpPr txBox="1"/>
          <p:nvPr/>
        </p:nvSpPr>
        <p:spPr>
          <a:xfrm>
            <a:off x="7907867" y="3581400"/>
            <a:ext cx="2023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Output</a:t>
            </a:r>
            <a:endParaRPr lang="en-US" sz="2800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24593E03-1F24-44C9-BF2F-AA2080B69BA0}"/>
              </a:ext>
            </a:extLst>
          </p:cNvPr>
          <p:cNvSpPr txBox="1"/>
          <p:nvPr/>
        </p:nvSpPr>
        <p:spPr>
          <a:xfrm>
            <a:off x="956733" y="2687626"/>
            <a:ext cx="2023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Source Code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956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585857-691C-4F60-B56A-29586625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MAP</a:t>
            </a:r>
            <a:br>
              <a:rPr lang="en-US" dirty="0"/>
            </a:br>
            <a:r>
              <a:rPr lang="en-US" dirty="0"/>
              <a:t>Double The Stream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309FAF8-6CC7-404C-8B13-D483C7A8E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46" y="3229503"/>
            <a:ext cx="7267575" cy="229552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A2CC1665-9F61-4DF0-B5E4-890E9A1FEA1A}"/>
              </a:ext>
            </a:extLst>
          </p:cNvPr>
          <p:cNvSpPr txBox="1"/>
          <p:nvPr/>
        </p:nvSpPr>
        <p:spPr>
          <a:xfrm>
            <a:off x="948266" y="2306626"/>
            <a:ext cx="2023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Source Code</a:t>
            </a:r>
            <a:endParaRPr lang="en-US" sz="28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C129B17-38C9-40C2-AFFA-72065915289C}"/>
              </a:ext>
            </a:extLst>
          </p:cNvPr>
          <p:cNvSpPr txBox="1"/>
          <p:nvPr/>
        </p:nvSpPr>
        <p:spPr>
          <a:xfrm>
            <a:off x="8796867" y="2391293"/>
            <a:ext cx="2023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Output</a:t>
            </a:r>
            <a:endParaRPr lang="en-US" sz="280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222A8C81-1998-4B75-A9FF-B7E24AF2E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4" y="3315228"/>
            <a:ext cx="9620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1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68E00A-E43E-4CDC-A3BC-A226FDCA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Reduce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5444892-C25B-4083-BA37-50D214D97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6" y="3696080"/>
            <a:ext cx="8439150" cy="2571750"/>
          </a:xfrm>
          <a:prstGeom prst="rect">
            <a:avLst/>
          </a:prstGeom>
        </p:spPr>
      </p:pic>
      <p:grpSp>
        <p:nvGrpSpPr>
          <p:cNvPr id="8" name="Grup 7">
            <a:extLst>
              <a:ext uri="{FF2B5EF4-FFF2-40B4-BE49-F238E27FC236}">
                <a16:creationId xmlns:a16="http://schemas.microsoft.com/office/drawing/2014/main" id="{50C42082-151A-4EED-84ED-9902AC9CF658}"/>
              </a:ext>
            </a:extLst>
          </p:cNvPr>
          <p:cNvGrpSpPr/>
          <p:nvPr/>
        </p:nvGrpSpPr>
        <p:grpSpPr>
          <a:xfrm>
            <a:off x="6561480" y="3481918"/>
            <a:ext cx="641880" cy="1938600"/>
            <a:chOff x="6688480" y="2658867"/>
            <a:chExt cx="641880" cy="19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Mürekkep 5">
                  <a:extLst>
                    <a:ext uri="{FF2B5EF4-FFF2-40B4-BE49-F238E27FC236}">
                      <a16:creationId xmlns:a16="http://schemas.microsoft.com/office/drawing/2014/main" id="{A951F9A5-FA01-461B-B4F8-AF8B629A6E0A}"/>
                    </a:ext>
                  </a:extLst>
                </p14:cNvPr>
                <p14:cNvContentPartPr/>
                <p14:nvPr/>
              </p14:nvContentPartPr>
              <p14:xfrm>
                <a:off x="6688480" y="2721507"/>
                <a:ext cx="508680" cy="1875960"/>
              </p14:xfrm>
            </p:contentPart>
          </mc:Choice>
          <mc:Fallback xmlns="">
            <p:pic>
              <p:nvPicPr>
                <p:cNvPr id="6" name="Mürekkep 5">
                  <a:extLst>
                    <a:ext uri="{FF2B5EF4-FFF2-40B4-BE49-F238E27FC236}">
                      <a16:creationId xmlns:a16="http://schemas.microsoft.com/office/drawing/2014/main" id="{A951F9A5-FA01-461B-B4F8-AF8B629A6E0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79480" y="2712507"/>
                  <a:ext cx="526320" cy="18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Mürekkep 6">
                  <a:extLst>
                    <a:ext uri="{FF2B5EF4-FFF2-40B4-BE49-F238E27FC236}">
                      <a16:creationId xmlns:a16="http://schemas.microsoft.com/office/drawing/2014/main" id="{A4041DE7-CCE1-4937-854A-07BFC60D6009}"/>
                    </a:ext>
                  </a:extLst>
                </p14:cNvPr>
                <p14:cNvContentPartPr/>
                <p14:nvPr/>
              </p14:nvContentPartPr>
              <p14:xfrm>
                <a:off x="6967840" y="2658867"/>
                <a:ext cx="362520" cy="126000"/>
              </p14:xfrm>
            </p:contentPart>
          </mc:Choice>
          <mc:Fallback xmlns="">
            <p:pic>
              <p:nvPicPr>
                <p:cNvPr id="7" name="Mürekkep 6">
                  <a:extLst>
                    <a:ext uri="{FF2B5EF4-FFF2-40B4-BE49-F238E27FC236}">
                      <a16:creationId xmlns:a16="http://schemas.microsoft.com/office/drawing/2014/main" id="{A4041DE7-CCE1-4937-854A-07BFC60D60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58840" y="2649867"/>
                  <a:ext cx="380160" cy="143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Metin kutusu 8">
            <a:extLst>
              <a:ext uri="{FF2B5EF4-FFF2-40B4-BE49-F238E27FC236}">
                <a16:creationId xmlns:a16="http://schemas.microsoft.com/office/drawing/2014/main" id="{BB5355E7-139A-4C09-AFA9-6E862F18B180}"/>
              </a:ext>
            </a:extLst>
          </p:cNvPr>
          <p:cNvSpPr txBox="1"/>
          <p:nvPr/>
        </p:nvSpPr>
        <p:spPr>
          <a:xfrm>
            <a:off x="6096000" y="2682503"/>
            <a:ext cx="2912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initial  value of the result(result =2;result+=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03FDCDEC-82C9-45C7-BCE7-4F8380F6575D}"/>
              </a:ext>
            </a:extLst>
          </p:cNvPr>
          <p:cNvSpPr txBox="1"/>
          <p:nvPr/>
        </p:nvSpPr>
        <p:spPr>
          <a:xfrm>
            <a:off x="499533" y="2370218"/>
            <a:ext cx="29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9B602C5-2708-4F79-9E08-837508CD896A}"/>
              </a:ext>
            </a:extLst>
          </p:cNvPr>
          <p:cNvSpPr txBox="1"/>
          <p:nvPr/>
        </p:nvSpPr>
        <p:spPr>
          <a:xfrm>
            <a:off x="9499599" y="3429000"/>
            <a:ext cx="29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27AFB160-8BB5-434E-BB4F-338710A90E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1340" y="4296155"/>
            <a:ext cx="19145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6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8551EA-4BC7-484D-B185-E76CB571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Filters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09D9EE2-D3B2-4122-A5E8-7F01A2766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" y="2546614"/>
            <a:ext cx="4442691" cy="199707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3E40C0C-81A6-4E30-8398-A10198BF9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92" y="5387975"/>
            <a:ext cx="2343150" cy="110490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2B484CB9-3A8F-4231-9384-9B9EBC560EC0}"/>
              </a:ext>
            </a:extLst>
          </p:cNvPr>
          <p:cNvSpPr txBox="1"/>
          <p:nvPr/>
        </p:nvSpPr>
        <p:spPr>
          <a:xfrm>
            <a:off x="414867" y="1786467"/>
            <a:ext cx="279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Source Code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68360FE-CAB4-4B68-905B-D62C248880AD}"/>
              </a:ext>
            </a:extLst>
          </p:cNvPr>
          <p:cNvSpPr txBox="1"/>
          <p:nvPr/>
        </p:nvSpPr>
        <p:spPr>
          <a:xfrm>
            <a:off x="265642" y="4719062"/>
            <a:ext cx="279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6A728ED3-6340-40FF-B5F2-A591D40A8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37849">
            <a:off x="5101334" y="2864525"/>
            <a:ext cx="7095338" cy="1351002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483D58CB-B2FE-44BD-8A31-C7A601F3C372}"/>
              </a:ext>
            </a:extLst>
          </p:cNvPr>
          <p:cNvSpPr txBox="1"/>
          <p:nvPr/>
        </p:nvSpPr>
        <p:spPr>
          <a:xfrm>
            <a:off x="7252003" y="1961839"/>
            <a:ext cx="279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Source Code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669422A9-3E63-4FF8-A245-A3E166C68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604" y="5316537"/>
            <a:ext cx="2524125" cy="1247775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C7468A4C-9F50-4029-A938-5CEA56AF5624}"/>
              </a:ext>
            </a:extLst>
          </p:cNvPr>
          <p:cNvSpPr txBox="1"/>
          <p:nvPr/>
        </p:nvSpPr>
        <p:spPr>
          <a:xfrm>
            <a:off x="7323666" y="4589856"/>
            <a:ext cx="279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</a:t>
            </a:r>
          </a:p>
        </p:txBody>
      </p:sp>
      <p:grpSp>
        <p:nvGrpSpPr>
          <p:cNvPr id="18" name="Grup 17">
            <a:extLst>
              <a:ext uri="{FF2B5EF4-FFF2-40B4-BE49-F238E27FC236}">
                <a16:creationId xmlns:a16="http://schemas.microsoft.com/office/drawing/2014/main" id="{AFF41E48-2CF4-4D41-B524-672280777012}"/>
              </a:ext>
            </a:extLst>
          </p:cNvPr>
          <p:cNvGrpSpPr/>
          <p:nvPr/>
        </p:nvGrpSpPr>
        <p:grpSpPr>
          <a:xfrm>
            <a:off x="4402120" y="3644547"/>
            <a:ext cx="2787480" cy="505080"/>
            <a:chOff x="4402120" y="3644547"/>
            <a:chExt cx="2787480" cy="5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Mürekkep 15">
                  <a:extLst>
                    <a:ext uri="{FF2B5EF4-FFF2-40B4-BE49-F238E27FC236}">
                      <a16:creationId xmlns:a16="http://schemas.microsoft.com/office/drawing/2014/main" id="{02E49FB1-D703-45FA-A5C1-D08E7F6AF887}"/>
                    </a:ext>
                  </a:extLst>
                </p14:cNvPr>
                <p14:cNvContentPartPr/>
                <p14:nvPr/>
              </p14:nvContentPartPr>
              <p14:xfrm>
                <a:off x="4402120" y="3724107"/>
                <a:ext cx="2679120" cy="425520"/>
              </p14:xfrm>
            </p:contentPart>
          </mc:Choice>
          <mc:Fallback xmlns="">
            <p:pic>
              <p:nvPicPr>
                <p:cNvPr id="16" name="Mürekkep 15">
                  <a:extLst>
                    <a:ext uri="{FF2B5EF4-FFF2-40B4-BE49-F238E27FC236}">
                      <a16:creationId xmlns:a16="http://schemas.microsoft.com/office/drawing/2014/main" id="{02E49FB1-D703-45FA-A5C1-D08E7F6AF8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93480" y="3715107"/>
                  <a:ext cx="269676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Mürekkep 16">
                  <a:extLst>
                    <a:ext uri="{FF2B5EF4-FFF2-40B4-BE49-F238E27FC236}">
                      <a16:creationId xmlns:a16="http://schemas.microsoft.com/office/drawing/2014/main" id="{DB5BB38B-12C5-4BCA-813B-D27AAF36941C}"/>
                    </a:ext>
                  </a:extLst>
                </p14:cNvPr>
                <p14:cNvContentPartPr/>
                <p14:nvPr/>
              </p14:nvContentPartPr>
              <p14:xfrm>
                <a:off x="6840760" y="3644547"/>
                <a:ext cx="348840" cy="277920"/>
              </p14:xfrm>
            </p:contentPart>
          </mc:Choice>
          <mc:Fallback xmlns="">
            <p:pic>
              <p:nvPicPr>
                <p:cNvPr id="17" name="Mürekkep 16">
                  <a:extLst>
                    <a:ext uri="{FF2B5EF4-FFF2-40B4-BE49-F238E27FC236}">
                      <a16:creationId xmlns:a16="http://schemas.microsoft.com/office/drawing/2014/main" id="{DB5BB38B-12C5-4BCA-813B-D27AAF3694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31760" y="3635907"/>
                  <a:ext cx="366480" cy="29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Mürekkep 18">
                <a:extLst>
                  <a:ext uri="{FF2B5EF4-FFF2-40B4-BE49-F238E27FC236}">
                    <a16:creationId xmlns:a16="http://schemas.microsoft.com/office/drawing/2014/main" id="{F4F8F30A-83E4-4052-BFDA-8A5D8644ACB6}"/>
                  </a:ext>
                </a:extLst>
              </p14:cNvPr>
              <p14:cNvContentPartPr/>
              <p14:nvPr/>
            </p14:nvContentPartPr>
            <p14:xfrm>
              <a:off x="1202080" y="2184027"/>
              <a:ext cx="8640" cy="360"/>
            </p14:xfrm>
          </p:contentPart>
        </mc:Choice>
        <mc:Fallback xmlns="">
          <p:pic>
            <p:nvPicPr>
              <p:cNvPr id="19" name="Mürekkep 18">
                <a:extLst>
                  <a:ext uri="{FF2B5EF4-FFF2-40B4-BE49-F238E27FC236}">
                    <a16:creationId xmlns:a16="http://schemas.microsoft.com/office/drawing/2014/main" id="{F4F8F30A-83E4-4052-BFDA-8A5D8644ACB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93440" y="2175387"/>
                <a:ext cx="26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Mürekkep 19">
                <a:extLst>
                  <a:ext uri="{FF2B5EF4-FFF2-40B4-BE49-F238E27FC236}">
                    <a16:creationId xmlns:a16="http://schemas.microsoft.com/office/drawing/2014/main" id="{511B48F2-43C3-4857-8BB4-7345C6CF914A}"/>
                  </a:ext>
                </a:extLst>
              </p14:cNvPr>
              <p14:cNvContentPartPr/>
              <p14:nvPr/>
            </p14:nvContentPartPr>
            <p14:xfrm>
              <a:off x="1134400" y="1989267"/>
              <a:ext cx="360" cy="360"/>
            </p14:xfrm>
          </p:contentPart>
        </mc:Choice>
        <mc:Fallback xmlns="">
          <p:pic>
            <p:nvPicPr>
              <p:cNvPr id="20" name="Mürekkep 19">
                <a:extLst>
                  <a:ext uri="{FF2B5EF4-FFF2-40B4-BE49-F238E27FC236}">
                    <a16:creationId xmlns:a16="http://schemas.microsoft.com/office/drawing/2014/main" id="{511B48F2-43C3-4857-8BB4-7345C6CF914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25760" y="198062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up 22">
            <a:extLst>
              <a:ext uri="{FF2B5EF4-FFF2-40B4-BE49-F238E27FC236}">
                <a16:creationId xmlns:a16="http://schemas.microsoft.com/office/drawing/2014/main" id="{394171F4-FDBE-4F45-940F-F67C88C786E2}"/>
              </a:ext>
            </a:extLst>
          </p:cNvPr>
          <p:cNvGrpSpPr/>
          <p:nvPr/>
        </p:nvGrpSpPr>
        <p:grpSpPr>
          <a:xfrm>
            <a:off x="3953560" y="3758667"/>
            <a:ext cx="360" cy="360"/>
            <a:chOff x="3953560" y="375866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Mürekkep 20">
                  <a:extLst>
                    <a:ext uri="{FF2B5EF4-FFF2-40B4-BE49-F238E27FC236}">
                      <a16:creationId xmlns:a16="http://schemas.microsoft.com/office/drawing/2014/main" id="{C58CF34E-0EB5-4445-BA1F-8C7FD1B7B1F2}"/>
                    </a:ext>
                  </a:extLst>
                </p14:cNvPr>
                <p14:cNvContentPartPr/>
                <p14:nvPr/>
              </p14:nvContentPartPr>
              <p14:xfrm>
                <a:off x="3953560" y="3758667"/>
                <a:ext cx="360" cy="360"/>
              </p14:xfrm>
            </p:contentPart>
          </mc:Choice>
          <mc:Fallback xmlns="">
            <p:pic>
              <p:nvPicPr>
                <p:cNvPr id="21" name="Mürekkep 20">
                  <a:extLst>
                    <a:ext uri="{FF2B5EF4-FFF2-40B4-BE49-F238E27FC236}">
                      <a16:creationId xmlns:a16="http://schemas.microsoft.com/office/drawing/2014/main" id="{C58CF34E-0EB5-4445-BA1F-8C7FD1B7B1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44560" y="37496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Mürekkep 21">
                  <a:extLst>
                    <a:ext uri="{FF2B5EF4-FFF2-40B4-BE49-F238E27FC236}">
                      <a16:creationId xmlns:a16="http://schemas.microsoft.com/office/drawing/2014/main" id="{9D2BD6C1-08C4-48E1-9258-BE51750A89B9}"/>
                    </a:ext>
                  </a:extLst>
                </p14:cNvPr>
                <p14:cNvContentPartPr/>
                <p14:nvPr/>
              </p14:nvContentPartPr>
              <p14:xfrm>
                <a:off x="3953560" y="3758667"/>
                <a:ext cx="360" cy="360"/>
              </p14:xfrm>
            </p:contentPart>
          </mc:Choice>
          <mc:Fallback xmlns="">
            <p:pic>
              <p:nvPicPr>
                <p:cNvPr id="22" name="Mürekkep 21">
                  <a:extLst>
                    <a:ext uri="{FF2B5EF4-FFF2-40B4-BE49-F238E27FC236}">
                      <a16:creationId xmlns:a16="http://schemas.microsoft.com/office/drawing/2014/main" id="{9D2BD6C1-08C4-48E1-9258-BE51750A89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44560" y="37496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Mürekkep 23">
                <a:extLst>
                  <a:ext uri="{FF2B5EF4-FFF2-40B4-BE49-F238E27FC236}">
                    <a16:creationId xmlns:a16="http://schemas.microsoft.com/office/drawing/2014/main" id="{551CC59F-E388-4DB3-B9E0-51EE2C8877DF}"/>
                  </a:ext>
                </a:extLst>
              </p14:cNvPr>
              <p14:cNvContentPartPr/>
              <p14:nvPr/>
            </p14:nvContentPartPr>
            <p14:xfrm>
              <a:off x="2785000" y="2945787"/>
              <a:ext cx="360" cy="360"/>
            </p14:xfrm>
          </p:contentPart>
        </mc:Choice>
        <mc:Fallback xmlns="">
          <p:pic>
            <p:nvPicPr>
              <p:cNvPr id="24" name="Mürekkep 23">
                <a:extLst>
                  <a:ext uri="{FF2B5EF4-FFF2-40B4-BE49-F238E27FC236}">
                    <a16:creationId xmlns:a16="http://schemas.microsoft.com/office/drawing/2014/main" id="{551CC59F-E388-4DB3-B9E0-51EE2C8877D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76360" y="293714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Metin kutusu 24">
            <a:extLst>
              <a:ext uri="{FF2B5EF4-FFF2-40B4-BE49-F238E27FC236}">
                <a16:creationId xmlns:a16="http://schemas.microsoft.com/office/drawing/2014/main" id="{4E9EF3B7-F800-4676-91D2-B968E29FF8BC}"/>
              </a:ext>
            </a:extLst>
          </p:cNvPr>
          <p:cNvSpPr txBox="1"/>
          <p:nvPr/>
        </p:nvSpPr>
        <p:spPr>
          <a:xfrm>
            <a:off x="4741333" y="4267200"/>
            <a:ext cx="209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 into stream</a:t>
            </a:r>
          </a:p>
          <a:p>
            <a:r>
              <a:rPr lang="en-US" dirty="0"/>
              <a:t>Internal iteration</a:t>
            </a:r>
          </a:p>
        </p:txBody>
      </p:sp>
    </p:spTree>
    <p:extLst>
      <p:ext uri="{BB962C8B-B14F-4D97-AF65-F5344CB8AC3E}">
        <p14:creationId xmlns:p14="http://schemas.microsoft.com/office/powerpoint/2010/main" val="104181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196</Words>
  <Application>Microsoft Office PowerPoint</Application>
  <PresentationFormat>Geniş ekran</PresentationFormat>
  <Paragraphs>32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PowerPoint Sunusu</vt:lpstr>
      <vt:lpstr>    Lambda Exp</vt:lpstr>
      <vt:lpstr>Do not modify the Interfaces in java 1.7</vt:lpstr>
      <vt:lpstr>In java 1.8 we can define functions in Interfaces with the ‘default’ key world.</vt:lpstr>
      <vt:lpstr>You can not use streams multiple times</vt:lpstr>
      <vt:lpstr>Streams 101   </vt:lpstr>
      <vt:lpstr>MAP Double The Stream</vt:lpstr>
      <vt:lpstr>Reduce</vt:lpstr>
      <vt:lpstr>Filters</vt:lpstr>
      <vt:lpstr>Find First &amp; or else(If not exist gives 0)</vt:lpstr>
      <vt:lpstr>Lazy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Ramazan Yetişmiş</dc:creator>
  <cp:lastModifiedBy>Ramazan Yetişmiş</cp:lastModifiedBy>
  <cp:revision>8</cp:revision>
  <dcterms:created xsi:type="dcterms:W3CDTF">2022-03-25T10:29:21Z</dcterms:created>
  <dcterms:modified xsi:type="dcterms:W3CDTF">2022-04-26T15:44:42Z</dcterms:modified>
</cp:coreProperties>
</file>