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4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24575,'27'340'0,"-17"-258"0,1 8 0,1 2 0,0 117 0,-13 276 0,0-477 0,1 0 0,1-1 0,0 1 0,0-1 0,0 1 0,1-1 0,3 11 0,-4-15 0,1-1 0,0 1 0,-1 0 0,1-1 0,0 1 0,0-1 0,0 0 0,1 1 0,-1-1 0,1 0 0,-1 0 0,1-1 0,-1 1 0,1 0 0,0-1 0,0 0 0,0 0 0,0 0 0,0 0 0,0 0 0,4 0 0,33 4 0,1-1 0,0-3 0,63-5 0,-29 1 0,-40 3 139,-22 1-327,0-1 0,-1 0 0,1-1 0,-1 0 0,1-1 0,-1-1 0,23-7 0,-17 0-6638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24575,'3'0'0,"7"0"0,0 8 0,-1 7 0,-2 4 0,-2 4 0,-3 1 0,0 1 0,-10 8 0,-11 3 0,-10 2 0,-4 0 0,-1-3 0,6-7-8191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2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24575,'0'0'0,"-1"0"0,0 0 0,1 1 0,-1-1 0,1 0 0,-1 0 0,1 1 0,-1-1 0,1 0 0,-1 1 0,1-1 0,-1 1 0,1-1 0,-1 1 0,1-1 0,-1 1 0,1-1 0,0 1 0,-1-1 0,1 1 0,0-1 0,0 1 0,-1-1 0,1 1 0,0 0 0,0 0 0,-5 20 0,5-19 0,-4 29 0,2-1 0,1 1 0,4 43 0,19 96 0,-1-15 0,-16 4 0,-2-29 0,-1-116 78,0-1 0,1 1 0,7 20 0,-7-26-230,0 0-1,0 0 1,-1 1-1,0-1 1,-1 1-1,0 0 1,0-1-1,-1 1 1,0 0-1,-2 11 1,-5 4-6674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2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24575,'8'-14'0,"76"-136"0,-78 140 0,1 1 0,0 1 0,0-1 0,0 1 0,1 0 0,1 1 0,-1 0 0,1 0 0,0 1 0,0 0 0,1 0 0,0 1 0,0 0 0,0 1 0,1 0 0,-1 1 0,1 0 0,0 1 0,0 0 0,12 0 0,184 5 0,-197-2 0,-1 0 0,1 1 0,-1 1 0,1 0 0,-1 0 0,0 0 0,-1 1 0,1 1 0,0 0 0,-1 0 0,8 7 0,-2-2 0,-1 2 0,-1 0 0,0 0 0,-1 1 0,14 21 0,-19-26 0,-2 1 0,1 0 0,-1 0 0,0 0 0,-1 0 0,0 1 0,-1 0 0,0-1 0,1 18 0,-1 6 0,-5 53 0,0-34 0,3-36 0,-1 0 0,-1-1 0,0 1 0,-6 19 0,6-29 0,0 0 0,0-1 0,-1 1 0,0 0 0,0-1 0,-1 1 0,1-1 0,-1 0 0,0 0 0,-1-1 0,1 1 0,-1-1 0,-9 7 0,-13 7 0,-1 0 0,-46 20 0,56-31 0,0 0 0,0-2 0,-1 0 0,0 0 0,-33 2 0,-1-6 15,1-3 0,-70-10-1,42 4-1423,28 3-5417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24575,'-1'18'0,"-1"1"0,-9 35 0,8-43 0,0 0 0,1 1 0,0-1 0,1 0 0,0 1 0,1-1 0,0 1 0,0-1 0,2 1 0,3 19 0,-1-23 0,-1 1 0,1-1 0,0 0 0,1 0 0,0 0 0,0-1 0,1 1 0,7 6 0,6 4 0,30 24 0,-10-11 0,-33-25 0,0-1 0,0 1 0,-1 1 0,0-1 0,0 1 0,-1 0 0,0 0 0,5 9 0,-8-13 0,0-1 0,0 1 0,0-1 0,0 1 0,-1-1 0,1 1 0,-1-1 0,1 1 0,-1 0 0,0-1 0,0 1 0,0 0 0,0-1 0,-1 1 0,1 0 0,-1-1 0,0 1 0,1-1 0,-1 1 0,0-1 0,0 1 0,-1-1 0,1 0 0,0 0 0,-1 1 0,0-1 0,1 0 0,-5 3 0,-1 0 0,-1 0 0,0 0 0,0-1 0,0 0 0,-1 0 0,1-1 0,-1 0 0,-18 3 0,3-2 0,0-1 0,-29 0 0,11-6-1365,11-3-5461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3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90 210 24575,'1'0'0,"0"0"0,0 1 0,0-1 0,1 0 0,-1 1 0,0-1 0,0 1 0,0-1 0,0 1 0,0 0 0,0-1 0,0 1 0,0 0 0,0 0 0,-1-1 0,1 1 0,0 0 0,0 0 0,-1 0 0,1 0 0,0 0 0,0 2 0,10 26 0,-4-1 0,-1 1 0,3 58 0,-6 63 0,-3-121 0,0-20 0,0-5 0,1 0 0,-1 0 0,0-1 0,0 1 0,-1 0 0,1-1 0,-1 1 0,1 0 0,-1-1 0,-1 1 0,1-1 0,0 1 0,-4 5 0,5-9 0,0 0 0,-1 1 0,1-1 0,0 0 0,-1 0 0,1 1 0,0-1 0,-1 0 0,1 0 0,0 0 0,-1 1 0,1-1 0,0 0 0,-1 0 0,1 0 0,-1 0 0,1 0 0,0 0 0,-1 0 0,1 0 0,-1 0 0,1 0 0,0 0 0,-1 0 0,1 0 0,0 0 0,-1 0 0,1-1 0,-1 1 0,1 0 0,0 0 0,-1 0 0,1-1 0,0 1 0,-1 0 0,1-1 0,-12-14 0,10 13 0,-11-19 0,2 0 0,0-1 0,1-1 0,1 0 0,1 0 0,-8-40 0,4-1 0,-4-85 0,16 143 0,-3-33 0,3-69 0,1 105 0,-1 0 0,1-1 0,0 1 0,0 1 0,0-1 0,0 0 0,0 0 0,1 0 0,-1 0 0,1 1 0,0-1 0,0 1 0,0-1 0,0 1 0,0 0 0,1 0 0,-1 0 0,1 0 0,-1 0 0,1 1 0,0-1 0,-1 1 0,1-1 0,0 1 0,0 0 0,0 0 0,0 0 0,0 1 0,0-1 0,6 0 0,0 0 0,1 1 0,0 0 0,0 0 0,0 0 0,0 2 0,0-1 0,-1 1 0,17 5 0,-18-3 0,-1 0 0,1 0 0,-1 0 0,0 1 0,-1-1 0,1 2 0,-1-1 0,0 1 0,0 0 0,7 10 0,-10-12 0,1 1 0,-1-1 0,-1 1 0,1 0 0,0 0 0,-1 0 0,0 0 0,0 0 0,-1 0 0,1 0 0,-1 1 0,0-1 0,-1 1 0,1-1 0,-1 1 0,-1 9 0,0-13 0,0 0 0,1 0 0,-1 1 0,0-1 0,-1 0 0,1 0 0,0 0 0,-1 0 0,1 0 0,-1 0 0,1-1 0,-1 1 0,0 0 0,0-1 0,0 0 0,0 1 0,0-1 0,0 0 0,0 0 0,0 0 0,0 0 0,-1 0 0,1 0 0,0-1 0,-1 1 0,-2-1 0,-9 2 0,1-1 0,-1 0 0,-19-2 0,22 0 0,-6 1-682,-31-7-1,17-1-6143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24575,'61'3'0,"-42"-1"0,-1-1 0,1-1 0,32-3 0,-45 2 0,0-1 0,0 1 0,0-1 0,-1 0 0,1-1 0,0 1 0,-1-1 0,0 0 0,1 0 0,-1-1 0,-1 0 0,1 1 0,0-2 0,-1 1 0,6-8 0,-8 9 0,1 0 0,-1 0 0,0 0 0,-1 0 0,1 0 0,-1-1 0,1 1 0,-1-1 0,0 1 0,0-1 0,0-6 0,-1 8 0,0 1 0,0-1 0,0 0 0,0 1 0,0-1 0,-1 1 0,1-1 0,-1 0 0,1 1 0,-1-1 0,0 1 0,0-1 0,0 1 0,1 0 0,-1-1 0,0 1 0,-1 0 0,1 0 0,0 0 0,0 0 0,0-1 0,-1 2 0,1-1 0,-1 0 0,1 0 0,0 0 0,-1 1 0,-1-2 0,-2 1 0,1-1 0,-1 1 0,1 0 0,-1 0 0,1 1 0,-1-1 0,1 1 0,-1 0 0,0 0 0,1 0 0,-1 1 0,0 0 0,1 0 0,-1 0 0,1 0 0,0 1 0,-1-1 0,1 1 0,0 0 0,0 1 0,-6 3 0,6-3 0,-1 1 0,1 0 0,0 0 0,0 0 0,1 0 0,-1 1 0,1-1 0,0 1 0,0 0 0,0 0 0,0 0 0,1 0 0,0 1 0,0-1 0,1 1 0,0-1 0,-1 7 0,1-9 0,1 0 0,0 0 0,1-1 0,-1 1 0,0 0 0,1 0 0,0-1 0,-1 1 0,1 0 0,0-1 0,0 1 0,1-1 0,-1 1 0,0-1 0,1 0 0,0 1 0,-1-1 0,1 0 0,0 0 0,0 0 0,0-1 0,0 1 0,1 0 0,-1-1 0,0 1 0,1-1 0,-1 0 0,6 2 0,4 2 0,0-1 0,1 0 0,0-1 0,23 2 0,3 0 0,-1-2 0,2-2 0,-1-1 0,0-2 0,43-8 0,-42-2-1365,-10-1-5461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24575,'0'13'0,"0"0"0,0 1 0,2-1 0,0 1 0,0-1 0,1 0 0,1 0 0,0 0 0,1-1 0,0 1 0,1-1 0,0 0 0,1-1 0,9 13 0,-10-17 0,0 0 0,0 0 0,0-1 0,1 0 0,0 0 0,0-1 0,0 1 0,1-2 0,0 1 0,0-1 0,15 6 0,-8-6 0,0-1 0,0 0 0,0-1 0,0 0 0,0-1 0,18-2 0,-30 1 0,8 0 0,1 0 0,-1-1 0,1 0 0,-1-1 0,15-4 0,-23 4 0,0 1 0,1-1 0,-1 1 0,0-1 0,0 0 0,0 0 0,0-1 0,-1 1 0,1-1 0,0 1 0,-1-1 0,0 0 0,0 0 0,0 0 0,0 0 0,0 0 0,-1 0 0,1-1 0,-1 1 0,2-7 0,-2 6 0,1 0 0,-1 0 0,0 0 0,-1 0 0,1 0 0,-1 0 0,0 0 0,0 0 0,0 0 0,0 0 0,-1 0 0,1 0 0,-1 0 0,0 0 0,-1 0 0,1 0 0,-1 0 0,-3-7 0,4 11 0,1-1 0,0 1 0,-1-1 0,1 1 0,-1 0 0,1-1 0,-1 1 0,1-1 0,-1 1 0,1 0 0,-1-1 0,1 1 0,-1 0 0,1 0 0,-1-1 0,1 1 0,-1 0 0,0 0 0,1 0 0,-1 0 0,1 0 0,-1 0 0,0 0 0,1 0 0,-1 0 0,0 0 0,1 0 0,-1 0 0,0 1 0,-1 0 0,0 0 0,0 0 0,0 0 0,1 0 0,-1 1 0,0-1 0,1 0 0,-1 1 0,-1 2 0,-4 6 0,0 0 0,-7 16 0,12-23 0,-1 3 0,0 0 0,0 1 0,1-1 0,-1 0 0,1 1 0,1-1 0,-2 8 0,3-12 0,0 0 0,0 0 0,0 0 0,0 0 0,1 0 0,-1 0 0,0 0 0,1 0 0,-1-1 0,1 1 0,0 0 0,0 0 0,0 0 0,0-1 0,0 1 0,0 0 0,0-1 0,0 1 0,0-1 0,1 0 0,-1 1 0,1-1 0,-1 0 0,1 0 0,0 0 0,-1 0 0,1 0 0,3 1 0,6 2 0,-1 0 0,1-1 0,0-1 0,0 0 0,0-1 0,0 0 0,1 0 0,-1-1 0,11-1 0,-6-1 0,0 0 0,0-1 0,-1-1 0,1 0 0,24-11 0,16-15-1365,-7-1-5461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24575,'20'28'0,"-11"-11"0,12 18 0,-2 1 0,-2 0 0,-1 2 0,-1 0 0,-3 1 0,14 71 0,-16-51 0,-4-1 0,-1 1 0,-3 0 0,-7 66 0,-2-82 0,6-41 0,1-1 0,0 1 0,-1-1 0,1 1 0,-1-1 0,1 1 0,-1-1 0,0 1 0,1-1 0,-1 0 0,0 0 0,0 1 0,0-1 0,0 0 0,0 0 0,0 0 0,-1 0 0,1 0 0,0 0 0,0 0 0,-1 0 0,1-1 0,-3 2 0,3-2 0,0 0 0,0-1 0,0 1 0,0 0 0,0-1 0,0 1 0,0-1 0,0 1 0,0-1 0,1 1 0,-1-1 0,0 0 0,0 0 0,1 1 0,-1-1 0,0 0 0,1 0 0,-1 0 0,1 1 0,-1-1 0,1 0 0,-1 0 0,1 0 0,0 0 0,-1 0 0,1 0 0,0 0 0,-1-2 0,-5-32 0,5 32 0,-3-45-682,3-55-1,1 73-6143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24575,'5'0'0,"6"4"0,1 17 0,-1 9 0,-2 4 0,1 16 0,0 19 0,3 11 0,8 2 0,1-8 0,-3-2 0,-5-9 0,-5-10 0,-3-14-8191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24575,'5'5'0,"11"35"0,3 16 0,3 12 0,-3 19 0,-4 0 0,-4-11 0,-5-13 0,-13-18 0,-14-15 0,-14-14 0,-5-10 0,-6-5 0,-4-3 0,6-6 0,10-2-8191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24575,'1'0'0,"0"0"0,-1 1 0,1-1 0,0 0 0,-1 0 0,1 1 0,-1-1 0,1 1 0,-1-1 0,1 1 0,-1-1 0,1 0 0,-1 1 0,0 0 0,1-1 0,-1 1 0,1-1 0,-1 1 0,0-1 0,0 1 0,1 0 0,-1-1 0,0 1 0,0 1 0,6 24 0,-3-12 0,34 120 0,18 79 0,-41-139 0,6 107 0,-21-200 0,-2-1 0,-1 1 0,-8-28 0,2 9 0,-42-235 0,45 219 0,3 0 0,2 0 0,6-62 0,-4 112 0,0 0 0,0 1 0,1-1 0,0 1 0,-1 0 0,1-1 0,1 1 0,-1-1 0,0 1 0,1 0 0,0 0 0,-1 0 0,1 0 0,1 0 0,-1 0 0,0 1 0,1-1 0,-1 1 0,1-1 0,0 1 0,-1 0 0,1 0 0,0 0 0,1 1 0,-1-1 0,0 1 0,0-1 0,1 1 0,-1 0 0,0 1 0,1-1 0,-1 0 0,1 1 0,6 0 0,-1-1 0,1 1 0,-1 0 0,1 1 0,0 0 0,-1 0 0,1 1 0,-1 0 0,0 1 0,0 0 0,0 1 0,9 4 0,-12-5 0,0 1 0,-1-1 0,0 1 0,0 1 0,0-1 0,0 1 0,0-1 0,-1 1 0,0 0 0,0 1 0,-1-1 0,1 1 0,-1 0 0,0 0 0,-1 0 0,0 0 0,3 7 0,-4-5 0,1-1 0,0 0 0,-1 0 0,-1 1 0,1-1 0,-1 0 0,-1 1 0,-1 13 0,1-18 0,0 1 0,0-1 0,0 0 0,-1 0 0,1 0 0,-1-1 0,1 1 0,-1 0 0,0-1 0,0 1 0,0-1 0,-1 1 0,1-1 0,0 0 0,-1 0 0,0 0 0,1 0 0,-1-1 0,0 1 0,0-1 0,0 1 0,-5 0 0,-5 2-151,0-2-1,0 1 0,-1-2 0,1 0 1,0 0-1,-1-1 0,1-1 1,-19-3-1,-17-3-6674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24575,'8'-8'0,"11"-3"0,6 1 0,2 2 0,2 2 0,-2 3 0,-4 1-8191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17 24575,'0'-1'0,"0"1"0,-1-1 0,1 0 0,0 0 0,0 1 0,-1-1 0,1 0 0,0 0 0,-1 1 0,1-1 0,0 0 0,-1 1 0,1-1 0,-1 1 0,1-1 0,-1 1 0,0-1 0,1 1 0,-1-1 0,0 1 0,1-1 0,-1 1 0,0-1 0,1 1 0,-1 0 0,0 0 0,0-1 0,1 1 0,-1 0 0,0 0 0,-1 0 0,-25 1 0,22 1 0,-1 1 0,1 0 0,0 0 0,0 1 0,0-1 0,0 1 0,0 0 0,1 1 0,0-1 0,0 1 0,0-1 0,0 1 0,-2 6 0,-5 4 0,-21 25 0,2 2 0,2 1 0,3 1 0,1 1 0,-21 55 0,42-93 0,0 1 0,0 0 0,1 0 0,0 0 0,1 0 0,0 1 0,-1 12 0,3-18 0,-1 0 0,1 0 0,0 0 0,0 0 0,0 0 0,0 0 0,0-1 0,1 1 0,-1 0 0,1-1 0,0 1 0,0-1 0,0 1 0,0-1 0,0 0 0,0 0 0,1 0 0,-1 0 0,1 0 0,-1-1 0,1 1 0,0-1 0,4 2 0,18 8 0,0-1 0,1-2 0,1-1 0,-1-1 0,53 6 0,142-3 0,-197-9 0,45-1 252,65 4-1869,-92 1-5209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24575,'5'0'0,"7"0"0,15 0 0,22 4 0,18 3 0,16-1 0,9-1 0,-7-1 0,-8-2 0,-8-1 0,-11 0 0,-14-1-8191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24575,'1'9'0,"-1"0"0,2 0 0,-1 0 0,1 0 0,1 0 0,0 0 0,7 15 0,35 57 0,-27-51 0,-13-22 0,-1 0 0,1 0 0,0-1 0,1 1 0,0-2 0,0 1 0,1 0 0,-1-1 0,2-1 0,-1 1 0,0-1 0,1 0 0,0-1 0,0 1 0,0-2 0,1 1 0,0-1 0,-1 0 0,1-1 0,0 0 0,0-1 0,14 1 0,-9-1 0,-1 0 0,1-1 0,-1-1 0,1 0 0,-1-1 0,1-1 0,23-7 0,-30 7 0,0 0 0,0 0 0,-1-1 0,1 0 0,-1-1 0,0 1 0,0-1 0,0 0 0,-1-1 0,0 0 0,0 1 0,0-2 0,-1 1 0,1 0 0,3-9 0,-5 6 0,11-19 0,-14 27 0,0 1 0,1-1 0,-1 0 0,0 1 0,0-1 0,1 1 0,-1-1 0,0 1 0,1-1 0,-1 1 0,1-1 0,-1 1 0,0 0 0,1-1 0,-1 1 0,1-1 0,-1 1 0,1 0 0,-1-1 0,1 1 0,-1 0 0,1 0 0,0 0 0,-1-1 0,1 1 0,-1 0 0,1 0 0,0 0 0,-1 0 0,1 0 0,-1 0 0,1 0 0,0 0 0,-1 0 0,1 0 0,0 1 0,15 10 0,-11-6 0,1-1 0,0 0 0,0 0 0,0-1 0,0 1 0,0-1 0,1-1 0,0 1 0,9 1 0,-6-2-44,-1 0 0,1-1 0,-1-1 0,1 0 0,-1 0 0,1-1 0,-1 0 0,1 0 0,-1-1 0,0-1 0,0 1 0,0-1 0,0-1 0,0 0 0,0 0 0,-1-1 0,0 0 0,0 0-1,0-1 1,-1 0 0,0 0 0,0-1 0,-1 0 0,1 0 0,-1 0 0,-1-1 0,0 0 0,0 0 0,0-1 0,3-9 0,7-24-6782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4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24575,'9'0'0,"14"0"0,64 5 0,65 1 0,37 0 0,24-1 0,-15-2 0,-22-1 0,-30-1 0,-37 0 0,-35-1-8191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 24575,'-26'0'0,"0"-1"0,0 2 0,1 0 0,-1 2 0,-28 6 0,47-7 0,0 0 0,0 0 0,0 1 0,1 0 0,-1 0 0,1 1 0,-1 0 0,1 0 0,0 0 0,1 1 0,-1 0 0,1 0 0,0 0 0,0 0 0,1 1 0,-1 0 0,1 0 0,1 1 0,-5 8 0,4-3 0,0 1 0,1 0 0,0-1 0,1 2 0,0-1 0,1 0 0,1 0 0,0 0 0,4 22 0,-3-29 0,0 0 0,1 0 0,0 0 0,0-1 0,0 1 0,1 0 0,0-1 0,0 0 0,0 1 0,1-1 0,-1-1 0,1 1 0,1 0 0,6 6 0,10 5 0,0 0 0,27 16 0,-13-10 0,-12-6 0,6 3 0,-2 0 0,32 30 0,-53-43 0,0 0 0,-1 0 0,1 0 0,-1 0 0,-1 1 0,1 0 0,-1 0 0,0 0 0,-1 0 0,0 1 0,0-1 0,-1 1 0,1 0 0,1 15 0,-4-20 12,1 0 1,-1-1-1,0 1 0,0 0 0,-1-1 0,1 1 1,0 0-1,-1-1 0,1 1 0,-1-1 0,0 1 1,0-1-1,0 1 0,0-1 0,-1 1 0,1-1 0,-1 0 1,1 0-1,-1 0 0,0 0 0,1 0 0,-1 0 1,0 0-1,-1-1 0,1 1 0,0-1 0,-4 3 1,3-3-88,0-1 1,0 1 0,0 0 0,0-1 0,0 1-1,-1-1 1,1 0 0,0 0 0,0-1 0,0 1-1,0 0 1,-1-1 0,1 0 0,0 0 0,0 0-1,0 0 1,0 0 0,1-1 0,-1 1 0,0-1-1,0 0 1,-2-3 0,-15-12-6752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24575,'6'13'0,"-1"1"0,-1-1 0,0 1 0,-1 0 0,2 23 0,5 25 0,127 424 0,-133-472 0,-3-10 0,-1 0 0,1-1 0,1 1 0,-1 0 0,0-1 0,1 0 0,-1 1 0,1-1 0,5 6 0,-9-21 0,-21-62 0,-16-61 0,30 85 0,2-1 0,2-1 0,3 1 0,6-92 0,-3 141 0,-1-1 0,0 0 0,1 1 0,0-1 0,-1 1 0,1-1 0,0 1 0,0-1 0,0 1 0,1 0 0,-1-1 0,1 1 0,-1 0 0,1 0 0,0 0 0,-1 0 0,1 0 0,0 0 0,0 1 0,1-1 0,-1 1 0,0-1 0,0 1 0,1 0 0,-1 0 0,1 0 0,2-1 0,6 0 0,-1 0 0,1 1 0,0 0 0,0 0 0,14 2 0,-12-1 0,-5 0 0,0 1 0,-1 0 0,1 0 0,0 0 0,-1 1 0,1 0 0,-1 0 0,0 1 0,0-1 0,0 2 0,9 4 0,-12-4 0,0-1 0,0 0 0,0 1 0,0 0 0,-1 0 0,1 0 0,-1 0 0,0 1 0,-1-1 0,1 1 0,-1 0 0,1 0 0,-2 0 0,1 0 0,0 0 0,-1 0 0,1 7 0,-1-6 0,0 0 0,-1 0 0,1 0 0,-2 1 0,1-1 0,0 0 0,-1 0 0,0 0 0,-1 0 0,1 0 0,-1 0 0,0 0 0,-1-1 0,0 1 0,1-1 0,-2 1 0,1-1 0,0 0 0,-1 0 0,0-1 0,-1 1 0,1-1 0,0 0 0,-1 0 0,0 0 0,0 0 0,0-1 0,-10 4 0,8-4 34,0 0 1,-1 0-1,1-1 0,-1-1 0,1 1 0,-1-1 0,1 0 0,-1-1 0,-12 0 1,7-1-377,-1-1 1,0 0 0,1-1-1,-20-7 1,6-1-6485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24575,'47'0'0,"45"-1"0,159 19 0,-244-17 0,2 1 0,0-1 0,0 1 0,0-2 0,1 1 0,-1-2 0,11 0 0,-18 0 0,0 1 0,0-1 0,0 0 0,0 1 0,0-1 0,0 0 0,0 0 0,0-1 0,0 1 0,-1 0 0,1-1 0,0 1 0,-1-1 0,1 1 0,-1-1 0,0 0 0,1 1 0,-1-1 0,0 0 0,0 0 0,0 0 0,0 0 0,-1 0 0,1 0 0,0 0 0,-1 0 0,0 0 0,1-1 0,-1 1 0,0 0 0,0-4 0,0-1 0,0 1 0,0-1 0,0 1 0,-1-1 0,0 0 0,-1 1 0,1-1 0,-1 1 0,0 0 0,-1 0 0,0 0 0,0 0 0,-5-8 0,5 10 0,-1 0 0,1 0 0,-1 1 0,1-1 0,-1 1 0,0 0 0,-1 0 0,1 1 0,0-1 0,-1 1 0,0 0 0,1 0 0,-1 0 0,0 1 0,0-1 0,0 1 0,0 1 0,-6-1 0,4 0 0,0 0 0,0 1 0,0 1 0,0-1 0,0 1 0,-8 2 0,11-2 0,0 0 0,0 1 0,1 0 0,-1-1 0,1 2 0,-1-1 0,1 0 0,0 1 0,0-1 0,0 1 0,0 0 0,-3 4 0,-17 22-1365,4 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24575,'1'0'0,"-1"-1"0,1 1 0,-1 0 0,1 0 0,0 0 0,-1 0 0,1 0 0,-1-1 0,1 1 0,-1 0 0,1 0 0,-1-1 0,0 1 0,1 0 0,-1-1 0,1 1 0,-1-1 0,0 1 0,1 0 0,-1-1 0,0 1 0,1-1 0,-1 1 0,0-1 0,0 1 0,1-1 0,-1 1 0,0-1 0,0 1 0,0-1 0,0 0 0,0 1 0,0-1 0,0 0 0,-1-24 0,1 17 0,-4-34 0,1 13 0,2 0 0,2-32 0,-1 59 0,0 0 0,0-1 0,0 1 0,1 0 0,-1-1 0,1 1 0,0 0 0,0 0 0,0-1 0,0 1 0,0 0 0,0 0 0,0 0 0,1 0 0,-1 1 0,1-1 0,2-2 0,-2 3 0,-1 0 0,1 0 0,0 0 0,0 0 0,0 0 0,0 1 0,0-1 0,0 1 0,0 0 0,0-1 0,0 1 0,0 0 0,0 0 0,0 0 0,4 1 0,6 2 0,-1 0 0,0 1 0,0 0 0,0 0 0,15 10 0,-18-10 0,12 5 0,-1 1 0,-1 1 0,0 1 0,0 0 0,-1 1 0,28 28 0,-23-15-1365,-3-2-5461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24575,'-2'0'0,"0"0"0,0 0 0,0 0 0,1 0 0,-1 1 0,0-1 0,0 1 0,1 0 0,-1-1 0,0 1 0,0 0 0,1 0 0,-1 0 0,1 0 0,-1 0 0,1 0 0,0 0 0,-3 3 0,2 0 0,-1-1 0,1 0 0,1 1 0,-1-1 0,0 1 0,1-1 0,0 1 0,-2 6 0,1 0 0,1 1 0,0-1 0,1 0 0,0 0 0,0 0 0,3 15 0,0-15 0,-1 0 0,2 0 0,-1 0 0,2-1 0,-1 0 0,1 0 0,1 0 0,-1 0 0,1-1 0,1 0 0,0 0 0,0-1 0,0 1 0,1-2 0,0 1 0,0-1 0,1 0 0,10 5 0,-5-4 0,1 0 0,0-1 0,0 0 0,0-1 0,1-1 0,-1 0 0,1-1 0,0-1 0,1 0 0,29-2 0,-43 0 0,0 0 0,0 0 0,0 0 0,0-1 0,0 1 0,0-1 0,-1 0 0,1 0 0,0 0 0,0-1 0,-1 1 0,1 0 0,0-1 0,-1 0 0,0 0 0,1 0 0,-1 0 0,0 0 0,0 0 0,0 0 0,0-1 0,0 1 0,1-3 0,0-2 0,-1 0 0,0 0 0,0 0 0,0 0 0,-1-1 0,0 1 0,0 0 0,-1-11 0,1 1 0,-1 0 0,-1 0 0,-1 0 0,-6-32 0,6 43 0,1 1 0,-1 0 0,0 0 0,-1 0 0,1 0 0,-1 1 0,0-1 0,0 1 0,0-1 0,0 1 0,-1 0 0,0 1 0,0-1 0,0 0 0,0 1 0,-1 0 0,1 0 0,-1 0 0,-9-3 0,-15-3-1365,3 6-5461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144 289 24575,'-5'-1'0,"1"1"0,0-1 0,-1 0 0,1-1 0,0 1 0,0-1 0,0 0 0,0 0 0,0 0 0,0 0 0,1-1 0,-1 1 0,1-1 0,0 0 0,-1 0 0,1-1 0,1 1 0,-5-5 0,-2-5 0,0 0 0,1-1 0,-12-27 0,16 31 0,0 0 0,0-1 0,1 0 0,0 0 0,-1-13 0,4 22 0,-1-1 0,1 1 0,0-1 0,0 0 0,0 1 0,0-1 0,1 0 0,-1 1 0,1-1 0,0 1 0,-1-1 0,1 1 0,0-1 0,1 1 0,-1-1 0,0 1 0,1 0 0,-1 0 0,1 0 0,-1 0 0,1 0 0,0 0 0,0 0 0,0 1 0,0-1 0,0 0 0,4-1 0,3-1 0,1 1 0,0 0 0,0 0 0,0 0 0,0 2 0,19-2 0,67 2 0,-59 2 0,2-1 109,0 0-600,0 1-1,48 8 1,-57-2-6335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24575,'4'0'0,"6"0"0,8 0 0,5 0 0,4 0 0,4 0 0,-2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24575,'0'9'0,"5"9"0,6 10 0,11 15 0,1 15 0,3 6 0,0 13 0,-3 2 0,-1-3 0,-5-9 0,-4-16-8191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5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24575,'-20'-1'0,"0"2"0,0 0 0,0 2 0,0 0 0,0 1 0,-20 7 0,34-9 0,0 0 0,0 0 0,1 1 0,0 0 0,-1 0 0,1 1 0,0-1 0,1 1 0,-1 0 0,1 1 0,-1-1 0,1 1 0,1 0 0,-1-1 0,1 2 0,-1-1 0,2 0 0,-1 1 0,0-1 0,1 1 0,0 0 0,1 0 0,-1 0 0,0 7 0,1-7 0,1 0 0,-1-1 0,1 1 0,0-1 0,1 1 0,0 0 0,-1-1 0,2 1 0,-1-1 0,1 1 0,-1-1 0,2 0 0,-1 0 0,0 0 0,1 0 0,0 0 0,0-1 0,1 1 0,-1-1 0,1 1 0,0-1 0,0-1 0,0 1 0,1 0 0,-1-1 0,1 0 0,9 4 0,18 8 0,1-1 0,0-2 0,1-2 0,56 11 0,145 10 0,-228-30 0,281 15-1365,-244-15-5461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24575,'0'-9'0,"5"-4"0,11 1 0,17 2 0,18 3 0,9 3 0,0 2 0,-6 1 0,-3 1 0,-4-5 0,-12-1-8191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24575,'0'-5'0,"15"-1"0,9 0 0,24 2 0,9 0 0,5 2 0,-4 1 0,-7 1 0,-7 0 0,-6 0 0,-5-5 0,-9-1-8191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24575,'4'0'0,"2"9"0,0 28 0,4 26 0,0 22 0,12 11 0,4 3 0,-4 9 0,0-4 0,-4-10 0,-5-17 0,-5-21-8191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24575,'17'39'0,"-1"0"0,14 59 0,11 86 0,4 12 0,4-41 0,-34-123 0,-15-31 0,0-1 0,0 0 0,0 0 0,1 1 0,-1-1 0,0 0 0,0 0 0,0 0 0,0 1 0,0-1 0,0 0 0,0 0 0,1 1 0,-1-1 0,0 0 0,0 0 0,0 0 0,0 1 0,1-1 0,-1 0 0,0 0 0,0 0 0,0 0 0,1 0 0,-1 0 0,0 1 0,0-1 0,1 0 0,-1 0 0,0 0 0,0 0 0,1 0 0,-1 0 0,0 0 0,0 0 0,1 0 0,-1 0 0,0 0 0,0 0 0,1 0 0,-1 0 0,0 0 0,0 0 0,1-1 0,-1 1 0,0 0 0,0 0 0,1 0 0,-1 0 0,0 0 0,0-1 0,0 1 0,1 0 0,-1 0 0,0 0 0,0 0 0,0-1 0,0 1 0,0 0 0,1 0 0,-1-1 0,4-18 0,-4-8 0,0 0 0,-1 1 0,-2-1 0,-11-48 0,5 28 0,-76-382 0,77 395 0,0 2 0,2 0 0,1-1 0,1 1 0,1-48 0,3 76 0,0 1 0,0-1 0,1 1 0,0-1 0,0 1 0,0 0 0,0-1 0,0 1 0,0 0 0,1 0 0,0 0 0,0 0 0,0 0 0,0 0 0,0 0 0,0 1 0,1-1 0,-1 1 0,1-1 0,0 1 0,0 0 0,0 0 0,0 0 0,0 1 0,0-1 0,6-1 0,-4 2 0,0-1 0,0 2 0,0-1 0,0 1 0,0 0 0,0 0 0,1 0 0,-1 0 0,0 1 0,0 0 0,0 0 0,-1 1 0,1-1 0,0 1 0,0 0 0,-1 0 0,8 5 0,-2 1 0,0 0 0,-1 0 0,0 1 0,-1 0 0,0 0 0,0 1 0,-1 0 0,0 0 0,-1 1 0,7 13 0,2 11 0,-1 1 0,8 36 0,-7-15 0,-3 1 0,-2 0 0,-3 1 0,-2 0 0,-7 116 0,2-168 0,-1-1 0,0 1 0,0-1 0,0 1 0,-1-1 0,0 0 0,0 1 0,-1-1 0,0 0 0,0-1 0,0 1 0,0 0 0,-1-1 0,0 0 0,-5 6 0,4-7 0,1-1 0,-1 0 0,0 0 0,0 0 0,0 0 0,0-1 0,0 0 0,0 0 0,-1 0 0,1-1 0,-1 0 0,0 0 0,1 0 0,-1-1 0,1 1 0,-1-1 0,-7-1 0,6 0 20,0 0 0,0 0 0,1 0 1,-1-1-1,0 0 0,1 0 0,-1-1 0,1 0 0,0 0 0,-1 0 0,2-1 0,-1 0 0,0 0 0,1-1 0,0 1 0,-6-7 1,5 3-192,-1-1 0,1 1 1,1-1-1,0 0 0,0 0 1,1-1-1,0 0 0,1 1 1,-5-22-1,0-12-6655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24575,'0'0'0,"0"-1"0,1 1 0,-1-1 0,1 1 0,-1-1 0,1 1 0,0 0 0,-1-1 0,1 1 0,-1 0 0,1-1 0,0 1 0,-1 0 0,1 0 0,0-1 0,-1 1 0,1 0 0,0 0 0,-1 0 0,1 0 0,0 0 0,-1 0 0,1 0 0,0 0 0,-1 1 0,1-1 0,1 0 0,-1 1 0,1 0 0,-1 0 0,0 0 0,1 0 0,-1 0 0,0 1 0,1-1 0,-1 0 0,0 1 0,2 2 0,2 6 0,0 0 0,7 20 0,-11-27 0,23 69 0,22 113 0,-3 84 0,-43-264 0,1 8 0,1-1 0,1 0 0,0 1 0,7 20 0,-9-31 0,0 1 0,1-1 0,-1 1 0,0-1 0,1 0 0,0 1 0,-1-1 0,1 0 0,0 0 0,0 0 0,0 0 0,1-1 0,-1 1 0,0 0 0,1-1 0,-1 0 0,1 1 0,-1-1 0,1 0 0,-1 0 0,1-1 0,0 1 0,0-1 0,-1 1 0,1-1 0,0 0 0,3 0 0,-1 0-114,0-1 1,-1 0-1,1 0 0,-1 0 0,1 0 1,-1-1-1,0 0 0,0 0 0,0 0 1,0 0-1,8-6 0,12-14-6712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24575,'5'-5'0,"6"-2"0,1-4 0,4-5 0,4-5 0,-2 2-8191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24575,'0'-14'0,"5"-5"0,11 1 0,22 3 0,14 4 0,3 5 0,2-2 0,-9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60 727 24575,'0'8'0,"0"-12"0,-1-22 0,-25-250 0,-5-148 0,31 424 0,0 0 0,0 0 0,0 0 0,0 0 0,0 0 0,-1 0 0,1 0 0,0 0 0,0-1 0,0 1 0,0 0 0,0 0 0,0 0 0,0 0 0,0 0 0,0 0 0,0-1 0,0 1 0,0 0 0,0 0 0,0 0 0,0 0 0,0 0 0,0-1 0,0 1 0,0 0 0,0 0 0,0 0 0,0 0 0,0 0 0,0 0 0,0 0 0,0-1 0,1 1 0,-1 0 0,0 0 0,0 0 0,0 0 0,0 0 0,0 0 0,0 0 0,0 0 0,0 0 0,0-1 0,1 1 0,-1 0 0,0 0 0,0 0 0,0 0 0,0 0 0,0 0 0,0 0 0,1 0 0,-1 0 0,0 0 0,0 0 0,0 0 0,0 0 0,0 0 0,0 0 0,1 0 0,-1 0 0,0 0 0,7 11 0,7 23 0,40 186 336,-35-134-1187,30 87 1,-37-139-5976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24575,'4'-4'0,"6"-2"0,4 1 0,8 1 0,5 1 0,-3 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24575,'0'-5'0,"4"-6"0,13-1 0,6 1 0,10 2 0,4-1 0,6-5 0,-1-4 0,-6 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16 0,0 13 0,0 14 0,5 12 0,2 14 0,-1 8 0,4 3 0,-1-4 0,4-7 0,0-8 0,2-11 0,8-16 0,10-16 0,4-12 0,-4-10-8191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1 518 24575,'1'0'0,"0"0"0,0 1 0,0-1 0,0 0 0,0 1 0,0-1 0,0 0 0,0 1 0,0 0 0,0-1 0,0 1 0,0-1 0,-1 1 0,1 0 0,0 0 0,0-1 0,-1 1 0,2 1 0,4 5 0,9 9 0,-1 0 0,-1 2 0,0 0 0,-1 0 0,9 20 0,45 107 0,4 79 0,-37-109 0,-32-110 0,1 0 0,-1 0 0,1 0 0,1 0 0,2 4 0,-5-8 0,0-1 0,0 0 0,1 0 0,-1 0 0,0 1 0,0-1 0,0 0 0,0 0 0,1 0 0,-1 0 0,0 0 0,0 0 0,0 1 0,1-1 0,-1 0 0,0 0 0,0 0 0,0 0 0,1 0 0,-1 0 0,0 0 0,0 0 0,1 0 0,-1 0 0,0 0 0,0 0 0,0 0 0,1 0 0,-1 0 0,0 0 0,0 0 0,1 0 0,-1 0 0,0 0 0,0-1 0,0 1 0,1 0 0,-1 0 0,0 0 0,0 0 0,0 0 0,0-1 0,1 1 0,-1 0 0,0 0 0,0 0 0,0 0 0,0-1 0,0 1 0,0 0 0,1 0 0,-1-1 0,0 1 0,0 0 0,0 0 0,0 0 0,0-1 0,0 1 0,0 0 0,0 0 0,0-1 0,2-6 0,-1-1 0,0 0 0,0 1 0,-1-1 0,0 0 0,0 1 0,0-1 0,-1 0 0,-3-11 0,2 3 0,-55-288 0,-10-89 0,59 319 0,4 0 0,4-76 0,0 147 0,1 0 0,-1 0 0,0 0 0,1 0 0,0 0 0,-1 0 0,1 0 0,1 0 0,-1 0 0,0 0 0,1 1 0,-1-1 0,1 1 0,0-1 0,0 1 0,0 0 0,0-1 0,0 1 0,3-2 0,0 1 0,0 0 0,0 1 0,0 0 0,1 0 0,-1 1 0,0-1 0,1 1 0,-1 1 0,0-1 0,7 0 0,53-1 0,97 9 0,-154-7 0,-1 1 0,0 1 0,0-1 0,1 1 0,-1 0 0,0 1 0,-1 0 0,1 0 0,0 0 0,11 9 0,-13-8 0,-1-1 0,0 1 0,0 0 0,-1 1 0,1-1 0,-1 1 0,0-1 0,0 1 0,0 0 0,-1 0 0,0 0 0,0 1 0,0-1 0,-1 0 0,2 8 0,1 24 0,-1 0 0,-1 0 0,-3 0 0,-1 0 0,-8 46 0,8-74 23,0 0 0,0 0 0,-1-1-1,0 1 1,0-1 0,-1 1 0,-1-1-1,1 0 1,-1 0 0,0-1 0,-1 0-1,0 0 1,0 0 0,-13 10 0,14-12-113,-1-1 0,-1 0 0,1 0 0,-1-1 0,1 0 1,-1 0-1,0 0 0,0-1 0,0 0 0,-1 0 1,1-1-1,0 0 0,-1 0 0,1-1 0,0 0 0,-1 0 1,1-1-1,-14-2 0,-7-5-6736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28 773 24575,'-14'-283'0,"0"-17"0,15 282 0,-1-1 0,2 1 0,1 0 0,8-33 0,-9 46 0,-1 1 0,1-1 0,0 1 0,0 0 0,1-1 0,-1 1 0,1 0 0,0 1 0,0-1 0,6-5 0,-6 7 0,-1 0 0,1 1 0,-1-1 0,1 1 0,-1 0 0,1 0 0,0 0 0,-1 0 0,1 0 0,0 1 0,0-1 0,0 1 0,0 0 0,-1 0 0,1 0 0,0 0 0,0 0 0,0 1 0,4 0 0,0 2 0,0-1 0,0 1 0,-1 0 0,1 1 0,-1-1 0,0 1 0,0 1 0,0-1 0,0 1 0,-1 0 0,1 0 0,-2 1 0,10 11 0,0 4 0,-1-1 0,18 42 0,-19-33-170,-2 0-1,-1 0 0,-2 1 1,0 0-1,-2 1 0,-2-1 1,1 42-1,-4-38-6655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0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24575,'5'0'0,"11"-5"0,17-6 0,8-1 0,2-9 0,-2 0 0,6-1 0,6-2 0,-2-2 0,-5-1 0,-5 4 0,-10 1 0,-6-10 0,-6 0-8191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92 293 24575,'6'134'0,"36"205"0,-12-136 0,-71-316 0,-50-208 0,82 290 0,1-1 0,1 0 0,2 0 0,1 0 0,2-1 0,1-33 0,6 162 0,-11 153 0,12-540 0,-5 274 0,0 0 0,1 0 0,1 0 0,0 0 0,2 0 0,0 0 0,0 1 0,2 0 0,0 0 0,1 1 0,0 0 0,1 0 0,1 1 0,1 0 0,18-20 0,-21 28 0,0 0 0,0 0 0,1 1 0,-1 0 0,1 1 0,0-1 0,1 2 0,-1-1 0,0 2 0,1-1 0,14-1 0,-7 2 0,0 1 0,0 0 0,0 2 0,0 0 0,-1 0 0,19 5 0,-24-3 0,0 0 0,0 0 0,0 1 0,-1 0 0,1 1 0,-1 1 0,14 8 0,-18-10 0,-1 1 0,0-1 0,0 0 0,-1 1 0,1 0 0,-1 0 0,0 1 0,0-1 0,-1 1 0,0 0 0,0 0 0,0 0 0,-1 0 0,3 10 0,1 15 0,-2 0 0,-2 1 0,0 0 0,-2-1 0,-6 42 0,5-61 0,-1 1 0,0 0 0,-1 0 0,-1-1 0,0 0 0,0 0 0,-1 0 0,-1 0 0,0-1 0,-15 22 0,15-26 0,0 0 0,-1-1 0,1 0 0,-1 0 0,0 0 0,-1-1 0,1 0 0,-1 0 0,0-1 0,0 0 0,0 0 0,-1-1 0,1 0 0,-1-1 0,0 0 0,-13 2 0,16-4 0,-3 1 0,1 0 0,0 1 0,-15 4 0,21-6 0,1 0 0,0 0 0,0 1 0,0-1 0,0 0 0,0 1 0,0-1 0,0 1 0,1 0 0,-1-1 0,0 1 0,0 0 0,0-1 0,0 1 0,1 0 0,-1 0 0,0 0 0,1-1 0,-1 1 0,1 0 0,-1 0 0,1 0 0,-1 0 0,1 0 0,0 0 0,-1 0 0,1 0 0,0 0 0,0 0 0,0 1 0,0-1 0,0 0 0,0 0 0,0 0 0,0 0 0,0 0 0,0 0 0,1 2 0,2 3 0,0 1 0,1-1 0,-1 0 0,1 0 0,1-1 0,-1 1 0,9 7 0,43 36 0,-27-25 0,161 129 0,-182-146 62,25 19 197,-31-24-399,0 0-1,1-1 1,-1 0-1,0 0 1,1 1-1,0-1 1,-1-1-1,1 1 0,-1 0 1,1-1-1,5 1 1,1-4-6686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24575,'9'0'0,"13"10"0,3 12 0,2 17 0,1 26 0,-5 17 0,-5-2 0,-7-9 0,1-2 0,-3-8 0,-2-15-8191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164 264 24575,'9'14'0,"4"15"0,-1 11 0,-2 9 0,-3 1 0,2-3 0,0 0 0,-2-18 0,-12-42 0,-14-39 0,-10-19 0,-3-18 0,-7 2 0,-1 6 0,6 13 0,9 7 0,8 14-8191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24575,'10'0'0,"8"0"0,5 0 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24575,'-4'0'0,"-1"4"0,-4 5 0,-5 6 0,-3 3 0,-7 4 0,-8 13 0,-2 5 0,1 0 0,2-3 0,-2 0 0,0-7 0,3-7 0,5-9-8191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1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24575,'11'-1'0,"0"0"0,0-1 0,0-1 0,0 1 0,0-2 0,-1 1 0,17-9 0,5-1 0,20-8 0,49-18 0,115-30 0,-204 66 0,0 0 0,0 2 0,0-1 0,0 1 0,0 1 0,0 0 0,16 3 0,-24-3 0,1 1 0,-1 0 0,0 1 0,0-1 0,0 1 0,0-1 0,0 1 0,-1 0 0,1 1 0,0-1 0,-1 1 0,0-1 0,1 1 0,-1 0 0,0 0 0,-1 0 0,1 1 0,0-1 0,-1 1 0,0 0 0,0-1 0,0 1 0,2 7 0,0 1 0,-1-1 0,0 1 0,-1 0 0,-1-1 0,0 1 0,0 0 0,-1 0 0,-1 0 0,-1 13 0,1-21 0,0 1 0,0 0 0,0 0 0,0-1 0,-1 1 0,0-1 0,0 1 0,0-1 0,-1 0 0,1 0 0,-1 0 0,0 0 0,0 0 0,0-1 0,-1 1 0,1-1 0,-1 0 0,0 0 0,0 0 0,0 0 0,0-1 0,0 0 0,-1 0 0,-7 3 0,-8-1 0,1-1 0,-1-1 0,0-1 0,0-1 0,0 0 0,-20-4 0,-7 1 0,3 1 0,-160 0 0,191 3-341,1 1 0,0 0-1,-24 8 1,4 2-6485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2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24575,'347'26'0,"-275"-18"0,26 0 0,56 7 0,-151-14 0,0-1 0,-1 1 0,1 0 0,0 0 0,0 0 0,-1 0 0,1 0 0,0 0 0,-1 1 0,1-1 0,-1 1 0,1 0 0,-1 0 0,0 0 0,0 0 0,0 0 0,0 0 0,2 5 0,-2-4 0,0 1 0,-1-1 0,0 1 0,0 0 0,0 0 0,0 0 0,-1 0 0,1 0 0,-1 0 0,0 0 0,0-1 0,-1 7 0,-3 9 0,-1 0 0,0 0 0,-1-1 0,-14 28 0,17-39 0,-103 193 0,62-123 0,32-57-273,-1 0 0,0 0 0,-2-1 0,-18 18 0,9-13-6553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2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24575,'4'-5'0,"0"0"0,0 0 0,1 1 0,-1-1 0,1 1 0,0 0 0,0 0 0,1 1 0,-1 0 0,1 0 0,-1 0 0,1 0 0,12-3 0,3 1 0,1 0 0,35-3 0,-43 7 0,-14 1 0,50-6 0,87 2 0,-124 4 0,0 1 0,0 1 0,0 0 0,0 0 0,0 1 0,-1 1 0,1 1 0,-1-1 0,0 2 0,0 0 0,-1 0 0,12 8 0,-19-10 0,0 0 0,0 0 0,0 1 0,-1-1 0,0 1 0,0-1 0,0 1 0,0 0 0,-1 0 0,0 1 0,0-1 0,0 0 0,-1 1 0,2 9 0,0 7 0,-1 0 0,-2 30 0,0-31 0,-11 388 0,10-385 86,-1 0-1,-2 0 0,-6 27 1,7-40-276,-1 1 0,0-1 1,-1 0-1,0 0 0,-1-1 1,0 1-1,-1-1 1,-9 11-1,-10 6-6636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2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62 264 24575,'14'30'0,"-2"1"0,0 0 0,8 40 0,-17-60 0,12 52 0,12 114 0,-13 61 0,-14-233 0,-1 25 0,1-30 0,0 0 0,0 1 0,0-1 0,0 0 0,0 1 0,0-1 0,0 0 0,0 1 0,0-1 0,0 0 0,-1 1 0,1-1 0,0 0 0,0 1 0,0-1 0,-1 0 0,1 0 0,0 1 0,0-1 0,-1 0 0,1 0 0,0 1 0,0-1 0,-1 0 0,1 0 0,0 0 0,-1 0 0,1 1 0,0-1 0,-1 0 0,1 0 0,0 0 0,-1 0 0,1 0 0,0 0 0,-1 0 0,1 0 0,0 0 0,-1 0 0,1 0 0,0 0 0,-1 0 0,1 0 0,0 0 0,-1 0 0,1-1 0,0 1 0,-1 0 0,1 0 0,0 0 0,-1 0 0,1-1 0,0 1 0,0 0 0,-1 0 0,1-1 0,0 1 0,-1-1 0,-4-4 0,-1 0 0,1-1 0,1 1 0,-1-1 0,1 0 0,0-1 0,0 1 0,-4-10 0,-22-61 0,25 64 0,-15-51 0,2-1 0,3-1 0,3 0 0,3-1 0,3 0 0,4-102 0,2 157 0,1 1 0,0 0 0,1-1 0,0 1 0,0 0 0,1 0 0,1 0 0,0 0 0,7-11 0,-7 15 0,1-1 0,0 1 0,1 0 0,-1 1 0,1-1 0,1 1 0,-1 0 0,1 1 0,0-1 0,0 1 0,1 1 0,11-6 0,-4 4 0,0 0 0,0 1 0,0 1 0,0 1 0,0 0 0,1 1 0,0 0 0,-1 2 0,1-1 0,0 2 0,-1 0 0,1 1 0,-1 1 0,1 0 0,-1 1 0,18 7 0,-25-7 0,-1 1 0,0-1 0,0 1 0,0 0 0,-1 1 0,0 0 0,0 0 0,0 0 0,-1 1 0,0-1 0,0 1 0,0 1 0,-1-1 0,0 0 0,5 17 0,-4-9 0,0 1 0,-2 0 0,0-1 0,0 2 0,-2-1 0,0 0 0,-2 25 0,1-37 0,0 1 0,-1 0 0,0-1 0,0 1 0,0-1 0,0 1 0,-1-1 0,0 1 0,0-1 0,0 0 0,0 0 0,-1 0 0,-2 4 0,2-5 0,0 0 0,0-1 0,0 1 0,-1-1 0,1 0 0,0 0 0,-1 0 0,1 0 0,-1 0 0,0-1 0,0 0 0,0 0 0,1 0 0,-1 0 0,-7 0 0,-53-1 0,53-1 0,1 0 0,-1 1 0,1 0 0,-1 0 0,1 2 0,0-1 0,-1 1 0,-17 6 0,-4 8-1365,1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0:3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3:5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3:5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3:5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24575,'-10'10'0,"-3"3"-8191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4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4:0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6:0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4:0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4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4:0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24575,'0'-2'0,"1"-1"0,-1 1 0,1-1 0,-1 1 0,1 0 0,0-1 0,0 1 0,0 0 0,0-1 0,1 1 0,-1 0 0,0 0 0,1 0 0,0 0 0,2-3 0,32-23 0,-29 23 0,12-7 0,0 1 0,1 0 0,34-12 0,66-17 0,-106 36 0,32-10 0,0 2 0,1 2 0,0 2 0,0 2 0,89 0 0,-131 6 0,-1 0 0,1 0 0,-1 1 0,1-1 0,-1 1 0,1 0 0,-1 1 0,1-1 0,-1 1 0,0-1 0,0 1 0,0 1 0,0-1 0,0 0 0,0 1 0,-1 0 0,1 0 0,-1 0 0,0 0 0,1 1 0,-2-1 0,1 1 0,0 0 0,-1 0 0,0 0 0,1 0 0,-2 0 0,1 0 0,0 1 0,-1-1 0,2 8 0,3 20 0,-1-1 0,-1 1 0,-1 0 0,-2-1 0,-2 1 0,-1 0 0,-8 47 0,0-27 0,-3-1 0,-2-1 0,-35 82 0,14-58 0,-3-2 0,-4-1 0,-76 97 0,-177 175 0,177-212 0,94-98 0,25-32 0,-1-1 0,1 1 0,0-1 0,0 1 0,-1-1 0,1 1 0,0-1 0,0 1 0,0-1 0,0 1 0,-1-1 0,1 1 0,0-1 0,0 1 0,0 0 0,0-1 0,0 1 0,1-1 0,-1 1 0,0-1 0,0 1 0,0-1 0,0 1 0,1-1 0,-1 1 0,0-1 0,0 1 0,1-1 0,-1 1 0,0-1 0,1 0 0,-1 1 0,0-1 0,1 1 0,-1-1 0,1 0 0,-1 1 0,1-1 0,-1 0 0,1 0 0,0 1 0,12 2 0,0 0 0,0 0 0,0-1 0,1-1 0,-1 0 0,20-2 0,-17 1 0,169-6 0,58 1 0,-238 5 34,0 0 1,0 1-1,1-1 0,-1 1 0,0 0 0,0 1 0,0-1 0,0 1 0,7 3 1,-11-4-54,0-1 0,0 1 0,-1 0 0,1 0 0,0-1 0,0 1 0,-1 0 0,1 0 0,0 0 0,-1 0 0,1 0 0,-1 0 0,1 0 0,-1 0 0,1 0 0,-1 0 0,1 2 0,-1 0-95,0-1 1,0 0-1,-1 1 0,1-1 0,0 0 1,-1 1-1,1-1 0,-1 0 0,0 0 1,0 0-1,-1 3 0,-22 36-6712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24575,'25'524'0,"-6"-239"0,-10 58 0,-5-135 0,-7-857 0,5 357 0,-2-224 0,-1 508 0,2-1 0,-1 1 0,1 0 0,0-1 0,1 1 0,0 0 0,0 0 0,7-15 0,-6 18 0,-1 1 0,1 0 0,0 0 0,0 0 0,1 0 0,-1 1 0,1 0 0,0-1 0,0 1 0,0 0 0,0 1 0,0-1 0,1 1 0,-1 0 0,1 0 0,5-2 0,2 1 0,-1-1 0,1 2 0,-1 0 0,1 0 0,0 1 0,0 0 0,-1 1 0,1 1 0,0 0 0,0 0 0,-1 1 0,1 1 0,21 7 0,-24-6 0,0 0 0,-1 0 0,1 1 0,-1 0 0,0 1 0,0 0 0,0 0 0,-1 1 0,0 0 0,0 0 0,-1 0 0,0 1 0,0 0 0,-1 1 0,0-1 0,-1 1 0,5 9 0,-2 3 0,-1-1 0,-1 1 0,-1 0 0,0 0 0,0 26 0,-5 109 0,1-135 0,-1-14 0,1 1 0,0 1 0,-1 0 0,0-1 0,-3 10 0,4-16 0,-1 0 0,0 0 0,0 0 0,0 0 0,0 0 0,0 0 0,0 0 0,0 0 0,-1 0 0,1-1 0,-1 1 0,1 0 0,-1-1 0,0 1 0,1-1 0,-1 0 0,0 0 0,0 1 0,0-1 0,-4 1 0,-8 1-136,0-1-1,1 0 1,-1-1-1,0 0 1,0-2-1,0 1 1,0-2-1,0 0 0,-19-5 1,5-1-6690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24575,'0'-5'0,"19"-1"0,40-1 0,43 2 0,53 2 0,9 1 0,21 0 0,16-3 0,-1-1 0,-7-14 0,-11-4 0,-18 3 0,-32 4 0,-39 6-8191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24575,'10'0'0,"7"0"0,26 0 0,38 0 0,64 0 0,83 0 0,33 0 0,47 0-1351,40 0 1351,-2 0-1892,9-5 1892,-48-2 0,-71 1 0,-75 1-4948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1696 247 24575,'-1'1'0,"1"-1"0,0 1 0,0 0 0,-1 0 0,1 0 0,-1 0 0,1 0 0,-1 0 0,1-1 0,-1 1 0,1 0 0,-1-1 0,0 1 0,1 0 0,-1-1 0,0 1 0,0 0 0,1-1 0,-1 1 0,0-1 0,0 0 0,0 1 0,0-1 0,0 0 0,0 1 0,1-1 0,-1 0 0,-2 0 0,-27 3 0,17-4 0,0-1 0,0-1 0,-1 0 0,2-1 0,-1 0 0,0-1 0,1-1 0,0 0 0,-20-13 0,18 10 0,-1 1 0,0 0 0,-1 2 0,0-1 0,-25-6 0,-42 0 0,-131-4 0,-86 17 0,133 2 0,-264-2 0,419-1 0,0 2 0,1-1 0,-1 2 0,-14 2 0,22-3 0,1 0 0,-1 1 0,1-1 0,0 1 0,-1-1 0,1 1 0,0 0 0,0 0 0,0 1 0,0-1 0,1 0 0,-1 1 0,1 0 0,-1-1 0,1 1 0,0 0 0,0 0 0,-1 4 0,-8 17 0,2 0 0,1 1 0,1 0 0,1 0 0,1 0 0,-2 35 0,3 160 0,5-163 0,-2 97 0,4 115 0,0-242 0,1 1 0,2-1 0,16 48 0,-6-25 0,-6-19 0,1 0 0,1 0 0,2-1 0,1-1 0,2 0 0,31 42 0,198 226 0,-230-281 0,1 0 0,0-1 0,1-1 0,1 0 0,0-1 0,25 12 0,131 53 0,-87-42 0,-70-28 0,0-2 0,0 0 0,1-1 0,-1-1 0,1 0 0,30 0 0,-37-3 0,0-1 0,1-1 0,-1 0 0,1-1 0,-1 0 0,0-1 0,0 0 0,0-1 0,-1 0 0,1-1 0,13-8 0,0-4 0,0 0 0,-1-2 0,-1-1 0,-1-1 0,0-1 0,-2-1 0,-1 0 0,-1-2 0,27-46 0,-18 20 0,-3-2 0,-2 0 0,-2-1 0,17-75 0,8-59 0,38-332 0,-71 277 0,-12 171 0,-15-104 0,9 144 0,-1 1 0,-2 0 0,-2 0 0,0 1 0,-28-50 0,38 77 29,-1-1-1,0 1 1,0-1-1,-1 1 0,1 0 1,-1 0-1,1 0 1,-1 0-1,0 1 1,0-1-1,-5-3 1,6 6-107,0-1 0,0 0 1,0 0-1,0 1 1,0-1-1,0 1 1,0 0-1,-1 0 0,1 0 1,0 0-1,0 0 1,0 0-1,0 0 1,0 1-1,-1-1 0,1 1 1,0-1-1,0 1 1,0 0-1,0 0 1,-2 1-1,-23 15-6748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5913 24575,'0'0'0,"0"1"0,0 0 0,0-1 0,0 1 0,0 0 0,0-1 0,0 1 0,0 0 0,0 0 0,1-1 0,-1 1 0,0-1 0,0 1 0,1 0 0,-1-1 0,0 1 0,1-1 0,0 2 0,0-2 0,-1 0 0,0 1 0,1-1 0,-1 0 0,1 0 0,-1 0 0,0 0 0,1 0 0,-1 0 0,1 0 0,-1 0 0,1 0 0,-1 0 0,1 0 0,-1 0 0,0 0 0,1 0 0,-1-1 0,1 1 0,-1 0 0,0 0 0,1-1 0,3-1 0,0-1 0,0 0 0,-1 0 0,1 0 0,4-7 0,110-149 0,98-197-444,-13-25-429,-47 87 347,425-702-4376,92 7 4144,-233 376-3264,291-435 3964,-649 915 59,24-38 3834,-74 124-471,65-70 0,75-59-2315,155-178-2444,-277 288-5431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24575,'10'-4'0,"7"-3"0,11 2 0,6 0 0,10 1 0,14 2 0,0 1 0,-4 1 0,-2 0 0,-4 14 0,-7 34 0,-5 28 0,-8 20 0,-9 8 0,-8 6 0,-6 3 0,1-13 0,0-23-8191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6:0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24575,'3'4'0,"1"0"0,-1 1 0,-1-1 0,1 1 0,-1 0 0,1 0 0,-1-1 0,-1 2 0,3 6 0,1 5 0,-4-16 0,9 26 0,2 1 0,17 30 0,-25-51 0,0-1 0,0 0 0,0 0 0,1 0 0,0-1 0,0 0 0,0 1 0,1-2 0,-1 1 0,1-1 0,0 0 0,1 0 0,-1 0 0,12 4 0,-16-8 0,1 1 0,0-1 0,-1 0 0,1 1 0,-1-1 0,1 0 0,0-1 0,-1 1 0,1 0 0,-1-1 0,1 1 0,0-1 0,-1 0 0,1 0 0,-1 0 0,0 0 0,1-1 0,-1 1 0,0 0 0,0-1 0,0 0 0,0 1 0,0-1 0,0 0 0,0 0 0,1-3 0,4-4 0,0-1 0,-1 1 0,-1-1 0,0-1 0,5-12 0,4-19 0,-2 0 0,-1 0 0,-3-1 0,4-48 0,-2-179 0,-11 228 0,-1 29 0,1 32 0,1 31 0,3-1 0,2 1 0,1-1 0,3-1 0,3 1 0,25 71 0,105 235 0,-68-174 0,-70-172 0,7 17 0,-1-1 0,-2 1 0,8 41 0,-15-61 0,0 0 0,0 0 0,-1 1 0,1-1 0,-1 0 0,-1 0 0,1 0 0,-1 0 0,-1 0 0,1 0 0,-1 0 0,0 0 0,0-1 0,0 1 0,-1-1 0,0 1 0,0-1 0,0 0 0,-1 0 0,0 0 0,-7 6 0,2-3 0,-1-1 0,0-1 0,-1 0 0,0 0 0,0-1 0,0 0 0,0-1 0,-1 0 0,-12 1 0,1 0 0,0-1 0,-1-1 0,-39-1 0,60-2-45,0 0-1,0 0 1,0 0-1,0 0 1,-1-1-1,1 0 1,0 1-1,0-1 1,0 0-1,0 0 1,0 0-1,0-1 1,1 1-1,-1-1 1,0 0-1,1 0 1,-1 0-1,1 0 1,-1 0-1,1 0 1,0 0-1,0-1 1,0 1-1,0-1 0,1 0 1,-1 1-1,1-1 1,0 0-1,-2-4 1,-5-24-6781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24575,'121'131'0,"-68"-73"0,-19-16 0,-21-26 0,0 0 0,32 27 0,-40-38 0,0-1 0,0-1 0,1 1 0,-1-1 0,1 0 0,0-1 0,0 1 0,0-1 0,1 0 0,-1-1 0,0 1 0,1-1 0,12 0 0,-7-1 0,1 0 0,-1-2 0,1 1 0,0-2 0,-1 1 0,0-2 0,0 0 0,0 0 0,18-10 0,-23 10 0,0 0 0,0-1 0,0 0 0,-1 0 0,0 0 0,0-1 0,0 0 0,-1 0 0,0-1 0,0 0 0,-1 0 0,1 0 0,-2 0 0,1 0 0,5-16 0,-2-10 0,-1 1 0,-1-2 0,-1 1 0,-3 0 0,0-1 0,-2 1 0,-2-1 0,-1 1 0,-12-51 0,12 68 0,-1 0 0,-1 1 0,0-1 0,-13-22 0,17 34 0,0 0 0,-1 0 0,1 0 0,-1 1 0,0-1 0,0 1 0,0-1 0,-1 1 0,1 0 0,-1 0 0,1 1 0,-1-1 0,0 1 0,0 0 0,-1 0 0,1 0 0,0 0 0,-1 1 0,1 0 0,0-1 0,-6 1 0,8 1 0,-1 0 0,1 1 0,0-1 0,0 1 0,0-1 0,0 1 0,0 0 0,0 0 0,0 0 0,0 0 0,0 0 0,0 0 0,0 0 0,0 1 0,1-1 0,-1 1 0,1-1 0,-1 1 0,1 0 0,-1-1 0,1 1 0,0 0 0,0 0 0,0 0 0,0 0 0,0 0 0,1 0 0,-2 4 0,-2 7 0,1 0 0,1 0 0,-2 20 0,4-28 0,-3 170-1365,5-140-5461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24575,'4'15'0,"8"9"0,5 14 0,0 12 0,2 6 0,-2 3 0,-4-3 0,0-12 0,-1-12-8191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0 24575,'2'1'0,"1"0"0,-1 0 0,1 0 0,-1 1 0,0-1 0,0 0 0,0 1 0,1 0 0,-2 0 0,1-1 0,0 1 0,0 0 0,-1 0 0,1 1 0,1 2 0,1 0 0,8 10 0,-2 1 0,0 0 0,-1 1 0,12 27 0,20 77 0,-30-86 0,6 14 0,-1-2 0,15 75 0,-31-121 0,1 1 0,-1 0 0,0 0 0,0 0 0,0 0 0,0 0 0,0-1 0,0 1 0,0 0 0,-1 0 0,1 0 0,-1 0 0,1-1 0,-1 1 0,0 0 0,0-1 0,0 1 0,0 0 0,-1 1 0,1-2 0,0 0 0,-1 0 0,1 0 0,0-1 0,-1 1 0,1 0 0,0-1 0,-1 1 0,1-1 0,-1 1 0,1-1 0,-1 0 0,1 0 0,-1 1 0,1-1 0,-1 0 0,1 0 0,-1-1 0,1 1 0,-1 0 0,1 0 0,-1-1 0,-2 0 0,-47-13 114,0 3 0,-82-8 0,-107 11-1821,208 8-5119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0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0 811 24575,'1'0'0,"-1"0"0,1 0 0,0-1 0,-1 1 0,1 0 0,-1 0 0,1-1 0,-1 1 0,1-1 0,-1 1 0,1-1 0,-1 1 0,1-1 0,-1 1 0,1-1 0,-1 1 0,0-1 0,1 1 0,-1-1 0,0 1 0,0-1 0,1 0 0,-1 1 0,0-1 0,0 0 0,0 1 0,0-1 0,0 0 0,0 0 0,1-4 0,46-201 0,-43 191 0,52-160 0,-48 156 0,1 0 0,0 1 0,2-1 0,0 2 0,0 0 0,28-30 0,-17 27 0,1 0 0,0 2 0,41-25 0,85-38 0,-133 72 0,5-2 0,1 1 0,43-14 0,-61 23 0,-1 1 0,1-1 0,0 1 0,-1 0 0,1 0 0,-1 0 0,1 0 0,0 0 0,-1 1 0,1 0 0,-1 0 0,1 0 0,-1 0 0,0 0 0,1 1 0,-1-1 0,0 1 0,0 0 0,0 0 0,0 0 0,0 0 0,0 1 0,-1-1 0,1 1 0,3 4 0,4 7 0,-1 0 0,-1 0 0,0 1 0,8 19 0,-13-28 0,25 58-455,-3 0 0,19 79 0,-33-94-6371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24575,'4'0'0,"0"-1"0,0 1 0,0-1 0,-1 0 0,1-1 0,0 1 0,4-3 0,8-2 0,26-8 0,92-36 0,-116 42 0,-1-1 0,-1 0 0,0-1 0,0-1 0,20-17 0,-29 21 0,-1 0 0,0 0 0,0 0 0,-1-1 0,0 1 0,0-1 0,4-11 0,-7 15 0,0 0 0,-1 0 0,1-1 0,-1 1 0,0 0 0,0-1 0,-1 1 0,1-1 0,-1 1 0,0-1 0,0 1 0,-1-1 0,1 1 0,-1-1 0,0 1 0,-2-8 0,1 10 0,0-1 0,0 1 0,0-1 0,0 1 0,0-1 0,0 1 0,-1 0 0,1 0 0,-1 0 0,1 1 0,-1-1 0,0 0 0,0 1 0,0 0 0,0 0 0,0 0 0,0 0 0,0 0 0,0 0 0,0 1 0,0 0 0,-1-1 0,-5 2 0,1-2 0,0 2 0,-1-1 0,1 1 0,0 1 0,0-1 0,0 1 0,0 1 0,-9 4 0,9-3 0,0 1 0,1 0 0,0 0 0,0 1 0,1 0 0,-1 0 0,1 0 0,1 1 0,-1 0 0,1 0 0,0 1 0,1-1 0,0 1 0,0 0 0,0 0 0,1 1 0,1-1 0,-3 10 0,1 3 0,0 1 0,1 0 0,2-1 0,0 1 0,1 0 0,5 29 0,-5-47 0,0 0 0,1 0 0,0 0 0,0 0 0,0 0 0,0-1 0,0 1 0,1 0 0,0 0 0,-1-1 0,1 1 0,1-1 0,-1 0 0,1 0 0,-1 1 0,1-1 0,0-1 0,0 1 0,0 0 0,0-1 0,0 0 0,1 0 0,-1 0 0,1 0 0,0 0 0,-1-1 0,1 1 0,0-1 0,0 0 0,0 0 0,8 0 0,35 5-455,1-3 0,71-3 0,-75-2-6371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24575,'19'0'0,"1"-1"0,0-1 0,-1-1 0,0 0 0,0-2 0,0 0 0,0-1 0,-1-1 0,35-18 0,-33 14 0,-1 2 0,0-2 0,-1 0 0,0-1 0,23-20 0,-36 28 0,-1 0 0,-1 0 0,1 0 0,-1-1 0,1 1 0,-1-1 0,-1 0 0,1 0 0,-1 0 0,1-1 0,-2 1 0,1 0 0,0-1 0,-1 1 0,0-1 0,-1 1 0,1-1 0,-1 0 0,0 1 0,0-1 0,-2-10 0,2 14 0,-1 0 0,1 0 0,-1 0 0,0 0 0,1 0 0,-1-1 0,0 1 0,0 0 0,0 1 0,0-1 0,-1 0 0,1 0 0,-3-3 0,3 5 0,0-1 0,0 0 0,-1 0 0,1 1 0,0-1 0,0 1 0,0-1 0,-1 1 0,1-1 0,0 1 0,-1 0 0,1-1 0,0 1 0,-1 0 0,1 0 0,0 0 0,-3 1 0,1-1 0,0 1 0,0 0 0,-1 1 0,1-1 0,0 0 0,0 1 0,0 0 0,0 0 0,1-1 0,-1 2 0,1-1 0,-1 0 0,1 1 0,-1-1 0,1 1 0,-3 4 0,1-1 0,1 0 0,-1 0 0,1 1 0,0-1 0,1 1 0,-1 0 0,1 0 0,0 0 0,1 0 0,0 0 0,0 0 0,1 0 0,0 0 0,0 10 0,1-13 0,0 1 0,0-1 0,0 0 0,1 1 0,-1-1 0,1 0 0,0 0 0,0 0 0,1 0 0,-1-1 0,1 1 0,0 0 0,0-1 0,0 0 0,0 0 0,1 0 0,-1 0 0,1 0 0,0-1 0,-1 1 0,1-1 0,0 0 0,8 2 0,5 2 0,1-1 0,1-1 0,-1 0 0,1-2 0,-1 0 0,1-1 0,0 0 0,-1-2 0,30-4 0,-42 3-124,0 0 0,1 0 0,-1-1 0,0 1 0,-1-1 0,1-1-1,0 1 1,-1-1 0,0 0 0,7-6 0,12-16-6702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24575,'11'18'0,"24"33"0,-6-10 0,27 52 0,-4 2 0,-4 3 0,50 146 0,-81-197 0,74 220 0,-77-213 0,-1 0 0,-4 1 0,5 63 0,-20 231 0,6-340 0,-1 0 0,-1-1 0,1 1 0,-1 0 0,-6 13 0,8-21 0,-1 0 0,1 1 0,-1-1 0,0 0 0,1 0 0,-1 0 0,0 0 0,0 0 0,0 0 0,0 0 0,0 0 0,0 0 0,0 0 0,0 0 0,-1-1 0,1 1 0,-2 1 0,1-2 0,0 0 0,1 0 0,-1 0 0,1 0 0,-1 0 0,1-1 0,-1 1 0,0 0 0,1-1 0,-1 1 0,1-1 0,0 0 0,-1 1 0,1-1 0,-1 0 0,1 0 0,0 0 0,0 0 0,-2-2 0,-2-1 0,0-1 0,1 0 0,0 0 0,0 0 0,1 0 0,-1 0 0,1-1 0,0 0 0,-3-8 0,-1-8 0,-7-28 0,8 28 0,-8-35 0,3 0 0,2-1 0,2 0 0,4 0 0,6-114 0,-3 169-105,0-1 0,1 1 0,0-1 0,-1 1 0,1 0 0,0-1 0,1 1 0,-1 0 0,1 0 0,-1-1 0,1 1 0,3-3 0,8-6-6721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1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2063 427 24575,'2'-4'0,"1"1"0,-1-1 0,0 1 0,0-1 0,0 0 0,-1 1 0,1-1 0,-1 0 0,0 0 0,0 0 0,0-5 0,4-45 0,-6 49 0,1 0 0,-1 0 0,0 1 0,0-1 0,0 0 0,-1 0 0,0 1 0,0-1 0,0 1 0,0 0 0,-1-1 0,0 1 0,0 0 0,0 1 0,0-1 0,-8-6 0,-2-2 0,-1 1 0,0 1 0,-27-15 0,-1 4 0,-1 2 0,-71-23 0,-97-15 0,139 42 0,-143-12 0,-74 25 0,233 3 0,-42 3 0,84-2 0,0 0 0,1 1 0,-1 1 0,1 0 0,-16 7 0,7 0 0,1 2 0,0 0 0,1 1 0,0 2 0,1 0 0,-26 28 0,-91 120 0,-71 118 0,169-229 0,25-32 0,0 0 0,1 0 0,1 1 0,-9 28 0,-24 95 0,36-115 0,-10 30 0,-14 61 0,29-107 0,1 0 0,0 0 0,2 0 0,0 1 0,0-1 0,4 23 0,-2-28 0,1-1 0,0 0 0,0 1 0,1-1 0,0-1 0,0 1 0,1 0 0,0-1 0,0 0 0,1 0 0,0-1 0,0 1 0,0-1 0,10 7 0,0-2 0,1 0 0,-1-1 0,2 0 0,-1-2 0,27 10 0,-17-9 0,1-2 0,0 0 0,31 2 0,83 1 0,-102-9 0,99 5 0,203-17 0,-294 5 0,-1-1 0,0-2 0,-1-2 0,0-2 0,0-2 0,-2-3 0,0-1 0,44-26 0,-47 19 0,-1-2 0,64-58 0,-82 66 0,-2-2 0,0 0 0,-2-1 0,0-1 0,25-46 0,-34 50 0,-1 0 0,-1-1 0,-1 1 0,0-1 0,-2-1 0,4-41 0,-6 15 0,-3 1 0,-6-53 0,4 77 0,-2 1 0,-1-1 0,0 2 0,-2-1 0,-1 1 0,0 0 0,-1 1 0,-2 0 0,0 0 0,-1 1 0,-26-29 0,33 41 0,0 1 0,-1 0 0,0 0 0,0 1 0,0 0 0,0 0 0,-1 0 0,-13-5 0,16 9 0,0-1 0,0 0 0,-1 1 0,1 0 0,-1 0 0,1 1 0,-1 0 0,1 0 0,-1 0 0,1 0 0,-1 1 0,1 0 0,0 0 0,-10 3 0,-25 14-1365,3 3-5461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3649 24575,'48'0'0,"0"-1"0,-1-3 0,1-2 0,-1-2 0,71-22 0,-40 1 0,-1-3 0,-1-3 0,-2-4 0,-2-3 0,-1-4 0,-3-2 0,67-61 0,160-194-237,-16-30-265,-247 294 440,484-659-861,-344 437 923,-124 179 0,48-112 0,-53 88 0,-5-2 0,47-222 0,-81 308 128,1 0-1,1 0 1,1 0 0,1 1 0,1 0 0,0 1 0,2 0 0,0 0-1,2 1 1,0 1 0,17-19 0,27-23 91,49-60-248,-94 101 29,19-36 0,-22 36 0,2 1 0,14-20 0,19-16 298,-22 28-1130,22-34 1,-24 28-5995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6:0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24575,'201'1'0,"287"-2"0,-480 0 0,16 0 0,0 2 0,0 0 0,-1 1 0,28 6 0,-45-7 0,-1 0 0,1 1 0,-1 0 0,0 0 0,1 0 0,-1 1 0,0 0 0,0-1 0,-1 2 0,1-1 0,-1 1 0,1-1 0,-1 1 0,0 0 0,-1 1 0,1-1 0,-1 1 0,0 0 0,0-1 0,0 1 0,0 1 0,-1-1 0,2 8 0,-2-3 0,0 1 0,-1 0 0,0 0 0,-1 0 0,0 0 0,-1 0 0,0 0 0,-1 0 0,0 0 0,0-1 0,-6 15 0,-8 16 0,-30 57 0,34-74 0,6-12 69,-13 30 180,19-41-333,-1 1 0,1 0 0,-1 0-1,1 0 1,-1 0 0,1 0 0,0-1 0,0 1 0,0 0 0,0 0-1,1 0 1,-1 0 0,0 0 0,1 0 0,-1-1 0,1 1-1,0 0 1,0 0 0,1 2 0,11 8-6742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24575,'1'5'0,"0"-1"0,0 0 0,0 0 0,0 0 0,1-1 0,0 1 0,0 0 0,0 0 0,0-1 0,5 6 0,1 3 0,29 40 0,2-2 0,3-1 0,87 79 0,-121-122 0,-1 0 0,1 0 0,0-1 0,1 0 0,-1 0 0,1-1 0,0 0 0,0 0 0,0-1 0,0-1 0,1 1 0,-1-1 0,1-1 0,0 0 0,-1 0 0,1-1 0,0 0 0,0-1 0,-1 0 0,1-1 0,-1 1 0,1-2 0,-1 0 0,0 0 0,14-6 0,-11 3 0,1-1 0,-1 0 0,-1-1 0,1 0 0,-1 0 0,-1-1 0,0-1 0,0 0 0,0 0 0,-2-1 0,1 0 0,-1-1 0,-1 1 0,0-2 0,-1 1 0,0-1 0,5-16 0,11-60 0,-22 87 0,1 1 0,-1 0 0,0-1 0,1 1 0,0 0 0,-1 0 0,1 0 0,0 0 0,-1-1 0,1 1 0,0 0 0,0 0 0,0 0 0,0 1 0,0-1 0,0 0 0,0 0 0,0 0 0,0 1 0,0-1 0,0 1 0,1-1 0,0 0 0,0 1 0,-1 0 0,1 0 0,-1 1 0,1-1 0,-1 0 0,1 1 0,-1-1 0,1 1 0,-1-1 0,1 1 0,-1 0 0,0-1 0,1 1 0,-1 0 0,0 0 0,2 2 0,5 5 0,0 0 0,-1 1 0,-1 0 0,10 15 0,78 143 0,27 43 0,-44-99 0,5 7 0,-78-111 0,1 1 0,-1-1 0,0 1 0,-1 0 0,3 10 0,-5-17 0,-1 0 0,1 1 0,-1-1 0,0 1 0,0-1 0,0 1 0,0-1 0,0 1 0,0-1 0,0 0 0,-1 1 0,1-1 0,0 1 0,-1-1 0,1 1 0,-1-1 0,1 0 0,-1 0 0,0 1 0,0-1 0,1 0 0,-1 0 0,0 0 0,0 1 0,0-1 0,0 0 0,-1-1 0,1 1 0,0 0 0,0 0 0,-1 0 0,1-1 0,0 1 0,-1 0 0,1-1 0,0 0 0,-2 1 0,-20 4 0,0 0 0,-1-2 0,1-1 0,0-1 0,-31-2 0,14 1 0,-18 0 0,-162-5 0,211 4-136,0 1-1,0-2 1,1 1-1,-1-2 1,1 1-1,-1-1 1,1 0-1,0 0 0,-11-7 1,-4-9-6690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93 118 24575,'11'-5'0,"1"1"0,0 0 0,-1 1 0,1 1 0,1-1 0,13 1 0,22-6 0,-35 5 0,9-2 0,1 0 0,1 2 0,43-2 0,-60 5 0,0 1 0,0 0 0,0 0 0,-1 0 0,1 1 0,0 0 0,-1 0 0,1 1 0,-1 0 0,0 0 0,0 0 0,0 1 0,0 0 0,-1 0 0,0 0 0,0 1 0,8 8 0,-8-7 0,0 1 0,0-1 0,-1 1 0,0 0 0,0 1 0,-1-1 0,0 1 0,4 15 0,-6-20 0,0 1 0,0-1 0,-1 0 0,0 1 0,1-1 0,-1 1 0,-1-1 0,1 1 0,0-1 0,-1 1 0,0-1 0,1 0 0,-2 1 0,1-1 0,0 0 0,0 0 0,-1 0 0,0 0 0,0 0 0,0 0 0,0 0 0,0-1 0,-4 4 0,-2 1 0,0-2 0,-1 1 0,0-1 0,0 0 0,0-1 0,0 0 0,-1-1 0,0 0 0,-14 3 0,-11 0 0,-46 2 0,57-6 0,-1 0 0,-42-5 0,60 2 0,-1 0 0,1-1 0,0 0 0,-1 0 0,1 0 0,0-1 0,0 0 0,0-1 0,1 1 0,-1-1 0,1 0 0,0-1 0,-7-7 0,5 4 34,0-1 1,1 0-1,0-1 0,1 0 0,0 0 0,1 0 0,0 0 0,0-1 0,-5-21 1,5 11-377,1-1 1,0 0 0,2 0-1,1-29 1,1 13-6485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24575,'44'105'0,"1"2"0,-39-95 0,1-1 0,0 0 0,0-1 0,1 1 0,1-1 0,17 16 0,-21-22 0,0 0 0,0 0 0,0 0 0,1-1 0,-1 0 0,1 0 0,0-1 0,0 1 0,0-1 0,0 0 0,0-1 0,0 1 0,1-1 0,-1-1 0,0 1 0,1-1 0,-1 0 0,1-1 0,-1 1 0,0-1 0,1 0 0,-1-1 0,0 0 0,0 0 0,0 0 0,0-1 0,0 1 0,9-8 0,-3 3 0,-1-2 0,-1 1 0,0-1 0,0-1 0,0 0 0,-1 0 0,-1-1 0,0 0 0,0 0 0,-1-1 0,-1 0 0,8-20 0,-7 8-195,-1 0 0,-1 0 0,-1-1 0,-1 1 0,-1-1 0,-3-46 0,-1 29-6631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74 24575,'0'10'0,"0"7"0,-4 2 0,-12-13 0,-3-11 0,2-11 0,3-11 0,10-1 0,10 3 0,13 7 0,14 11 0,5 12 0,2 23 0,-2 8 0,2 2 0,-5-1 0,-4-1 0,-7-7-8191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1 573 24575,'33'-14'0,"-27"13"0,-1-1 0,0 0 0,0 0 0,0 0 0,0-1 0,0 1 0,0-1 0,-1 0 0,0-1 0,1 1 0,5-7 0,4-8 0,-1 0 0,0-1 0,-2 0 0,0-1 0,-1 0 0,0-1 0,-2 0 0,7-29 0,-6 14 0,-2 0 0,-1-1 0,-3 0 0,0-49 0,-3 83 0,1-5 0,-1 0 0,-1 0 0,1-1 0,-1 1 0,0 0 0,-1 0 0,-4-13 0,2 19 0,0 8 0,0 8 0,1-1 0,0 1 0,1 0 0,-1 18 0,1 64 0,2-56 0,0-36 0,0 9 0,0-1 0,0 1 0,2-1 0,2 13 0,-3-21 0,-1-1 0,2 0 0,-1 0 0,0 0 0,1 0 0,-1 0 0,1 0 0,0 0 0,0 0 0,0-1 0,0 1 0,0-1 0,1 0 0,-1 1 0,1-1 0,0 0 0,-1 0 0,1-1 0,5 4 0,4-1-227,0-1-1,-1 1 1,1-2-1,0 1 1,13-1-1,13 1-6598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24575,'2'0'0,"0"0"0,0-1 0,0 1 0,-1-1 0,1 0 0,0 0 0,0 0 0,0 1 0,0-2 0,-1 1 0,1 0 0,0 0 0,2-3 0,21-23 0,-16 17 0,8-9 0,11-11 0,47-64 0,-68 85 0,-1-1 0,-1 0 0,0 0 0,0 0 0,-1-1 0,0 1 0,-1-1 0,0 0 0,-1 0 0,0-1 0,1-20 0,-3 30 0,0-1 0,-1 1 0,1 0 0,0 0 0,-1-1 0,1 1 0,-1 0 0,0 0 0,0 0 0,0 0 0,0 0 0,0 0 0,0 0 0,0 0 0,-1 0 0,1 1 0,-1-1 0,1 0 0,-1 1 0,0-1 0,1 1 0,-1 0 0,0-1 0,0 1 0,0 0 0,0 0 0,0 0 0,0 1 0,-1-1 0,1 0 0,0 1 0,0 0 0,0-1 0,-1 1 0,1 0 0,0 0 0,-1 0 0,1 0 0,0 1 0,0-1 0,0 0 0,-1 1 0,1 0 0,0-1 0,0 1 0,0 0 0,0 0 0,0 0 0,0 1 0,0-1 0,0 0 0,1 1 0,-3 1 0,-2 4 0,0 0 0,0 1 0,1 0 0,0 0 0,0 0 0,1 0 0,0 1 0,-3 9 0,-21 79 0,17-55 0,7-27 0,-2 3 0,1 1 0,1 1 0,1-1 0,-1 21 0,3-36 0,1 0 0,0 0 0,0 0 0,1 0 0,-1 0 0,1 0 0,0 0 0,0 0 0,0 0 0,1 0 0,-1 0 0,1 0 0,0-1 0,0 1 0,1-1 0,-1 1 0,0-1 0,1 0 0,0 0 0,0 0 0,0 0 0,0-1 0,0 1 0,1-1 0,3 3 0,8 0 0,0 1 0,1-2 0,-1 0 0,1-1 0,0-1 0,0 0 0,0-1 0,0 0 0,0-2 0,25-3 0,-35 3-62,0 0 0,-1 0 0,1-1 0,0 0 0,-1 0 0,0 0 0,1-1 0,-1 0 0,0 0 0,0 0 0,-1-1 0,1 0-1,-1 1 1,1-2 0,-1 1 0,0 0 0,-1-1 0,1 0 0,-1 0 0,0 0 0,3-7 0,10-29-6764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24575,'2'8'0,"1"1"0,0 0 0,7 13 0,4 8 0,115 352 0,-107-292 0,-4 1 0,9 127 0,-28 320 0,0-510 0,-11 53 0,10-71 0,-1 0 0,0 0 0,0-1 0,-1 1 0,-1-1 0,1 0 0,-1 0 0,-10 13 0,12-19 0,1-1 0,-1 1 0,1 0 0,-1-1 0,0 1 0,0-1 0,0 0 0,0 0 0,0 0 0,-1 0 0,1-1 0,-1 1 0,1-1 0,-1 0 0,1 0 0,-1 0 0,0 0 0,0-1 0,1 0 0,-1 1 0,0-1 0,0-1 0,1 1 0,-1 0 0,0-1 0,1 0 0,-1 0 0,0 0 0,1 0 0,-1-1 0,1 1 0,0-1 0,-1 0 0,1 0 0,0 0 0,0-1 0,0 1 0,0-1 0,1 1 0,-1-1 0,1 0 0,0 0 0,-4-6 0,-2-6 0,0 0 0,1 0 0,0-1 0,2 1 0,0-2 0,0 1 0,2 0 0,0-1 0,1 0 0,1 0 0,0 0 0,1 1 0,1-1 0,5-31 0,-3 32 0,1 0 0,0 1 0,0-1 0,2 1 0,0 0 0,1 1 0,0-1 0,1 1 0,1 1 0,0 0 0,1 0 0,0 0 0,1 1 0,0 1 0,23-18 0,-25 23 43,0 1 0,0 0-1,0 1 1,1 0 0,0 0-1,-1 1 1,20-3 0,-4 2-612,0 2 0,26 0 0,9 2-6257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24575,'-1'0'0,"0"1"0,1-1 0,-1 0 0,0 0 0,1 1 0,-1-1 0,1 0 0,-1 1 0,1-1 0,-1 0 0,1 1 0,-1-1 0,1 1 0,-1-1 0,1 1 0,-1-1 0,1 1 0,0-1 0,-1 1 0,1 0 0,0-1 0,0 1 0,-1-1 0,1 1 0,0 0 0,0-1 0,0 2 0,-4 23 0,3-21 0,-12 401 0,14-300 0,-2 104 0,4 250 0,-2-437 171,5 31 0,-5-46-385,1 1 1,0-1 0,0 0-1,1 1 1,0-1 0,0 0-1,6 8 1,9 7-6613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1 883 24575,'1'0'0,"0"0"0,0 0 0,0 1 0,0-1 0,-1 0 0,1 1 0,0-1 0,0 1 0,0-1 0,0 1 0,0 0 0,0-1 0,-1 1 0,1 0 0,0-1 0,0 1 0,-1 0 0,1 0 0,-1 0 0,1 1 0,10 19 0,-1 7 0,-2-1 0,7 35 0,-11-39 0,1 0 0,1-1 0,2 0 0,15 36 0,-19-53 0,-1 0 0,1 0 0,0-1 0,0 1 0,1-1 0,-1 0 0,1 0 0,0 0 0,0-1 0,1 0 0,-1 0 0,0 0 0,1 0 0,0-1 0,0 0 0,0 0 0,11 1 0,10 1 0,-1-1 0,50-1 0,-49-2 0,-12 1 0,1-2 0,-1 0 0,0-1 0,0 0 0,18-5 0,-25 4 0,0 0 0,0 0 0,0-1 0,0 0 0,-1-1 0,0 1 0,0-1 0,0-1 0,0 1 0,-1-1 0,6-7 0,2-5 0,0-1 0,-2 0 0,0-1 0,-1 0 0,11-31 0,-3 0 0,14-65 0,-17 45 0,-4 0 0,-3-1 0,-3-1 0,-4 1 0,-7-87 0,3 143 0,0 0 0,-1 0 0,0 1 0,-1-1 0,-1 1 0,-1 0 0,0 0 0,-1 0 0,0 1 0,-2 0 0,1 0 0,-2 1 0,1 1 0,-2-1 0,0 1 0,0 1 0,-1 0 0,-1 1 0,1 0 0,-2 1 0,1 1 0,-28-14 0,27 16 0,-1 0 0,0 0 0,1 1 0,-1 1 0,-1 1 0,-27-4 0,36 7 0,-1 0 0,0 0 0,1 0 0,-1 1 0,1 0 0,-1 0 0,1 1 0,-1 0 0,1 0 0,0 1 0,0 0 0,0 0 0,0 0 0,1 1 0,-1 0 0,-6 6 0,-3 6 0,0 1 0,1 1 0,0 0 0,2 1 0,0 0 0,-11 25 0,-1 6 0,-26 78 0,38-88-455,2-1 0,-11 71 0,17-62-6371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9:4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24575,'8'2'0,"0"-1"0,-1 1 0,1 1 0,-1-1 0,0 1 0,0 1 0,13 6 0,-1 1 0,-11-8 0,0 1 0,0 0 0,-1 1 0,0 0 0,0 0 0,0 0 0,0 1 0,-1 0 0,0 1 0,0-1 0,-1 1 0,1 0 0,-2 0 0,1 1 0,-1 0 0,0-1 0,0 1 0,-1 1 0,0-1 0,-1 0 0,0 1 0,0-1 0,-1 1 0,0 0 0,0 0 0,-1-1 0,0 1 0,-3 12 0,-19 72 0,15-69 0,1 0 0,1 1 0,-3 36 0,7-46 0,1 1 0,3 23 0,-2-34 0,0 0 0,0 0 0,0-1 0,1 1 0,0 0 0,0 0 0,0-1 0,0 1 0,1-1 0,0 0 0,5 8 0,14 8 168,-18-17-249,-1 0 1,1-1-1,-1 1 0,0 1 1,0-1-1,0 0 0,0 1 1,-1-1-1,1 1 0,-1 0 1,0 0-1,0 0 0,0 0 0,-1 0 1,0 0-1,1 1 0,-1-1 1,0 6-1,-2 12-6745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2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195 325 24575,'1'16'0,"0"0"0,2 0 0,6 27 0,-2-12 0,75 286 0,-8-30 0,-65-239 0,-7-32 0,-9-27 0,5 6 0,-23-48 0,2-2 0,2 0 0,4-1 0,1-1 0,-10-76 0,12 22 0,0-215 0,14 306 0,0-7 0,1-1 0,6-34 0,-6 56 0,1-1 0,-1 1 0,1 0 0,0 0 0,0 0 0,0 0 0,1 1 0,0-1 0,0 1 0,1-1 0,0 1 0,0 0 0,0 0 0,0 1 0,9-8 0,-9 10 0,0-1 0,0 1 0,1 0 0,-1 0 0,1 0 0,0 0 0,0 1 0,-1 0 0,1 0 0,0 0 0,0 1 0,0-1 0,0 1 0,0 1 0,0-1 0,0 0 0,0 1 0,0 0 0,-1 1 0,1-1 0,5 3 0,-4-2 0,-1 1 0,1 0 0,-1 0 0,0 0 0,0 0 0,-1 1 0,1 0 0,-1 0 0,1 0 0,-1 1 0,0 0 0,-1-1 0,1 1 0,-1 0 0,0 1 0,4 9 0,-5-8 0,0-1 0,0 1 0,0 0 0,-1-1 0,0 1 0,-1 0 0,1 0 0,-1 0 0,-1-1 0,1 1 0,-1 0 0,0 0 0,-1 0 0,0-1 0,0 1 0,0-1 0,-1 0 0,1 1 0,-2-1 0,1 0 0,-1-1 0,0 1 0,-4 5 0,0-3 0,1-1 0,-1 0 0,0 0 0,-1 0 0,1-1 0,-1-1 0,-1 1 0,1-1 0,-1-1 0,0 0 0,0 0 0,0-1 0,0 0 0,-14 1 0,-20 0-71,0-2-1,-68-6 0,66 2-1078,3 0-5676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3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24575,'39'0'0,"36"0"0,44 0 0,69 0 0,94 0 0,118 0-4695,21 0 4695,-4-9 0,-35-9 0,-48-15 0,-62-7 0,-78 4-3496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3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24575,'9'0'0,"57"0"0,35 0 0,78 0 0,76 0 0,61 0-3090,73-4 3090,-14-2-6650,-49 0 6650,-64 1 0,-76 2 1549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37:3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9:4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24575,'30'10'0,"1"1"0,-1 2 0,53 32 0,143 81 0,-219-122 0,0 0 0,0 1 0,0 0 0,-1 0 0,1 0 0,-1 1 0,5 7 0,-8-10 0,-1 1 0,0 0 0,1-1 0,-2 1 0,1 0 0,0 0 0,-1 0 0,0 0 0,0 1 0,0-1 0,0 0 0,-1 0 0,0 1 0,0-1 0,0 8 0,-1-4 0,-1 1 0,0 0 0,0-1 0,-1 1 0,0-1 0,-7 14 0,-31 45 0,26-46 0,-14 30 0,28-48 0,-1 0 0,1 0 0,0 1 0,0-1 0,0 0 0,1 1 0,-1-1 0,1 1 0,0-1 0,0 0 0,0 1 0,0-1 0,1 1 0,-1-1 0,1 0 0,0 1 0,0-1 0,0 0 0,0 0 0,3 5 0,3 3 0,0 0 0,1-1 0,0 1 0,12 10 0,-9-10 0,-1 1 0,10 14 0,-15-18 0,0 0 0,-1 1 0,0 0 0,0 0 0,-1 0 0,0 0 0,-1 1 0,2 10 0,-4-17 0,1 1 0,-1-1 0,0 1 0,0 0 0,0-1 0,0 1 0,-1-1 0,1 1 0,-1-1 0,0 1 0,0-1 0,0 1 0,-1-1 0,1 0 0,-1 1 0,0-1 0,0 0 0,0 0 0,0 0 0,0-1 0,-1 1 0,1 0 0,-1-1 0,-3 2 0,-23 13-1365,-1-3-5461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24575,'0'-4'0,"0"0"0,1 0 0,-1-1 0,1 1 0,-1 0 0,1 0 0,1 0 0,-1 0 0,0 0 0,1 0 0,0 1 0,0-1 0,0 0 0,5-5 0,-3 5 0,0 0 0,0 1 0,0-1 0,1 1 0,0 0 0,-1 0 0,1 0 0,0 1 0,0 0 0,10-3 0,5-1 0,1 1 0,0 2 0,1 0 0,24-1 0,91 6 0,-47 1 0,-9-3-1365,-49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9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9:5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9:5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24575,'0'-1'0,"1"0"0,-1 0 0,1 1 0,0-1 0,0 0 0,0 1 0,-1-1 0,1 0 0,0 1 0,0-1 0,0 1 0,0-1 0,0 1 0,0 0 0,0-1 0,0 1 0,0 0 0,0 0 0,0 0 0,0 0 0,0 0 0,1 0 0,27-2 0,-16 2 0,0 1 0,0 1 0,0 0 0,0 1 0,-1 1 0,1 0 0,-1 0 0,23 13 0,6 6 0,42 31 0,-75-48 0,3 2 0,1 0 0,-2 1 0,1 1 0,12 15 0,-18-20 0,-1 1 0,0 0 0,0 0 0,-1 1 0,0-1 0,0 1 0,0-1 0,-1 1 0,0 0 0,1 9 0,22 199-1365,-25-189-5461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0:0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74 24575,'-8'-1'0,"-1"0"0,1-1 0,0 0 0,0 0 0,0-1 0,0 0 0,-12-7 0,-27-9 0,19 11 0,1 1 0,-2 1 0,-32-2 0,54 7 0,-1 1 0,0 0 0,1 0 0,-1 1 0,0 0 0,1 0 0,-1 1 0,1 0 0,-1 0 0,1 1 0,0 0 0,0 0 0,0 0 0,1 1 0,-1 0 0,-11 10 0,10-5 0,1 0 0,0 0 0,0 0 0,1 1 0,0 0 0,1 0 0,0 1 0,1 0 0,0-1 0,0 1 0,1 1 0,1-1 0,-2 15 0,0 19 0,1 1 0,5 46 0,-1-63 0,9 355 0,-8-359 0,1 0 0,2 0 0,13 46 0,35 70 0,-44-117 0,-2-1 0,0 1 0,6 46 0,0 78 0,-9-84 0,3 28 0,17 297 0,-25-13 0,2 44 0,20-171 0,-3-67 0,-8 14 0,8 98 0,-17-277 0,62 443 0,-13-95 0,-32-184 0,9 1 0,7 75 0,-34-253 0,1 0 0,-1 0 0,1-1 0,0 1 0,0-1 0,1 1 0,-1-1 0,1 1 0,-1-1 0,1 0 0,0 1 0,1-1 0,-1 0 0,0 0 0,1-1 0,0 1 0,-1-1 0,1 1 0,0-1 0,0 0 0,0 0 0,1 0 0,-1 0 0,4 1 0,7 2 0,0-1 0,1 0 0,-1-1 0,29 2 0,430 8 0,-372-14 0,482-5 0,-844-5 0,-66-2 0,-43 14 0,338-3 0,-48-8 0,-23-2 0,-143 13-1365,221-1-5461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0:0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13 24575,'2'-2'0,"0"1"0,0 0 0,1-1 0,-1 1 0,0 0 0,1 0 0,-1 0 0,1 1 0,-1-1 0,1 0 0,-1 1 0,1 0 0,-1-1 0,1 1 0,0 0 0,-1 1 0,1-1 0,-1 0 0,1 1 0,-1-1 0,4 2 0,6 2 0,0 0 0,21 10 0,8 11 0,-1 0 0,-1 3 0,55 51 0,-77-64 0,-9-9 0,-1 0 0,-1 0 0,1 1 0,-1 0 0,0 0 0,0 0 0,-1 1 0,0 0 0,-1 0 0,0 0 0,0 0 0,0 1 0,-1 0 0,0 0 0,-1 0 0,0 0 0,-1 0 0,0 0 0,0 16 0,0-16 0,-1-1 0,0 1 0,-1 0 0,0 0 0,0-1 0,-1 1 0,0-1 0,-1 1 0,0-1 0,0 0 0,-1 0 0,0 0 0,0 0 0,-1-1 0,0 0 0,0 0 0,0 0 0,-1 0 0,-12 10 0,-20 13 0,-1-2 0,-1-2 0,-86 43 0,100-60 0,-1-1 0,0-1 0,0-1 0,-41 3 0,34-6 0,0 3 0,-42 12 0,-24 20-1365,76-30-5461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0:58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24575,'0'-1'0,"0"1"0,0-1 0,0 1 0,0 0 0,0-1 0,0 1 0,0-1 0,0 1 0,0 0 0,1-1 0,-1 1 0,0 0 0,0-1 0,1 1 0,-1 0 0,0-1 0,0 1 0,1 0 0,-1 0 0,0-1 0,1 1 0,-1 0 0,0 0 0,1-1 0,-1 1 0,0 0 0,1 0 0,-1 0 0,0 0 0,1 0 0,-1 0 0,1 0 0,-1 0 0,0-1 0,1 1 0,-1 1 0,1-1 0,-1 0 0,0 0 0,1 0 0,-1 0 0,1 0 0,-1 0 0,0 0 0,1 0 0,-1 1 0,0-1 0,1 0 0,-1 0 0,0 0 0,1 1 0,20 12 0,-14-6 0,-2 1 0,1 0 0,-1 0 0,0 0 0,-1 1 0,1 0 0,-2 0 0,1 0 0,3 18 0,-3-13 0,12 42 0,13 98 0,-7 63 0,-15 104 0,-8-279 0,3-12 0,1 0 0,1-1 0,11 42 0,-7-37 0,-1-1 0,3 46 0,-10 240 234,-1-146-1833,1-150-5227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1:0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5170 19 24575,'-3'-2'0,"1"0"0,-1 0 0,0 0 0,0 0 0,0 1 0,0-1 0,0 1 0,0 0 0,-1 0 0,1 0 0,0 0 0,-1 1 0,1-1 0,0 1 0,-6 0 0,0 0 0,1 1 0,-1 0 0,1 0 0,0 1 0,-11 3 0,-42 20 0,-107 58 0,-125 98 0,-51 27 0,-148 9 0,374-169 0,-290 122 0,264-115 0,-169 41 0,-40 19 0,144-44 0,197-67 0,-345 118 0,256-82 0,-140 77 0,185-86 0,-324 180 0,235-126 0,-36 20 0,112-71 0,2 4 0,-89 64 0,124-78 0,11-9 0,0 1 0,1 1 0,1 1 0,-30 35 0,41-41 0,-1 0 0,-1 0 0,0-2 0,0 1 0,-1-1 0,-1-1 0,1 0 0,-24 13 0,15-11-455,0-2 0,-24 8 0,20-10-6371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1:00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24575,'4'0'0,"1"0"0,0 1 0,-1 0 0,1 0 0,-1 1 0,1-1 0,-1 1 0,1 0 0,-1 0 0,0 0 0,0 1 0,0-1 0,0 1 0,-1 0 0,1 0 0,3 5 0,3 3 0,0 0 0,-1 1 0,13 24 0,-4-1 0,-2 1 0,-1 0 0,13 54 0,-15-45 0,35 77 0,-47-119 0,1 1 0,0-1 0,0 0 0,0 0 0,0 0 0,1 0 0,-1 0 0,1 0 0,0 0 0,0-1 0,0 0 0,0 1 0,0-1 0,0 0 0,1-1 0,-1 1 0,5 1 0,1-1 0,0 0 0,1 0 0,-1-1 0,0-1 0,13 0 0,-13 0 0,1 0 0,0 0 0,0 1 0,-1 0 0,13 4 0,1 7-1365,-8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1:02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5075 1 24575,'2'0'0,"1"0"0,0 1 0,-1-1 0,1 1 0,0 0 0,-1 0 0,1 0 0,-1 0 0,1 1 0,-1-1 0,0 1 0,1-1 0,-1 1 0,0 0 0,0 0 0,0-1 0,0 2 0,-1-1 0,1 0 0,0 0 0,-1 0 0,0 1 0,1-1 0,0 5 0,4 7 0,-1 0 0,0 0 0,3 18 0,-6-23 0,11 60 0,-2 0 0,2 84 0,-10 143 0,-4-198 0,-2 652 0,-1-645 0,-6-1 0,-4 0 0,-4-1 0,-63 195 0,-119 235 0,132-384 0,-127 201 0,154-289 0,-66 75 0,-58 44 0,84-94 0,41-44 0,-2-2 0,-81 60 0,87-75 0,-2-1 0,0-3 0,-1-1 0,-55 19 0,-352 82 0,295-86 0,-273 60 0,307-75 0,-193 8 0,150-29 0,98-1 0,-1 2 0,-121 16 0,-147 70 0,293-75 0,-227 45 0,113-28 0,62-9 0,-191 43 0,153-31 0,-80 21 0,178-41 0,0 2 0,1 0 0,1 2 0,0 1 0,0 1 0,-39 33 0,57-42-273,-1 0 0,0-2 0,-1 1 0,-21 8 0,4-5-6553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1:03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24575,'1'1'0,"0"-1"0,-1 0 0,1 1 0,0-1 0,0 1 0,0-1 0,-1 1 0,1 0 0,0-1 0,-1 1 0,1 0 0,0-1 0,-1 1 0,1 0 0,-1 0 0,1-1 0,-1 1 0,0 0 0,1 0 0,-1 0 0,0 0 0,0 0 0,1 0 0,-1 0 0,0-1 0,0 1 0,0 0 0,0 0 0,0 0 0,0 1 0,-1 34 0,1-32 0,-6 36 0,-1-1 0,-1 1 0,-28 72 0,14-35 0,20-67 0,1-1 0,0 1 0,0 0 0,0-1 0,1 1 0,2 12 0,-1-18 0,0-1 0,0 1 0,1 0 0,-1-1 0,1 1 0,0-1 0,0 0 0,0 0 0,1 1 0,-1-1 0,1-1 0,-1 1 0,1 0 0,0-1 0,0 1 0,6 3 0,5 2 0,0 0 0,26 9 0,-28-13 0,22 9 0,1-1 0,1-3 0,49 8 0,109 3 0,-173-19-455,0 1 0,31 8 0,-24-1-6371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24575,'429'0'0,"-420"-1"0,-1 2 0,0-1 0,0 1 0,0 0 0,1 1 0,-1 0 0,0 0 0,11 6 0,-13-5 0,-1 0 0,1 1 0,-1 0 0,0 0 0,0 0 0,0 0 0,-1 1 0,0 0 0,1 0 0,-2 0 0,5 7 0,0 3 0,-1 0 0,0 0 0,-1 0 0,-1 1 0,-1 0 0,5 28 0,5 100 0,10 154 0,-14-185 0,4 93 0,-15 332 0,1-536 0,0 1 0,0-1 0,0 0 0,0 0 0,-1 0 0,1 0 0,-1 0 0,1 0 0,-1 0 0,0 0 0,0 0 0,0 0 0,0 0 0,0 0 0,0 0 0,-1-1 0,1 1 0,-1 0 0,1-1 0,-1 1 0,1-1 0,-1 0 0,0 0 0,0 1 0,1-1 0,-4 1 0,-4 1 0,0 0 0,0-1 0,0 0 0,-1 0 0,-12 0 0,-387 6 0,304-10 0,-65 0-1365,140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1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3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24575,'0'-5'0,"4"0"0,17 0 0,10 1 0,6 1 0,30 1 0,19 1 0,16-7 0,9-3 0,-9 1 0,-23 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3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24575,'0'0'0,"0"-1"0,0 0 0,0 1 0,0-1 0,0 1 0,0-1 0,1 0 0,-1 1 0,0-1 0,1 1 0,-1-1 0,0 1 0,1-1 0,-1 1 0,0-1 0,1 1 0,-1-1 0,1 1 0,-1 0 0,1-1 0,-1 1 0,1 0 0,-1-1 0,1 1 0,0 0 0,-1 0 0,1-1 0,-1 1 0,1 0 0,0 0 0,-1 0 0,1 0 0,-1 0 0,1 0 0,0 0 0,1 0 0,23 4 0,-10 2 0,0 0 0,0 2 0,-1 0 0,0 0 0,16 13 0,10 7 0,-27-20 0,0 0 0,0 1 0,-2 1 0,20 18 0,-27-23 0,1 1 0,-1 0 0,0 0 0,-1 0 0,0 0 0,0 0 0,0 1 0,0-1 0,-1 1 0,0 0 0,-1 0 0,2 10 0,-2-7 0,-1 0 0,0 0 0,-1-1 0,0 1 0,-1 0 0,0-1 0,0 1 0,-1-1 0,0 0 0,-1 0 0,0 0 0,0 0 0,-1-1 0,-7 11 0,1-5 0,0 0 0,-1 0 0,0-1 0,-2-1 0,1 0 0,-30 19 0,32-25-195,0 0 0,0-1 0,-1-1 0,0 1 0,0-2 0,-12 3 0,-8 1-6631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3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24575,'0'0'0,"0"1"0,0-1 0,1 1 0,-1-1 0,0 1 0,0-1 0,1 1 0,-1-1 0,0 1 0,1-1 0,-1 1 0,1-1 0,-1 1 0,1-1 0,-1 0 0,1 1 0,-1-1 0,1 0 0,-1 0 0,1 1 0,-1-1 0,1 0 0,-1 0 0,1 0 0,0 1 0,-1-1 0,2 0 0,19 3 0,-17-3 0,316 6 0,-184-8 0,-125 2 80,3 0-562,1-1 0,15-1 1,-13-2-6345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3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17 24575,'0'-1'0,"0"0"0,0 1 0,1-1 0,-1 1 0,0-1 0,1 1 0,-1-1 0,0 1 0,1-1 0,-1 1 0,1-1 0,-1 1 0,1 0 0,-1-1 0,1 1 0,-1 0 0,1-1 0,-1 1 0,1 0 0,-1 0 0,1-1 0,0 1 0,-1 0 0,2 0 0,18-4 0,-19 4 0,15-2 0,0 2 0,0 0 0,0 0 0,0 2 0,1 0 0,-1 1 0,-1 0 0,1 2 0,-1-1 0,25 12 0,1-3 0,-36-13 0,0 1 0,1 1 0,-1-1 0,0 1 0,0 0 0,0 0 0,0 0 0,0 1 0,0-1 0,-1 1 0,1 0 0,-1 1 0,0-1 0,0 1 0,4 4 0,-7-6 0,0-1 0,0 1 0,0 0 0,0-1 0,-1 1 0,1-1 0,-1 1 0,1 0 0,-1 0 0,0-1 0,0 1 0,1 0 0,-1 0 0,0-1 0,-1 1 0,1 0 0,-1 2 0,0 1 0,0-1 0,-1 0 0,1 0 0,-1 0 0,0 0 0,-5 7 0,-2 0 0,0 0 0,-1-1 0,-17 15 0,-1-4 0,-1-1 0,-1-1 0,0-1 0,-2-2 0,0-1 0,-68 21 0,68-24-1365,7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4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24575,'767'0'-1365,"-741"0"-5461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4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24575,'1'-1'0,"0"0"0,0 0 0,0 0 0,0 0 0,0 0 0,0 1 0,1-1 0,-1 0 0,0 1 0,0-1 0,1 1 0,-1 0 0,0-1 0,1 1 0,-1 0 0,1 0 0,2 0 0,-2-1 0,4 1 0,0 0 0,0-1 0,0 2 0,0-1 0,0 1 0,0 0 0,-1 0 0,1 1 0,10 3 0,50 27 0,-48-22 0,-6-4 0,124 71 0,-117-64 0,-1 0 0,0 1 0,-1 0 0,27 31 0,-42-44 0,-1 0 0,0 1 0,0-1 0,0 0 0,0 1 0,0-1 0,0 1 0,0 0 0,-1-1 0,1 1 0,0 0 0,-1-1 0,1 1 0,-1 0 0,0-1 0,1 1 0,-1 0 0,0 0 0,0 0 0,0-1 0,-1 3 0,0-1 0,-1 0 0,1-1 0,-1 1 0,1-1 0,-1 1 0,0-1 0,0 0 0,0 0 0,0 0 0,0 0 0,-1 0 0,-4 3 0,-10 6 0,-1 0 0,-1-1 0,-28 11 0,-67 18 0,38-14 0,21-5-1365,11-4-5461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4:4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5:5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24575,'0'-1'0,"0"0"0,1 0 0,-1 1 0,1-1 0,-1 0 0,1 0 0,-1 1 0,1-1 0,-1 0 0,1 1 0,0-1 0,-1 1 0,1-1 0,0 1 0,0-1 0,-1 1 0,1-1 0,0 1 0,0 0 0,0 0 0,-1-1 0,1 1 0,0 0 0,0 0 0,0 0 0,1 0 0,25-3 0,-21 4 0,1 0 0,0 1 0,-1 0 0,1 0 0,-1 0 0,0 0 0,0 1 0,0 0 0,0 1 0,10 7 0,-14-10 0,0 0 0,0 1 0,0-1 0,0 1 0,-1-1 0,1 1 0,0 0 0,-1 0 0,0 0 0,1 0 0,-1 0 0,0 0 0,0 0 0,0 0 0,0 1 0,0-1 0,-1 0 0,1 0 0,-1 1 0,0-1 0,1 1 0,-1-1 0,0 0 0,0 1 0,0-1 0,-1 0 0,1 1 0,-1-1 0,1 0 0,-1 1 0,0-1 0,0 0 0,-1 3 0,-18 23 0,-9 15 0,27-40 0,1-1 0,0 1 0,-1 0 0,1-1 0,1 1 0,-1 0 0,0 0 0,1-1 0,-1 1 0,1 0 0,0 0 0,0 0 0,0 0 0,0 3 0,2-3 0,-1 0 0,1 0 0,-1 0 0,1 0 0,0 0 0,0-1 0,0 1 0,0 0 0,1-1 0,-1 0 0,1 1 0,0-1 0,2 2 0,-1-2 0,-1 1 0,1 0 0,-1 0 0,0 0 0,0 1 0,0-1 0,5 8 0,-6-5 0,0-1 0,-1 1 0,0-1 0,0 1 0,0-1 0,0 1 0,-1 0 0,0 0 0,0-1 0,-1 1 0,0 0 0,0-1 0,0 1 0,0-1 0,-5 10 0,3-4 0,-2-1 0,0 0 0,0 0 0,-1-1 0,0 1 0,0-1 0,-10 9 0,-22 18-1365,21-22-5461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6:0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24575,'1'-3'0,"1"1"0,0 0 0,0 0 0,0-1 0,0 2 0,1-1 0,-1 0 0,0 0 0,1 1 0,-1-1 0,1 1 0,0 0 0,-1-1 0,1 1 0,0 1 0,0-1 0,0 0 0,-1 1 0,6-1 0,1 0 0,-1 0 0,1 1 0,0 0 0,0 1 0,11 1 0,-15-1 0,0 0 0,-1 0 0,1 1 0,0 0 0,0 0 0,-1 0 0,1 0 0,-1 1 0,0-1 0,1 1 0,-1 0 0,-1 1 0,1-1 0,0 1 0,-1-1 0,0 1 0,0 0 0,0 0 0,5 9 0,-6-8 0,0 0 0,-1 1 0,1-1 0,-1 0 0,0 1 0,0-1 0,-1 1 0,0-1 0,0 1 0,0-1 0,0 1 0,-1-1 0,0 1 0,0-1 0,-1 0 0,1 1 0,-1-1 0,-3 5 0,2-1 0,0 0 0,0 1 0,1-1 0,0 1 0,1-1 0,0 1 0,1 0 0,-1 0 0,2-1 0,1 14 0,0 36 0,-2-56 0,0 0 0,-1 1 0,1-1 0,-1 0 0,0 0 0,0 0 0,0 0 0,-1 1 0,1-1 0,-1-1 0,0 1 0,1 0 0,-1 0 0,-1-1 0,1 1 0,0-1 0,0 1 0,-1-1 0,0 0 0,1 0 0,-1 0 0,0-1 0,0 1 0,-5 2 0,-6 1 0,0 0 0,-1-1 0,0 0 0,-18 1 0,9 0 0,-25 4-1365,8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63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6:0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1046 40 24575,'-1'-2'0,"1"1"0,0 0 0,-1-1 0,1 1 0,-1 0 0,0 0 0,1 0 0,-1-1 0,0 1 0,0 0 0,0 0 0,0 0 0,0 0 0,0 0 0,0 0 0,0 1 0,0-1 0,0 0 0,-1 0 0,1 1 0,0-1 0,0 1 0,-1-1 0,1 1 0,-2-1 0,-36-7 0,-8 4 0,-1 1 0,-49 6 0,13-1 0,-251 14 0,131 18 0,197-32 0,0 0 0,0 1 0,1 0 0,0 0 0,-1 1 0,1 0 0,0 0 0,1 0 0,-1 1 0,1 0 0,0 0 0,0 0 0,0 1 0,1-1 0,0 1 0,0 0 0,-3 8 0,-3 4 0,2 0 0,0 1 0,1 0 0,-8 36 0,9-27 0,2-1 0,1 1 0,1 0 0,1 0 0,2 0 0,0 0 0,2-1 0,12 49 0,-10-59 0,1 1 0,1-2 0,1 1 0,0-1 0,1 0 0,1 0 0,1-1 0,0-1 0,0 1 0,2-2 0,-1 0 0,2 0 0,0-2 0,0 1 0,1-2 0,1 0 0,0-1 0,0 0 0,0-1 0,1-1 0,0-1 0,1 0 0,-1-1 0,23 2 0,93 7 0,0-6 0,168-11 0,-293 3 0,-1 0 0,1-1 0,0 0 0,-1-1 0,1 0 0,-1 0 0,0 0 0,0-1 0,1 0 0,-2 0 0,1-1 0,0 0 0,-1 0 0,0-1 0,0 1 0,0-1 0,0-1 0,7-8 0,-3 1 0,0 0 0,-1 0 0,0-1 0,-1 0 0,-1-1 0,0 0 0,-1 0 0,-1-1 0,0 1 0,-1-1 0,-1 0 0,0 0 0,-1-1 0,-1-26 0,-1 20 0,-2 1 0,0 0 0,-2 0 0,0 0 0,-2 0 0,0 1 0,-1-1 0,-2 2 0,0-1 0,-15-24 0,13 26 0,4 6 0,0 1 0,-1 1 0,-11-14 0,16 22 0,0 0 0,0 0 0,0 0 0,-1 1 0,1-1 0,-1 1 0,0 0 0,1 0 0,-1 0 0,0 0 0,0 1 0,0 0 0,0 0 0,-9-2 0,-51 3-468,54 0-429,-15 1-5929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6:1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3 24575,'0'0'0,"0"0"0,0 0 0,0 0 0,0 0 0,0 0 0,0 0 0,1 0 0,-1 0 0,0 0 0,0 0 0,0 0 0,0 0 0,0 0 0,0 0 0,1 0 0,-1 0 0,0 0 0,0 0 0,0 0 0,0 0 0,0 0 0,0 0 0,1 0 0,-1 0 0,0 0 0,0 0 0,0 0 0,0 0 0,0 0 0,0 0 0,0 0 0,1 0 0,-1 0 0,0 0 0,0-1 0,0 1 0,0 0 0,0 0 0,0 0 0,0 0 0,0 0 0,0 0 0,0 0 0,0-1 0,0 1 0,1 0 0,-1 0 0,0 0 0,0 0 0,6 13 0,-6-7 0,1 0 0,-1 0 0,0 0 0,0 0 0,-1 0 0,1-1 0,-1 1 0,-1 0 0,1 0 0,-3 5 0,-26 58 0,24-55 0,-7 15 0,1-4 0,-17 30 0,24-47 0,0-1 0,0 0 0,-1-1 0,1 1 0,-2-1 0,1 0 0,-1 0 0,-8 5 0,-17 6 0,0-2 0,0-1 0,-52 14 0,-3 2 0,13 1 178,33-12-564,0-3 1,-1-1-1,-58 12 0,81-24-6440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26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24575,'0'-1'0,"1"0"0,-1 0 0,1 1 0,-1-1 0,1 0 0,0 1 0,-1-1 0,1 1 0,0-1 0,-1 1 0,1-1 0,0 1 0,0-1 0,-1 1 0,1 0 0,0-1 0,0 1 0,0 0 0,0 0 0,0 0 0,-1 0 0,1-1 0,0 1 0,0 0 0,0 0 0,0 1 0,0-1 0,0 0 0,-1 0 0,1 0 0,0 1 0,0-1 0,0 0 0,0 1 0,-1-1 0,1 1 0,0-1 0,0 1 0,-1-1 0,1 1 0,1 0 0,-1 2 0,1-1 0,-1 1 0,1 0 0,-1-1 0,0 1 0,0 0 0,0 0 0,0 0 0,0 0 0,-1 0 0,1 5 0,-1 6 0,0-1 0,-1 1 0,-1-1 0,0 1 0,-7 24 0,-28 64 0,34-96 0,2-4 0,0 0 0,0 0 0,1 1 0,-1-1 0,0 0 0,1 0 0,-1 1 0,1-1 0,0 0 0,0 1 0,0-1 0,0 0 0,0 0 0,1 1 0,-1-1 0,1 0 0,1 4 0,-1-4 0,0 0 0,1 0 0,-1 0 0,1-1 0,-1 1 0,1-1 0,0 1 0,0-1 0,0 0 0,-1 0 0,1 0 0,0 0 0,1 0 0,-1 0 0,0 0 0,0-1 0,0 1 0,3 0 0,10 1 0,0 0 0,21 0 0,19 2 0,139 35 0,-145-28 0,-27-6-455,0 1 0,33 14 0,-28-8-6371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1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2004 429 24575,'0'-17'0,"1"0"0,-2-1 0,0 1 0,0-1 0,-6-17 0,6 29 0,-1 0 0,0 0 0,-1 0 0,1 1 0,-1-1 0,0 1 0,-1 0 0,1 0 0,-1 0 0,0 0 0,0 1 0,-1-1 0,1 1 0,-1 0 0,-9-5 0,-11-6 0,0 2 0,-1 0 0,-1 2 0,0 1 0,0 1 0,-1 2 0,-35-6 0,15 7 0,0 1 0,0 3 0,-79 6 0,109-2 0,-1 0 0,1 2 0,0 0 0,0 1 0,1 1 0,0 0 0,-21 12 0,13-4 0,1 1 0,1 1 0,0 2 0,-20 19 0,-140 146 0,46-31 0,122-134 0,1 0 0,1 1 0,0 0 0,1 1 0,2 0 0,-15 40 0,5-15 0,-82 145 0,89-165 0,2 1 0,1 0 0,1 1 0,1 0 0,-7 43 0,4-21 0,-101 318 0,70-245 0,8-25 0,-55 106 0,67-155 0,2 0 0,3 1 0,1 1 0,3 0 0,2 1 0,-8 96 0,-31 194 0,27-213 0,12-48 0,-1 104 0,14 82 0,1-87 0,-3-153 0,0 17 0,1 0 0,13 83 0,-1-63 0,27 109 0,-33-146 0,2-1 0,1 0 0,1-1 0,23 37 0,219 371 0,-241-406 0,11 34 0,-16-40 0,0-1 0,1 0 0,2 0 0,13 21 0,28 40 0,-4 2 0,48 115 0,-23-68 0,-5-11 0,-41-70 0,1 0 0,3-2 0,2-1 0,66 72 0,-72-91 0,1-2 0,2 0 0,53 33 0,99 44 0,-155-88 0,87 54 0,16 7 0,-83-53 0,1-2 0,0-3 0,1-1 0,83 14 0,-56-19 0,1-3 0,108-4 0,-95-3 0,95 13 0,-47-3 0,199-11 0,-318-1 0,-1-1 0,0 0 0,0-1 0,0-1 0,-1-1 0,0 0 0,0-1 0,26-15 0,-7 0 0,-2 0 0,51-46 0,-39 24 0,58-72 0,-57 61 0,133-181 0,-170 224 0,60-97 0,3-3 0,-58 93 0,0 1 0,2 0 0,30-26 0,-14 17 0,1 2 0,57-32 0,-67 45 0,1 1 0,0 1 0,0 1 0,1 1 0,40-7 0,50 0 0,135 1 0,-42 4 0,-195 9 0,89-6 0,140-30 0,-226 34 0,0-1 0,27-12 0,-37 13 0,1 0 0,-1-1 0,0 0 0,0 0 0,0-1 0,-1 1 0,1-1 0,6-9 0,3-5 0,-2-1 0,-1 0 0,0-1 0,-1 0 0,10-30 0,32-117 0,43-331 0,-69 159 0,-26-6 0,-2 232 0,1-78 0,-2-228 0,-3 344 0,-2-1 0,-4 1 0,-3 1 0,-3 0 0,-4 1 0,-3 1 0,-44-93 0,-247-505 0,280 604 0,-57-80 0,-54-50 0,19 6 0,4 5 0,-142-132 0,257 310 0,0 1 0,0 0 0,0 0 0,-1 1 0,0 0 0,0 0 0,0 1 0,-17-6 0,-4 0 0,-48-9 0,29 8 0,11 2 0,-186-53 0,156 40 0,-80-38 0,-10-8 0,123 56 0,-1 2 0,-59-10 0,18 10 0,-84 1 0,-78 10 0,151 2 0,-219-2 0,-162 4 0,451-4 0,1 1 0,0 1 0,0 1 0,0 1 0,1 0 0,-1 1 0,1 0 0,0 2 0,-24 12 0,3 1-1365,3-1-5461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1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3931 217 24575,'-1'-5'0,"1"1"0,-1 0 0,1-1 0,-1 1 0,-1 0 0,1 0 0,-1 0 0,1 0 0,-1 0 0,0 0 0,0 0 0,-1 1 0,1-1 0,-1 1 0,0 0 0,0 0 0,0-1 0,-4-2 0,1 2 0,0-1 0,-1 1 0,1 0 0,-1 0 0,0 1 0,0 0 0,0 0 0,-1 1 0,-11-3 0,-610-61 0,360 46 0,-515 4 0,526 18 0,229-1 0,-259 8 0,257-4 0,0 2 0,1 1 0,0 2 0,-49 21 0,20-7 0,23-10 0,-148 61 0,152-60 0,0 3 0,0 0 0,-40 32 0,28-15 0,0 2 0,3 2 0,-67 80 0,87-87 0,2 0 0,1 2 0,-24 64 0,-3 4 0,-134 333 0,33-71 0,107-265 0,-36 134 0,50-144 0,8-22 0,3 0 0,-6 95 0,11 202 0,10-254 0,1-64 0,2 0 0,13 67 0,33 89 0,-20-86 0,-10-33 0,3-2 0,52 121 0,-56-165 0,29 40 0,-29-49 0,-1 1 0,23 52 0,9 48 0,67 152 0,55 49 0,-125-241 0,-31-54 0,2-2 0,39 54 0,7 2 0,-44-57 0,2-2 0,1-1 0,1-1 0,47 43 0,-32-40 0,2-2 0,1-2 0,0-2 0,2-1 0,79 30 0,58 9 0,286 60 0,-292-95 0,81 19 0,-50-6 0,-27-6 0,-49-9 0,13 4 0,-91-17 0,0-2 0,96 8 0,351-16 0,-252-5 0,-201 2 0,0-2 0,63-12 0,-88 10 0,0-1 0,-1-1 0,0 0 0,-1-2 0,1-1 0,-1 0 0,27-19 0,-20 10 0,-2 4 0,-2-2 0,0-1 0,0-1 0,-2 0 0,20-25 0,-19 17 0,-2-1 0,-1-1 0,-2 0 0,0-1 0,-2-1 0,-1-1 0,-2 0 0,9-35 0,10-69 0,-5-2 0,-6 0 0,1-159 0,-19 241 0,19-339 0,8-455 0,-28 572 0,-10-508 0,8 747 0,-3-117 0,-36-209 0,-2 165 0,-20-131 0,27-51 0,-1-7 0,28 302 0,5 38 0,-1 1 0,-17-63 0,20 106 0,1 0 0,-1 0 0,0 0 0,0 0 0,-1 1 0,1-1 0,-1 1 0,1 0 0,-1 0 0,0 0 0,0 0 0,-1 0 0,1 1 0,-1-1 0,1 1 0,-1 0 0,0 0 0,1 0 0,-8-2 0,-5-1 0,-1 0 0,0 1 0,-24-2 0,-102-6 0,-232 10 0,259 5 0,96-3 49,-4 0-332,0 0 0,0 2 0,0 1 1,-30 7-1,23 0-6543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3655 1 24575,'-2'0'0,"-1"1"0,1-1 0,1 1 0,-1 0 0,0 0 0,0-1 0,0 1 0,0 1 0,1-1 0,-1 0 0,0 0 0,1 1 0,-1-1 0,1 0 0,-1 1 0,-1 2 0,-3 2 0,-50 53 0,-73 66 0,-98 70 0,-104 88 0,-550 507 0,811-725 0,-2-3 0,-110 71 0,-354 199 0,432-265 0,3 4 0,-125 114 0,26-16 0,188-159 0,-41 37 0,-83 98 0,29-29 0,24-19 341,-2 3-2047,59-76-5120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5223 2125 24575,'-120'1'0,"-309"-12"0,-440-115-3228,450 57 2149,-127-22 952,7-31 0,429 90 2408,-124-56-1,-241-74-2280,346 123 0,-2 2 0,-102-36 0,161 40 0,52 23 0,0 0 0,-1 2 0,0 0 0,0 1 0,-35-6 0,29 7 0,0 0 0,0-2 0,-42-18 0,45 16 0,-1 0 0,0 2 0,-1 1 0,-29-5 0,-16 8 0,-78 4 0,-15 0 0,164 0 0,-7 0 0,0-1 0,0 0 0,0 0 0,-8-3 0,13 4 0,1 0 0,-1-1 0,1 1 0,0-1 0,0 0 0,-1 1 0,1-1 0,0 0 0,0 0 0,0 0 0,0 0 0,0 0 0,0 0 0,0 0 0,0 0 0,0 0 0,0 0 0,1-1 0,-1 1 0,0 0 0,1-1 0,-1 1 0,1 0 0,0-1 0,-1 1 0,1-1 0,0-1 0,0-2 0,1-1 0,-1 0 0,1 1 0,1-1 0,-1 1 0,1-1 0,0 1 0,0 0 0,1 0 0,0 0 0,-1 0 0,2 0 0,3-4 0,4-5 0,1 0 0,26-22 0,114-86 0,-75 62 0,-69 54 0,4-2 0,0-2 0,0 1 0,-1-2 0,-1 1 0,0-2 0,0 1 0,15-26 0,-12 15 0,1 0 0,1 2 0,0 0 0,32-31 0,83-65 0,-44 43 0,39-28 0,-108 85 0,20-25 0,-27 29 0,1 0 0,0 0 0,1 1 0,21-15 0,-6 8 0,28-24 0,-160 113 0,-258 243 0,307-262 0,21-21 0,2 2 0,-32 39 0,43-45 0,-44 39 0,45-47 0,2 0 0,0 2 0,-29 40 0,20-23 0,21-30 0,1 0 0,0 0 0,0 1 0,1-1 0,0 1 0,1 1 0,-4 10 0,7-19 0,1-1 0,0 0 0,0 0 0,0 1 0,0-1 0,0 0 0,0 0 0,-1 1 0,1-1 0,0 0 0,0 0 0,0 1 0,0-1 0,0 0 0,0 0 0,0 1 0,0-1 0,0 0 0,0 0 0,0 1 0,0-1 0,1 0 0,-1 0 0,0 1 0,0-1 0,0 0 0,0 0 0,0 1 0,0-1 0,1 0 0,-1 0 0,0 0 0,0 1 0,0-1 0,0 0 0,1 0 0,-1 0 0,0 0 0,0 1 0,1-1 0,-1 0 0,0 0 0,0 0 0,1 0 0,-1 0 0,0 0 0,0 0 0,1 0 0,-1 0 0,0 0 0,0 0 0,1 0 0,-1 0 0,1 0 0,19-7 0,16-14 0,0-1 0,45-37 0,-28 20 0,198-147 0,-242 180-273,0 0 0,0 1 0,1 0 0,18-7 0,-4 6-6553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2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3036 24575,'2'0'0,"0"0"0,-1 0 0,1-1 0,0 1 0,-1-1 0,1 1 0,0-1 0,-1 0 0,1 0 0,-1 0 0,1 0 0,-1 0 0,1 0 0,-1 0 0,0 0 0,2-2 0,19-26 0,-14 17 0,191-300 0,130-243 0,41 33 0,-307 444 0,122-114 0,-139 150 0,3 3 0,1 2 0,101-56 0,-51 45 0,2 4 0,1 5 0,126-29 0,-114 32 0,126-57 0,-192 75 0,1 3 0,1 1 0,66-8 0,-8 2 0,-71 12 0,210-54 0,-109 19 0,-56 20 0,0-5 0,110-53 0,-136 53 0,2 2 0,77-22 0,124-19 0,33-7 0,-146 37 0,106-11 0,-102 24 0,63-12 0,11-2 0,-151 27-333,1 3-1,146 5 0,-203 3-30,7 0-6462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4:2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24575,'11'9'0,"-1"-1"0,2 0 0,-1 0 0,1-1 0,0-1 0,0 0 0,1-1 0,13 4 0,4 3 0,450 189 0,-434-183 0,-27-11 0,-1 0 0,28 17 0,-44-22 0,0-1 0,0 1 0,0 0 0,0 1 0,0-1 0,0 0 0,-1 1 0,1-1 0,-1 1 0,0-1 0,1 1 0,-1-1 0,0 1 0,-1 0 0,1 0 0,0 0 0,-1-1 0,1 6 0,0 6 0,-1 1 0,-3 21 0,2-15 0,0-2 0,1 7 0,-2-1 0,0 0 0,-1 0 0,-2 0 0,-1 0 0,-12 34 0,2-25 0,-1 0 0,-25 35 0,30-51 0,-1-1 0,0 0 0,-2-1 0,0-1 0,-24 19 0,1-5-1365,4-5-5461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2.7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24575,'1'-13'0,"3"11"0,-2 4 0,-1 0 0,1 0 0,-1 0 0,0 0 0,1 0 0,-1 0 0,0 1 0,1 2 0,15 43 0,-1 0 0,18 100 0,-18-71 0,28 83 0,-42-155 0,5 24-273,-1 1 0,-1-1 0,-2 1 0,0 34 0,-2-36-6553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 24575,'8'-4'0,"7"-1"0,8 0 0,-3 1 0,-6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4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24575,'5'-5'0,"6"-2"0,1 20 0,-1 18 0,2 17 0,0 15 0,-4 6 0,7 7 0,1-6 0,-3-5 0,-3-8 0,-5-14-8191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5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24575,'0'10'0,"0"7"0,10 21 0,8 13 0,0 3 0,3 2 0,2-4 0,-3-6 0,-5 3 0,1-6 0,1-6 0,-2-4 0,-3-8-8191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6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6 377 24575,'1'-2'0,"-1"0"0,1 0 0,0 1 0,0-1 0,1 0 0,-1 1 0,0 0 0,0-1 0,1 1 0,-1-1 0,1 1 0,-1 0 0,1 0 0,0 0 0,-1 0 0,1 0 0,0 0 0,0 1 0,3-2 0,-4 2 0,1 0 0,-1 0 0,1 0 0,-1 0 0,1 1 0,-1-1 0,1 1 0,-1-1 0,1 1 0,-1-1 0,1 1 0,-1 0 0,0-1 0,1 1 0,-1 0 0,0 0 0,0 0 0,1 0 0,-1 0 0,0 0 0,0 1 0,0-1 0,-1 0 0,1 0 0,0 1 0,0 1 0,8 14 0,-1 0 0,-1 0 0,6 22 0,-9-23 0,1 0 0,1-1 0,1 1 0,0-1 0,11 15 0,-16-27 0,-1-1 0,1 0 0,0 0 0,0 0 0,0 0 0,0 0 0,1-1 0,-1 1 0,0 0 0,1-1 0,-1 0 0,1 0 0,0 0 0,-1 0 0,1 0 0,0 0 0,0 0 0,-1-1 0,1 0 0,0 1 0,0-1 0,0 0 0,-1-1 0,1 1 0,0 0 0,0-1 0,0 1 0,-1-1 0,1 0 0,0 0 0,-1 0 0,1 0 0,3-3 0,5-2 0,1-1 0,-1-1 0,0 0 0,0-1 0,16-17 0,-8 5 0,-2-2 0,-1 1 0,0-2 0,-2 0 0,-1-1 0,-1 0 0,-1-1 0,-1-1 0,-1 1 0,-2-1 0,7-44 0,-12 60 0,-1 0 0,0 0 0,0-1 0,-1 1 0,-1 0 0,0 0 0,-5-21 0,5 28 0,0 0 0,0 1 0,-1-1 0,0 0 0,0 1 0,0-1 0,0 1 0,0 0 0,-1 0 0,0 0 0,1 0 0,-1 0 0,0 0 0,-1 1 0,1-1 0,0 1 0,-1 0 0,1 0 0,-1 0 0,1 1 0,-1-1 0,0 1 0,0 0 0,-7-1 0,-14-1 0,1 1 0,0 1 0,-46 5 0,9 0 0,51-4 0,0 1 0,0 0 0,0 1 0,0 0 0,0 1 0,1 0 0,-1 0 0,1 1 0,-1 0 0,1 1 0,-9 6 0,13-7 0,-1 0 0,1 1 0,-1-1 0,1 1 0,1 1 0,-1-1 0,1 1 0,0-1 0,0 1 0,0 0 0,1 1 0,0-1 0,0 1 0,1-1 0,0 1 0,-3 11 0,1 23 39,1-1 1,6 78-1,0-36-1522,-3-59-5343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8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24575,'0'-5'0,"5"-2"0,7 11 0,5 8 0,0 13 0,3 6 0,1 13 0,3 3 0,2-1 0,-3 0 0,-6-6-8191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39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0 288 24575,'6'6'0,"-1"1"0,0 0 0,0 0 0,6 12 0,10 17 0,-15-28 0,16 21 0,41 43 0,-57-66 0,1 1 0,0-1 0,0-1 0,1 1 0,-1-1 0,1 0 0,0-1 0,0 0 0,1 0 0,-1-1 0,1 0 0,9 2 0,-11-5 0,0 0 0,-1 0 0,1-1 0,-1 1 0,1-2 0,-1 1 0,0-1 0,0 0 0,1 0 0,-1 0 0,0-1 0,-1 0 0,1 0 0,8-6 0,8-8 0,-1 0 0,20-20 0,-35 31 0,12-11 0,8-6 0,-2-1 0,0-1 0,25-37 0,-44 55 0,0-1 0,0 0 0,-1 0 0,0-1 0,0 1 0,-1-1 0,0 0 0,-1 0 0,0 0 0,0 0 0,-1 0 0,0 0 0,0-1 0,-1 1 0,-1 0 0,1 0 0,-4-13 0,3 17 0,-1 1 0,0-1 0,-1 0 0,1 1 0,-1-1 0,0 1 0,0 0 0,0 0 0,-1 0 0,1 0 0,-1 0 0,0 1 0,0 0 0,0 0 0,0 0 0,-1 0 0,1 1 0,-1-1 0,0 1 0,-5-2 0,-10-3 0,-1 1 0,0 1 0,-31-5 0,21 6 0,0 2 0,0 0 0,-58 6 0,85-3 17,0-1 0,0 1 0,0 0 1,0 1-1,-1-1 0,2 1 0,-1 0 0,0 0 0,0 0 0,0 0 0,1 0 0,0 1 0,-1 0 0,1 0 0,0 0 0,0 0 0,0 0 0,1 1 1,-4 4-1,1 1-261,0 1 0,1 0 0,0 0 0,0 0 1,1 1-1,-3 13 0,0 15-6582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45.3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2318 24575,'3'0'0,"-1"-1"0,0 1 0,0-1 0,0 1 0,0-1 0,0 0 0,0 0 0,0 0 0,0 0 0,0-1 0,0 1 0,-1 0 0,1-1 0,0 1 0,-1-1 0,1 0 0,-1 1 0,0-1 0,2-3 0,3-4 0,-1 1 0,7-19 0,3-18 0,-1-1 0,9-62 0,-1 5 0,15-41 0,7 2 0,6 2 0,71-142 0,-79 202 0,74-106 0,-36 66 0,-41 59 0,92-110 0,48-30 0,-159 183 0,2 0 0,0 2 0,1 0 0,1 1 0,0 2 0,49-20 0,-48 24 0,0 1 0,0 1 0,46-7 0,-67 14 0,25-7 0,-1-1 0,-1-1 0,34-17 0,48-15 0,-105 40 0,259-63 0,-199 58 0,94 1 0,-2 0 0,101-31 0,-152 18 0,116-4 0,453 18 0,-388 6 0,1362-1 0,-1577 0 0,0 4 0,0 2 0,0 4 0,-1 2 0,112 38 0,52 35 0,-168-58 0,97 56 0,-147-74 0,-1 1 0,0 1 0,-1 0 0,0 1 0,-1 0 0,19 25 0,-2 5 0,26 47 0,-7-7 0,30 43 0,172 252 0,-131-242 0,-78-91 0,48 63 0,40 61 0,-105-141 0,1-2 0,1 0 0,52 36 0,78 54 0,-77-55 0,92 54 0,-126-90 0,85 32 0,-111-49-455,-1 1 0,31 20 0,-27-14-6371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46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443 0 24575,'6'12'0,"1"0"0,16 20 0,2 4 0,146 224 0,-155-239 0,31 31 0,-32-37 0,-1 1 0,-1 0 0,12 19 0,-22-30 0,0 0 0,-1 0 0,0 0 0,0 0 0,0 0 0,-1 1 0,0-1 0,0 1 0,0-1 0,0 1 0,-1 0 0,0-1 0,-1 1 0,1-1 0,-1 1 0,0-1 0,0 1 0,0-1 0,-1 1 0,0-1 0,0 0 0,-1 0 0,1 0 0,-1 0 0,-6 8 0,-4 3 0,0-1 0,0 0 0,-1-1 0,-1 0 0,-33 22 0,16-16 0,-1 0 0,-1-3 0,0 0 0,-1-3 0,-1-1 0,-1-1 0,1-2 0,-59 8 0,-93 10 0,177-26-170,1 1-1,-1 0 0,1 0 1,0 1-1,0 0 0,0 1 1,-10 6-1,-7 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49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24575,'19'16'0,"1"0"0,0-2 0,1 0 0,0-2 0,44 19 0,-6-2 0,51 34 0,16 8 0,-4-12 0,-43-22 0,130 82 0,-151-79 0,2-3 0,1-2 0,2-3 0,104 37 0,121 39 0,392 100 0,-509-166 0,178 41 0,6-29 0,35-52 0,-224-6 0,1084 2 0,-686 3 0,-543-1 0,1-1 0,-1 0 0,0-2 0,1 0 0,-1-1 0,0-2 0,-1 0 0,0-1 0,24-11 0,133-56 0,-175 73 0,57-28 0,1 3 0,112-33 0,204-23 0,-308 67 0,-10 2 0,0-1 0,-1-3 0,72-33 0,41-52 0,-105 60 0,92-61 342,-119 75-1196,66-62 1,-79 62-5973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49.8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24575,'190'11'0,"-57"-1"0,72-7 0,28 2 0,-228-5 0,-1 0 0,1 1 0,-1-1 0,1 1 0,-1 0 0,1 1 0,-1-1 0,1 1 0,-1 0 0,0 0 0,0 0 0,0 0 0,0 1 0,-1-1 0,1 1 0,0 0 0,-1 1 0,6 5 0,-5-2 0,0 0 0,0 1 0,0-1 0,-1 1 0,0-1 0,-1 1 0,0 0 0,0 0 0,1 15 0,2 33 0,-3 0 0,-10 108 0,8-160-85,-1 0 0,1 0-1,-1 0 1,0 0 0,0 0-1,0 0 1,-1-1 0,1 1-1,-1 0 1,0-1 0,0 0-1,0 1 1,-1-1 0,1 0-1,-4 3 1,-18 15-6741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52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24575,'5'-5'0,"11"-2"0,7 11 0,6 13 0,-4 14 0,-5 11 0,-1 8 0,-4 10 0,0 4 0,-2 2 0,-3-7 0,-4-8 0,-3-8 0,-1-6 0,-2-5 0,0-8-8191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24575,'0'8'0,"0"7"0,-4 4 0,-6 0 0,0 0 0,-7 9 0,-17 7 0,-10 11 0,-2-4 0,-1 16 0,8-2-8191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53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24575,'6'0'0,"1"0"0,0 0 0,-1 1 0,1 0 0,6 2 0,-10-2 0,-1 0 0,1 0 0,-1 0 0,1 0 0,-1 1 0,0-1 0,0 1 0,1 0 0,-1 0 0,-1 0 0,1 0 0,0 0 0,0 0 0,-1 0 0,3 4 0,1 5 0,0 0 0,0 1 0,-1-1 0,-1 1 0,0 0 0,-1 0 0,2 17 0,0 91 0,-5-93 0,-5 110 0,5-134 0,1-1 0,0 1 0,0-1 0,0 1 0,1-1 0,-1 1 0,0-1 0,1 1 0,0-1 0,-1 1 0,1-1 0,0 1 0,0-1 0,0 0 0,1 0 0,-1 0 0,1 0 0,2 4 0,-1-3 0,1 0 0,-1-1 0,1 1 0,0-1 0,0 1 0,0-1 0,0 0 0,0-1 0,9 3 0,7 1 0,0-2 0,0 0 0,37-1 0,-48-1 0,203-3-471,-180 1-423,41-1-5932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55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24575,'0'5'0,"0"6"0,0 16 0,0 17 0,0 7 0,0 13 0,0 1 0,0 4 0,0-5 0,5-9 0,2-14-8191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7:56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86 24575,'4'-4'0,"7"-8"0,2 0 0,-1 1 0,1 0 0,21-11 0,-32 20 0,1 0 0,0 1 0,0-1 0,0 1 0,0 0 0,0 0 0,0 0 0,0 0 0,0 0 0,0 1 0,0 0 0,0-1 0,1 1 0,-1 0 0,0 1 0,0-1 0,0 1 0,1-1 0,-1 1 0,0 0 0,0 0 0,0 0 0,0 0 0,-1 1 0,1-1 0,0 1 0,0 0 0,-1 0 0,5 4 0,-2-1 0,0 1 0,-1 0 0,0 0 0,0 0 0,0 1 0,-1-1 0,0 1 0,0 0 0,-1 0 0,0 0 0,0 0 0,1 10 0,1 12 0,-1 51 0,-3-66 0,-1 18 0,0-17 0,1 1 0,0-1 0,5 28 0,-4-40 0,-1 1 0,1-1 0,0 0 0,0 1 0,1-1 0,-1 0 0,1 0 0,0 0 0,-1 0 0,1 0 0,1 0 0,-1 0 0,0-1 0,1 1 0,-1-1 0,1 0 0,0 0 0,0 1 0,0-2 0,0 1 0,6 3 0,2-2 52,1 0 1,0 0-1,-1-1 0,1 0 0,22 0 0,64-6-631,-58 1-520,-2 1-5727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1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24575,'1'-1'0,"0"-1"0,0 0 0,0 0 0,0 1 0,0-1 0,0 0 0,0 1 0,1-1 0,-1 1 0,0 0 0,1-1 0,0 1 0,-1 0 0,1 0 0,-1 0 0,1 0 0,0 0 0,0 0 0,0 1 0,2-2 0,-3 2 0,15-7 0,-1 2 0,1 0 0,0 1 0,0 1 0,32-3 0,85 4 0,-95 3 0,-24-1 0,-3-1 0,0 2 0,0-1 0,15 4 0,-23-3 0,1 0 0,-1 0 0,0 0 0,0 0 0,0 1 0,0-1 0,0 1 0,0 0 0,0 0 0,-1 0 0,1 0 0,-1 0 0,1 1 0,-1-1 0,3 5 0,0 1 0,-1 0 0,0 0 0,0 1 0,-1-1 0,0 1 0,0 0 0,-1 0 0,-1 0 0,2 10 0,-1 16 0,-1 37 0,-2-48 0,0 29 0,-3 0 0,-2 0 0,-3-1 0,-15 55 0,-15 19 0,-9 41 0,46-160 0,0 1 0,0 0 0,0 0 0,1 1 0,0 10 0,1-17 0,0 1 0,0-1 0,0 0 0,1 0 0,-1 0 0,1 0 0,0 0 0,-1 0 0,1 0 0,0 0 0,0 0 0,0 0 0,1 0 0,-1 0 0,0-1 0,1 1 0,-1-1 0,1 1 0,-1-1 0,1 1 0,2 1 0,4 1 0,-1-1 0,1 1 0,0-1 0,0-1 0,0 0 0,0 0 0,0 0 0,0-1 0,10 0 0,11 0 0,35-3 0,-53 1-170,-1 0-1,1-1 0,0 0 1,0-1-1,-1 0 0,1 0 1,11-7-1,12-10-6655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1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24575,'5'-4'0,"1"0"0,0 0 0,0 1 0,0 0 0,1 0 0,-1 1 0,1 0 0,0 0 0,8-1 0,-4 0 0,-4 1 0,5-1 0,-1 0 0,1 1 0,14-1 0,-22 3 0,0 0 0,-1 0 0,1 1 0,-1-1 0,1 1 0,-1 0 0,1 0 0,-1 0 0,1 0 0,-1 0 0,0 1 0,0 0 0,0 0 0,0-1 0,4 4 0,-1 2 0,1 0 0,-2 0 0,1 0 0,-1 0 0,0 1 0,0 0 0,-1 0 0,0 0 0,-1 1 0,0-1 0,4 17 0,-1 4 0,-1 2 0,2 34 0,-2 39 0,-5 0 0,-13 108 0,0-131 0,-4-1 0,-29 84 0,39-141 0,6-20 0,-3 9 0,1 0 0,0 0 0,1 1 0,0-1 0,0 14 0,2-25 0,0 1 0,0 0 0,1 0 0,-1-1 0,1 1 0,-1 0 0,1-1 0,-1 1 0,1 0 0,0-1 0,0 1 0,0-1 0,0 1 0,0-1 0,0 0 0,0 1 0,1-1 0,-1 0 0,0 0 0,1 0 0,-1 0 0,1 0 0,-1 0 0,1 0 0,-1-1 0,1 1 0,0 0 0,2 0 0,4 1 0,2 0 0,-1-1 0,0 0 0,11 0 0,-10 0 0,248-3-3,-174-1-1359,0 1-5464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1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56 24575,'-5'-5'0,"4"-1"0,25 0 0,53 1 0,41 1 0,15 2 0,62 1 0,36 0 0,27 1-3798,-7 0 3798,-40 1 0,-48-6 0,-45-1 878,-40 1-878,-22 0 0,-16 2 0,-15 1-5271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1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24575,'0'-5'0,"5"-1"0,6 4 0,6 32 0,5 16 0,3 14 0,3 11 0,-4 23 0,-6 0 0,-1-2 0,2-2 0,-3-11 0,-4-15 0,-4-18-8191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1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24575,'0'-4'0,"1"-1"0,0 1 0,0 0 0,0-1 0,1 1 0,-1 0 0,1 0 0,0 0 0,0 0 0,0 0 0,1 1 0,-1-1 0,6-5 0,5-5 0,26-21 0,-33 29 0,9-7 0,32-26 0,-44 36 0,1 1 0,-1 0 0,0 0 0,1 0 0,-1 1 0,1-1 0,0 1 0,-1 0 0,1 0 0,0 0 0,0 0 0,4 1 0,-6 0 0,0 0 0,0 1 0,0-1 0,0 1 0,0 0 0,0 0 0,0 0 0,-1 0 0,1 0 0,0 0 0,-1 0 0,1 1 0,-1-1 0,1 0 0,-1 1 0,0-1 0,1 1 0,-1 0 0,0-1 0,0 1 0,0 0 0,0 0 0,-1 0 0,1-1 0,0 1 0,0 2 0,2 9 0,0-1 0,3 25 0,-6-34 0,8 97 0,-6 109 0,-3-172 0,-2 17 0,-13 75 0,11-98 0,4-27 0,0 0 0,1 0 0,-1-1 0,1 1 0,0 0 0,1 0 0,-1 0 0,1-1 0,-1 1 0,1 0 0,0 0 0,0-1 0,1 1 0,-1-1 0,1 1 0,0-1 0,0 0 0,3 6 0,0-5 0,-1 0 0,1 0 0,0-1 0,0 1 0,0-1 0,0 0 0,0-1 0,1 1 0,0-1 0,-1 0 0,9 2 0,18 3 0,0-1 0,0-2 0,53 2 0,100-14 0,-176 7 28,0 1 33,1-1 0,-1 0 0,0-1 0,12-3 0,-20 5-104,0-1-1,0 1 1,1 0-1,-1-1 1,0 1-1,0-1 0,0 0 1,0 1-1,0-1 1,0 0-1,0 0 1,0 0-1,0 1 1,0-1-1,0 0 1,0 0-1,-1 0 0,1 0 1,0-1-1,-1 1 1,1 0-1,-1 0 1,1 0-1,-1-1 1,1 1-1,-1 0 1,0 0-1,0-1 0,0 1 1,1 0-1,-1 0 1,0-1-1,-1 1 1,1 0-1,0 0 1,0-1-1,-1 1 1,1-2-1,-16-28-6782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24575,'0'-5'0,"10"-6"0,7-2 0,12 3 0,4 1 0,7 4 0,11-3 0,11-1 0,-5 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2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24575,'0'-4'0,"10"-8"0,12-5 0,23-5 0,12-9 0,-4 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24575,'0'-4'0,"0"-10"0,12-5 0,12-1 0,6 4 0,2 4 0,15 4 0,-1 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3247 539 24575,'0'-1'0,"1"0"0,0 1 0,-1-1 0,1 0 0,0 0 0,-1 0 0,1 0 0,-1 0 0,1 1 0,-1-1 0,0 0 0,1 0 0,-1 0 0,0 0 0,0 0 0,0 0 0,0 0 0,0 0 0,0 0 0,0 0 0,0 0 0,0 0 0,0 0 0,0 0 0,-1 0 0,1 0 0,0 0 0,-1 0 0,1 0 0,-1 0 0,0-1 0,-1-1 0,0 0 0,0 1 0,0-1 0,-1 1 0,1 0 0,0 0 0,-1 0 0,0 0 0,-3-2 0,-16-6 0,-1 1 0,0 1 0,-1 1 0,-46-8 0,23 5 0,-103-25 0,-11-3 0,-219-24 0,-238 53 0,393 13 0,133-5 0,-88 3 0,172-1 0,0 1 0,0-1 0,0 1 0,1 1 0,-1-1 0,0 1 0,1 0 0,0 1 0,-1 0 0,1 0 0,1 1 0,-12 9 0,-3 6 0,1 0 0,-23 30 0,17-19 0,17-20 0,-148 178 0,120-140 0,3 1 0,-30 60 0,-69 191 0,19 12 0,36-95 0,-17 94 0,24 4 0,30-123 0,26-130 0,-50 242 0,24 5 0,5 486 0,36-788 0,5 304 0,26-4 0,-6-182 0,59 170 0,77 110 0,-8-42 0,-113-249 0,32 146 0,-58-199 0,7 45 0,6-1 0,46 119 0,-11-86 0,6-3 0,5-3 0,119 161 0,-163-253 0,43 55 0,-61-84 0,1 1 0,0-2 0,1 0 0,0 0 0,20 11 0,29 12 39,3-2 0,104 35 0,149 25-623,221 8-934,9-34 701,1375 16-206,-1911-82 1023,145-7 0,-133 5 0,0-2 0,0-1 0,-1-1 0,31-12 0,-5-4 220,-1-2 0,-1-2 0,-1-2 0,-1-2 0,41-36 0,190-193 1100,-160 139-925,-6-6 0,120-178 0,-27 37-395,-163 221 0,-2-2 0,-2-1 0,-3-2 0,-1-1 0,-3-2 0,34-89 0,-30 38 0,37-209 0,3-14 0,-11 164 0,-44 125 0,-1-2 0,-3 0 0,-1-1 0,7-46 0,1-119 0,3-24 0,19-205 0,-34 344 0,25-112 0,-3 30 0,36-344 0,-39-2 0,-30-480 0,0 876 0,-35-236 0,28 316 0,-2-1 0,-2 2 0,-2-1 0,-1 2 0,-29-51 0,16 46 0,-2 2 0,-53-61 0,27 36 0,39 49 0,-1 1 0,0 1 0,-2 0 0,0 2 0,-1 0 0,0 2 0,-1 0 0,-1 2 0,-1 0 0,0 2 0,-31-10 0,-30-4 0,0 3 0,-98-11 0,13 3 0,-445-141 0,-34-7 0,579 163 0,9 2 0,-1 2 0,-72-2 0,-526 11 0,341 5 0,114-4 0,-195 3 0,61 35 0,198-17 0,66-12 0,37-5 0,-1 2 0,-41 11 0,72-13-170,0 0-1,1 0 0,-1 1 1,0 0-1,1 1 0,0 0 1,-12 10-1,-6 8-6655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2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24575,'0'5'0,"0"11"0,0 41 0,0 21 0,0 12 0,0 9 0,0-3 0,0-12 0,0-12 0,0-17-8191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49:2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31 24575,'40'37'0,"1"-3"0,87 56 0,-89-64 0,439 260 0,-433-261 0,-44-25 0,0 0 0,0 1 0,-1-1 0,1 0 0,0 1 0,-1-1 0,1 1 0,-1-1 0,1 1 0,-1-1 0,1 1 0,0-1 0,-1 1 0,0-1 0,1 1 0,-1 0 0,1-1 0,-1 1 0,0 0 0,1-1 0,-1 1 0,0 0 0,0 0 0,1 1 0,-2-2 0,0 1 0,0 0 0,1-1 0,-1 1 0,0-1 0,0 1 0,1-1 0,-1 0 0,0 1 0,0-1 0,0 0 0,0 1 0,0-1 0,0 0 0,0 0 0,0 0 0,-1 0 0,-33 3 0,-1-2 0,-45-4 0,18 0 0,-251-3 0,300 6 0,4 0 0,0 0 0,-19-4 0,27 4 0,0 0 0,0-1 0,0 1 0,1-1 0,-1 1 0,0-1 0,1 0 0,-1 0 0,0 0 0,1 0 0,-1 0 0,1 0 0,-1 0 0,1 0 0,0-1 0,0 1 0,-1 0 0,1-1 0,0 1 0,0-1 0,-1-1 0,2 1 0,0 0 0,-1 0 0,1 0 0,0 1 0,0-1 0,0 0 0,0 0 0,0 0 0,0 1 0,0-1 0,1 0 0,-1 0 0,1 0 0,-1 1 0,1-1 0,0 0 0,-1 1 0,1-1 0,2-1 0,23-30 0,-25 31 0,30-28 0,1 2 0,63-43 0,31-26 0,-112 85 0,-1-1 0,-1 0 0,0-1 0,-1-1 0,0 0 0,13-25 0,-14 20 0,-7 11 0,2 0 0,-1 0 0,1 1 0,0 0 0,1 0 0,6-8 0,3 9 0,-15 7 0,1 0 0,-1 0 0,0 0 0,1 0 0,-1 0 0,1 0 0,-1 0 0,0 1 0,1-1 0,-1 0 0,0 0 0,1 1 0,-1-1 0,0 0 0,1 0 0,-1 1 0,0-1 0,0 0 0,1 1 0,-1-1 0,0 0 0,0 1 0,0-1 0,0 1 0,1-1 0,-1 0 0,0 1 0,0-1 0,0 1 0,0-1 0,0 0 0,0 1 0,0-1 0,0 1 0,0-1 0,0 0 0,0 1 0,0-1 0,0 1 0,-1-1 0,1 0 0,0 1 0,-2 10 0,-1 0 0,0-1 0,-1 0 0,0 1 0,0-1 0,-1-1 0,-1 1 0,-7 10 0,1 0 0,-325 479 0,94-195-1365,220-278-5461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3:4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3670 316 24575,'0'0'0,"0"-1"0,0 1 0,0-1 0,0 1 0,-1-1 0,1 1 0,0-1 0,0 1 0,-1-1 0,1 1 0,0-1 0,-1 1 0,1-1 0,0 1 0,-1 0 0,1-1 0,-1 1 0,1 0 0,-1-1 0,1 1 0,-1 0 0,1 0 0,-1 0 0,1-1 0,-1 1 0,0 0 0,-6-4 0,-7-4 0,-23-13 0,-1 1 0,-76-28 0,42 25 0,-2 4 0,0 3 0,0 3 0,-104-4 0,139 16 0,0 0 0,0-3 0,1-1 0,-59-16 0,16-5 0,-134-23 0,155 43 0,0 3 0,-70 5 0,35 0 0,-574-1 0,643-1 0,0 1 0,-1 1 0,1 2 0,0 0 0,-45 15 0,51-9 0,1 0 0,0 1 0,1 1 0,-23 19 0,-12 7 0,-77 40 0,-2 0 0,108-62 0,1 2 0,1 0 0,-28 29 0,35-30 0,0 0 0,2 1 0,0 0 0,1 1 0,1 1 0,0 0 0,2 0 0,0 1 0,2 0 0,-7 25 0,6-9 0,2 0 0,-4 55 0,8 76 0,3-89 0,-11 85 0,-4 6 0,9 211 0,7-215 0,-2-141 0,-1 0 0,-1-1 0,-1 1 0,-2-1 0,0 0 0,-1 0 0,-2 0 0,-11 25 0,-33 96 0,11-27 0,33-97 0,2-1 0,-4 26 0,5-23 0,-12 34 0,-96 288 0,58-173 0,0-3 0,42-116 0,2 0 0,3 0 0,-2 76 0,-4 148 0,-1 18 0,17 714 0,-2-989 0,1-1 0,0 1 0,2-1 0,1 0 0,0 0 0,7 19 0,-6-26 0,0 0 0,1 0 0,0 0 0,1-1 0,0 0 0,1 0 0,0 0 0,1-1 0,16 15 0,15 10 0,1-1 0,2-2 0,1-2 0,93 47 0,-61-36 0,-59-31 0,1 0 0,0-1 0,0 0 0,0-2 0,1 0 0,0-1 0,22 3 0,18-5 0,-39-3 0,0 0 0,37 8 0,-18 1 0,-5 0 0,0-2 0,56 7 0,151-14 0,-17-1 0,-84 14 0,22 0 0,393-12 0,-287-4 0,-264 2 0,154-5 0,-134 3 0,0-2 0,0 0 0,0-2 0,32-12 0,118-58 0,-157 65 0,0 0 0,-1-1 0,0-1 0,-1-1 0,0 0 0,17-22 0,-11 10 0,-1-2 0,-1 0 0,15-31 0,33-87 0,-58 121 0,-2 0 0,0 0 0,-1-1 0,1-27 0,-2-368 0,-9 246 0,-19-141 0,16 64 0,8 178 0,0 42 0,2 0 0,1-1 0,2 1 0,1 1 0,1-1 0,25-58 0,-11 40 0,31-52 0,-43 84 0,-1 0 0,0 0 0,-1-1 0,-2 0 0,0 0 0,0-1 0,3-34 0,21-105 0,-17 100 0,-7 21 0,2-70 0,-7 74 0,2 0 0,0 0 0,10-33 0,8-6 0,-10 39 0,13-68 0,-12 24 0,-2 17 0,2-88 0,2-12 0,1 6 0,-14-476 0,-3 298 0,2-543-1365,0 845-5461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3:4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2630 24575,'0'-10'0,"2"1"0,-1-1 0,1 1 0,1-1 0,0 1 0,6-14 0,0-3 0,98-224 0,-53 129 0,26-74 0,-38 87 0,102-189 0,-80 198 0,3 3 0,82-88 0,184-156 0,-235 255 0,191-126 0,-90 70 0,-70 48 0,-93 71 0,1 0 0,0 3 0,2 1 0,0 2 0,1 1 0,0 2 0,1 2 0,81-10 0,281-61 0,-235 43 0,-115 29 0,0 3 0,63-2 0,107 11 0,-72 1 0,-115-3-1365,-3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3:5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24575,'98'-1'0,"122"3"0,-203 0 0,0 0 0,0 0 0,-1 2 0,1 0 0,-1 1 0,0 1 0,21 10 0,-30-13 0,0 1 0,0 0 0,-1 1 0,1 0 0,-1 0 0,0 0 0,-1 1 0,1 0 0,-1 0 0,0 0 0,0 1 0,-1-1 0,0 1 0,0 0 0,-1 0 0,0 1 0,5 14 0,-6-8 0,0 1 0,-1-1 0,0 1 0,-1 0 0,-1-1 0,0 1 0,-1 0 0,0-1 0,-1 0 0,-10 27 0,-3 1 0,-3-1 0,-28 49 0,41-81 0,0 1 0,0-1 0,-1-1 0,0 1 0,-1-1 0,0-1 0,-10 9 0,-7 1 0,-35 20 0,57-36 0,-5 4 0,1 1 0,-1-1 0,1 1 0,1 1 0,-1-1 0,-8 12 0,-30 47 0,44-64 0,-15 27-341,1 1 0,1 0-1,-14 47 1,12-27-6485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3:5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3:5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7:2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4010 283 24575,'-4'3'0,"-1"0"0,1 0 0,-1 0 0,0-1 0,0 0 0,0 0 0,0 0 0,0-1 0,0 0 0,0 0 0,0 0 0,-8 0 0,-4 1 0,-234 30 0,98-16 0,-369 23 0,283-25 0,0 0 0,-1711-15 0,1941 2 0,1 0 0,0 0 0,0 1 0,0 0 0,0 0 0,0 1 0,0 0 0,0 0 0,1 1 0,-13 8 0,-1 3 0,0 0 0,-20 21 0,24-18 0,0 1 0,2 0 0,0 2 0,-19 35 0,-10 13 0,28-46 0,-45 68 0,53-76 0,1 0 0,0 0 0,1 1 0,-7 24 0,-34 124 0,23-82 0,16-51 0,2 1 0,0-1 0,0 39 0,5 97 0,2-101 0,2 990 0,-3-724 0,-15-23 0,0-8 0,14-221 0,4 170 0,-2-230 0,0 0 0,2 0 0,0 0 0,1-1 0,2 0 0,0 0 0,0 0 0,2 0 0,0-1 0,18 27 0,9 2 0,2-1 0,2-3 0,2-1 0,90 71 0,-28-30 0,57 44 0,177 87 0,-241-156 0,-56-34 0,1-2 0,0-2 0,70 24 0,-67-33 0,84 10 0,-41-8 0,21 8 0,84 13 0,-143-26 0,-1 2 0,0 3 0,68 26 0,-2 0 0,-49-21 0,1-3 0,125 11 0,138-17 0,-312-9 0,1-2 0,-1 0 0,0-1 0,0 0 0,-1-1 0,21-9 0,-9 1 0,-1-1 0,45-30 0,-27 12 0,-3-2 0,0-1 0,-3-3 0,43-50 0,121-181 0,-170 215 0,46-99 0,10-61 0,-65 153 0,33-109 0,22-50 0,-28 110 0,-5-1 0,41-148 0,-54 108 0,-7-2 0,12-237 0,-33-312 0,-7 388 0,1 234 0,-11-86 0,8 134 0,-2-1 0,-2 1 0,0 1 0,-2-1 0,-23-47 0,1 12 0,-42-122 0,-24-172 0,22 70 0,64 239 130,-8-66 1,4 19-1757,10 68-5200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7:2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2901 24575,'53'27'0,"83"39"0,-55-34 0,1-3 0,1-3 0,106 18 0,418 12-2853,-498-53 2475,134-15 0,-169 3-113,0-3 1,127-38 0,-98 13 387,-3-4-1,-1-5 1,99-63-1,266-196 187,387-372-83,-539 379-171,169-104-35,-207 186 2865,-194 147-2089,-3-2 0,-3-5 0,-3-2 0,76-111 0,-104 119-561,54-123 1,-79 156 18,-6 11-311,-1 0-1,-1 0 1,10-47 0,-14 38-6543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07:3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24575,'10'0'0,"46"0"0,28 0 0,53 0 0,36-14 0,8-15 0,-12-11 0,-30-5 0,-39 16 0,-36 32 0,-29 29 0,-21 20 0,-12 9 0,-12 10 0,-4 2 0,1-7 0,1-14-8191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1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1166 24575,'31'-29'0,"2"1"0,0 2 0,2 2 0,47-27 0,158-66 0,-69 38 0,-98 42 0,352-196 0,-404 218 0,0-1 0,-1-2 0,33-36 0,-22 22 0,-1 4 0,2 2 0,64-41 0,8-5 0,-42 23 189,103-86-1743,-134 106-5272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1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24575,'82'12'0,"0"-3"0,125-3 0,-38-2 0,-161-4 0,-1 0 0,1 1 0,0 0 0,-1 1 0,1 0 0,0 0 0,-1 0 0,10 6 0,-12-6 0,-1 1 0,0 0 0,0 0 0,0 1 0,-1-1 0,1 1 0,-1 0 0,0 0 0,0 0 0,0 0 0,0 1 0,-1-1 0,3 8 0,2 5 0,0 2 0,-2-1 0,0 1 0,4 36 0,-2 76 0,-7-124 0,-1 15 0,0 1 0,-2-1 0,0 0 0,-2 0 0,0 0 0,-2 0 0,0-1 0,-1 0 0,-2-1 0,-11 21 0,3-11 0,-2 0 0,-1-1 0,-1-1 0,-2-1 0,-42 38 0,37-42-1365,6-8-5461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2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24575,'0'4'0,"0"12"0,5 8 0,6 18 0,1 13 0,9 6 0,19 17 0,4-1 0,-7-3 0,-4-10 0,-7-10 0,-9-10 0,-3-8 0,-3 0 0,-4-7-8191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2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1717 24575,'7'-4'0,"0"0"0,-1-1 0,10-8 0,-11 8 0,1 0 0,0 1 0,0 0 0,0 0 0,9-4 0,2 1 0,-1 2 0,1 1 0,-1 0 0,1 0 0,1 2 0,-1 0 0,24 1 0,127 16 0,-48-3 0,250-11 0,-334-4 0,1-2 0,-1-1 0,0-2 0,40-14 0,-28 5 0,0-3 0,64-36 0,-39 11 0,86-71 0,-94 66 0,28-27 0,87-93 0,-117 108 0,170-174 0,-208 207 0,-2 0 0,-1-2 0,25-47 0,41-105 0,-59 102 0,7-13 0,25-22 330,-11 22-2025,-35 62-5131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24575,'21'0'0,"114"0"0,180-22 0,-279 17 0,307-52 0,-329 54 0,-5 0 0,-1 1 0,1 1 0,0 0 0,0 0 0,12 0 0,-19 2 0,0-1 0,-1 0 0,1 1 0,0-1 0,0 1 0,0-1 0,-1 1 0,1 0 0,0-1 0,0 1 0,-1 0 0,1 0 0,-1 1 0,1-1 0,-1 0 0,0 0 0,1 1 0,-1-1 0,0 1 0,0-1 0,0 1 0,0-1 0,0 1 0,0 0 0,0-1 0,-1 1 0,1 0 0,-1 0 0,1 0 0,0 3 0,2 22 0,-1 1 0,-2-1 0,-4 46 0,1-38 0,-5 58-682,-37 166-1,29-195-6143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2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24575,'1'0'0,"1"0"0,-1 0 0,1 1 0,-1-1 0,1 1 0,-1-1 0,1 1 0,-1-1 0,0 1 0,1 0 0,-1 0 0,0 0 0,1 0 0,-1 0 0,0 0 0,0 0 0,2 2 0,15 24 0,-16-23 0,30 57 0,40 107 0,7 72 0,-26-75 0,202 726 0,-235-821 0,3-1 0,48 101 0,1 2 0,-57-131 0,-1 1 0,10 63 0,-23-99-151,0 0-1,-1 0 0,1 0 0,-2 1 1,1-1-1,-1 0 0,0 0 1,-3 11-1,-5 6-6674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2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24575,'3'-2'0,"-1"0"0,1 0 0,0 0 0,0 0 0,0 0 0,1 1 0,-1-1 0,0 1 0,1 0 0,-1 0 0,4-1 0,43-3 0,-42 4 0,453-4 0,-292 7 0,3050-1-576,-2323-27 576,-679 22 226,66-6 124,-255 7-350,-1 0 0,-1 1 0,1 1 0,27 2 0,-50 0 0,1 0 0,-1 0 0,1 0 0,-1 1 0,0 0 0,0 0 0,0 0 0,0 0 0,0 0 0,0 1 0,0 0 0,-1 0 0,0 0 0,1 0 0,-1 0 0,0 1 0,0-1 0,-1 1 0,1 0 0,2 7 0,4 7 0,-1 1 0,-1 1 0,7 27 0,-7-20 0,20 66 0,25 83 0,20 48 0,-11 2 0,35 244 0,-75-331 0,60 200 0,-66-281 0,-3 2 0,10 115 0,-21-162 0,1 12 0,0 38 0,-2-60 0,-1 0 0,1 0 0,-1 0 0,1 0 0,-1-1 0,0 1 0,0 0 0,0 0 0,0 0 0,-1-1 0,1 1 0,-1-1 0,0 1 0,0-1 0,1 0 0,-2 0 0,1 0 0,0 0 0,0 0 0,-1 0 0,1 0 0,0-1 0,-4 3 0,-5 0 0,-1 0 0,1 0 0,-1-1 0,-19 3 0,31-6 0,-375 36 0,285-31 0,-364 9 0,236-10 0,-168 16 0,290-14 0,-478 49 0,403-36 0,-477 21 0,0-38 0,603-3 0,-267 11 0,246-3 0,1 3 0,-106 29 0,117-25 0,-1-2 0,-1-2 0,0-4 0,0-1 0,-72-4 0,-327-4 0,448 3 0,1 0 0,-1 0 0,1-1 0,-1 0 0,1 0 0,0-1 0,-1 0 0,1 0 0,-6-3 0,8 3 0,0 0 0,1-1 0,0 1 0,-1-1 0,1 0 0,0 0 0,0 0 0,0 0 0,1-1 0,-1 1 0,1-1 0,0 1 0,0-1 0,0 0 0,-1-4 0,-1-3 0,1 0 0,0 0 0,1 0 0,1-1 0,-1-21 0,6-62 0,0 36 0,-3 41 0,0-301 0,-6 280-1365,-1 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3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24575,'8'-3'0,"1"0"0,-1 1 0,1 0 0,0 0 0,0 1 0,18-1 0,-7 1 0,320-17 0,-82 6 0,19-10 0,-189 11 0,97-25 0,-120 20 145,159-47-1655,-190 51-5316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7:3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24575,'0'0'0,"-1"0"0,0 0 0,0 1 0,0-1 0,0 1 0,1-1 0,-1 1 0,0-1 0,0 1 0,1-1 0,-1 1 0,0 0 0,1-1 0,-1 1 0,1 0 0,-1 0 0,1-1 0,-1 1 0,1 0 0,0 0 0,-1 0 0,1-1 0,0 1 0,-1 0 0,1 0 0,0 0 0,0 0 0,0 0 0,0 1 0,-1 1 0,1 1 0,0 0 0,0 0 0,0-1 0,0 1 0,1 4 0,1-1 0,1 0 0,0 0 0,0-1 0,1 1 0,0-1 0,0 0 0,0 0 0,1-1 0,-1 1 0,2-1 0,-1 0 0,10 7 0,0 0 0,0-2 0,1 0 0,30 13 0,-23-14 0,0-1 0,1-1 0,39 5 0,-38-8 0,-1 2 0,1 0 0,27 11 0,-19-3 0,-2 1 0,55 34 0,-78-43 0,0 0 0,0 0 0,-1 0 0,0 1 0,0 1 0,-1-1 0,1 1 0,-2 0 0,1 0 0,-1 1 0,0-1 0,-1 1 0,0 0 0,5 16 0,-4-2 0,-1 0 0,1 29 0,-5-40 0,1 0 0,-2 0 0,0 0 0,0 0 0,-1 0 0,-4 12 0,5-21 0,0 0 0,0 0 0,-1-1 0,1 1 0,-1-1 0,0 1 0,0-1 0,0 1 0,0-1 0,0 0 0,0 0 0,-1 0 0,1 0 0,0 0 0,-1-1 0,0 1 0,1-1 0,-5 2 0,-5 1 0,1 0 0,-1-1 0,-18 2 0,-12 3 0,3 2-1365,3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3:15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24575,'8'0'0,"11"0"0,2 0-8191</inkml:trace>
  <inkml:trace contextRef="#ctx0" brushRef="#br0" timeOffset="1">213 49 24575,'4'0'0,"5"-4"0,6-6 0,3 0 0,7 1 0,4 2 0,0 2 0,8 3 0,-3 0-8191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0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24575,'0'-5'0,"4"-1"0,12 0 0,17 1 0,18 1 0,28 2 0,11 1 0,0 0 0,-7 1 0,-7 0 0,-11 1 0,-18-1-8191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24575,'-5'5'0,"-1"11"0,0 8 0,1 9 0,7 9 0,6 11 0,13 2 0,2-4 0,-2-10-8191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24575,'5'0'0,"6"0"0,1 4 0,-1 13 0,-2 6 0,-4 10 0,-1 4 0,-3-4-8191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24575,'0'-1'0,"0"-1"0,0 1 0,0 0 0,0-1 0,1 1 0,-1 0 0,0 0 0,1-1 0,-1 1 0,1 0 0,0 0 0,-1 0 0,1 0 0,0 0 0,0 0 0,-1 0 0,1 0 0,0 0 0,0 0 0,0 0 0,0 0 0,0 1 0,0-1 0,0 0 0,1 1 0,-1-1 0,2 0 0,4-1 0,2-1 0,-1 1 0,14-1 0,-21 3 0,140-12 0,144 5 0,-204 7 0,847 2-1365,-907-2-5461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24575,'5'0'0,"21"0"0,20 0 0,12 0 0,10 0 0,9 0 0,4 0 0,0 0 0,-11 0 0,-16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24575,'0'-4'0,"5"-3"0,6 6 0,2 7 0,8 18 0,0 9 0,-3 3 0,-5 1 0,-4-1 0,-5-2 0,-2 3 0,4 0 0,4-2 0,2-1 0,-2-8-8191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1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24575,'0'-1'0,"0"-1"0,0 1 0,0 0 0,0-1 0,1 1 0,-1 0 0,0-1 0,1 1 0,-1 0 0,1 0 0,-1 0 0,1-1 0,0 1 0,-1 0 0,1 0 0,0 0 0,0 0 0,0 0 0,0 0 0,0 0 0,0 1 0,0-1 0,0 0 0,0 0 0,1 1 0,-1-1 0,0 1 0,0-1 0,0 1 0,1-1 0,-1 1 0,0 0 0,1 0 0,-1-1 0,0 1 0,1 0 0,-1 0 0,0 1 0,1-1 0,-1 0 0,0 0 0,1 0 0,-1 1 0,0-1 0,0 1 0,1-1 0,-1 1 0,0 0 0,0-1 0,0 1 0,0 0 0,0 0 0,0 0 0,0 0 0,0 0 0,0 0 0,0 0 0,0 0 0,-1 0 0,1 0 0,0 0 0,0 2 0,28 63 0,0-1 0,-28-62 0,1 0 0,0-1 0,0 1 0,0-1 0,0 1 0,0-1 0,1 0 0,3 3 0,-5-5 0,-1 1 0,0-1 0,1 0 0,-1 0 0,1 0 0,-1 1 0,1-1 0,-1 0 0,1 0 0,-1 0 0,1 0 0,-1 0 0,1 0 0,-1 0 0,1 0 0,-1 0 0,1 0 0,-1 0 0,1 0 0,-1 0 0,2-1 0,-2 1 0,1-1 0,-1 1 0,1-1 0,-1 1 0,1-1 0,-1 0 0,1 1 0,-1-1 0,0 0 0,1 1 0,-1-1 0,0 0 0,1 0 0,-1 1 0,0-1 0,0 0 0,0 0 0,0-1 0,1-18 0,-1 0 0,-1 0 0,0 0 0,-2 0 0,-1 1 0,-9-33 0,4 18 0,-4-36 0,13 65 0,-2-4 0,1 1 0,1-1 0,0 0 0,2-17 0,-2 24 0,1 0 0,-1 0 0,1 0 0,0 0 0,-1-1 0,1 1 0,0 1 0,1-1 0,-1 0 0,0 0 0,0 0 0,1 0 0,-1 1 0,1-1 0,0 1 0,-1-1 0,1 1 0,0 0 0,0-1 0,0 1 0,0 0 0,0 0 0,0 1 0,3-2 0,10-2 0,1 1 0,0 1 0,-1 0 0,1 1 0,0 1 0,-1 1 0,1 0 0,0 1 0,22 5 0,-34-6 0,0 1 0,0 0 0,0 0 0,0 0 0,0 1 0,-1-1 0,1 1 0,-1 0 0,1 0 0,-1 0 0,0 0 0,0 0 0,-1 1 0,1 0 0,-1-1 0,0 1 0,1 0 0,-2 0 0,3 7 0,-1-5 0,-1 1 0,0 0 0,-1 0 0,0 0 0,0 0 0,0 0 0,-1 0 0,0 0 0,0 0 0,-1 0 0,-2 12 0,1-16 0,1 1 0,-1-1 0,0 0 0,0 1 0,0-1 0,0 0 0,0 0 0,-1 0 0,0-1 0,1 1 0,-1-1 0,0 1 0,0-1 0,0 0 0,-1 0 0,1 0 0,0 0 0,-1-1 0,0 0 0,1 1 0,-7 0 0,-7 2 0,1-1 0,-1 0 0,-26 0 0,-4-3 213,35-1-410,1 0-1,-1 1 1,1 1 0,-1 0 0,1 1-1,0 0 1,-22 6 0,9 4-6629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2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24575,'-1'3'0,"1"1"0,-1-1 0,0 0 0,0 0 0,-1 1 0,1-1 0,-1 0 0,0 0 0,1 0 0,-1-1 0,-1 1 0,1 0 0,-3 2 0,-5 7 0,-109 130 0,23-31 0,92-105 0,0-1 0,0 1 0,0 0 0,1 0 0,0 0 0,0 1 0,1-1 0,-1 1 0,1-1 0,-1 14 0,2-16 0,1 0 0,0-1 0,0 1 0,0 0 0,1-1 0,-1 1 0,1 0 0,0-1 0,0 1 0,0-1 0,1 1 0,-1-1 0,1 1 0,0-1 0,-1 0 0,2 0 0,-1 0 0,0 0 0,1 0 0,-1-1 0,5 4 0,5 3 0,1-1 0,0 0 0,0-1 0,1 0 0,0-1 0,28 8 0,96 16 0,-107-24 0,44 6 305,38 9-1975,-75-12-5156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4:29:2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24575,'9'0'0,"9"0"0,6 0 0,3 0 0,7 0 0,2 0 0,5 0 0,0 0 0,8 0 0,9 0 0,0 0 0,-5 0 0,-11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2EEF48-282F-4F87-8D2E-DB5925D0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0269FE-2600-4A40-8640-F12D0DA0E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68733-64E3-49E9-9F39-BE9798AD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8B596B-28D2-4CCA-B5ED-8C3B4416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30FF03-B87F-4157-AEDA-95906598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CE185-5FFF-4706-B0E0-434636AB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AE406C-C4EE-45AF-B245-B3879BEF2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9F92A4-B837-472C-81ED-ACEDCCE6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A2397E-D3B5-4016-AF58-D3F221C0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2B3F6-0DD9-4EEE-939B-FC5001E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D889659-B034-4B2A-89F8-89F53ABA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AE8319-2679-4D34-89A4-27692063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F04099-E1D2-4C5D-A7AF-9BF27002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434F7B-9CE0-4693-B489-4E12CB32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E0B37B-1207-4822-A6FD-3396AC4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E528-ABDF-4A88-96F5-CD08EDF0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6932D-5DCB-4FE5-8AAD-6655A56A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B17B2A-E65F-48AE-A1D6-E552CC5A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34D3D2-E318-41F2-9464-3978540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877B60-1FB2-4C99-8F31-1CC0F089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32193B-6407-4437-AA01-E75441B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356D3D-DFBE-4754-A7AC-BABC75A3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8823E3-F77B-4DDE-AECC-B09723B0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1F60B0-1D44-4B32-8806-0A40553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B328F-7A5A-4B0B-83B4-EC1D962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FDC02-0FBE-4D47-A0EF-5C5A59BE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C6F556-E6EE-41E4-8E20-45E2C4EE7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0E98F8-3824-4A45-9A82-91B0E141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840E20-1525-40B6-BD54-9A251286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8CACD5-FB72-4777-86CD-CABE779F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F87CA3-C639-4A2D-8193-F23BB67C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D7D3B1-4167-42FF-ABBC-4A4F5C5C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CD5B68-6234-410F-9AB7-9B9F87FF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4F286D-5071-46AA-A1EE-C077CFCF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AB1EA17-BF4A-4947-B87F-AA106213D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B74D351-8F56-4957-94AF-27E393AAA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DA98DBA-DE35-48DC-B488-03E1102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C2C7DA-C052-4BA5-AC9E-364A0DAC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9068A1-050B-47E0-9233-9923A59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2C157-1C4A-4973-9CAE-6CF0A331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4C4336-94BD-499D-95E8-76979D53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8B4E2F-CF6C-413E-A357-B08CC800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EB5595-5726-4BD2-A797-F3FD63C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16A1799-937E-40CA-911A-0578BB41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AFAEA92-92DE-415D-9844-CF4E8239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5F0B30-BC08-4C50-8E8C-2B1F587A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DAE45F-704F-4FC4-8D99-58B74B32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52B4A9-05D5-4BC9-8A2E-6C317FFC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DA48C6-628C-45C5-ABEB-0C612C35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B53DB5-A33F-4B9F-8272-211CFD13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0F76B1-CFA2-40D0-A47B-0F97ACC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A18411-8B2A-405F-99BB-CBAFFBAC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B6EF4C-A831-40A2-A607-DD3AF6FB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D7BDF99-3C78-4EA2-B943-33BCE18B7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97FB12-6542-4CFA-A258-364D12EEB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3A5810-9489-417E-9F35-6F3C457F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66B654-995E-4FAB-9CD8-2406204C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4F7B34-F600-4A00-B514-3A8430EC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36AA327-1790-4CE2-98EE-90267147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D94C61-D06F-4B8D-88A4-662697CE3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1B3349-EFB2-4397-B0CB-1542C5A2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3F78-E46F-49F9-93E6-ACDC2A6045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A6E301-C29F-4E4C-993F-E13BDE4F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96E9CC-19BF-4541-AF62-7E879B5D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99C7-4096-4BD0-98CB-D60D10FF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customXml" Target="../ink/ink24.xml"/><Relationship Id="rId47" Type="http://schemas.openxmlformats.org/officeDocument/2006/relationships/image" Target="../media/image20.png"/><Relationship Id="rId63" Type="http://schemas.openxmlformats.org/officeDocument/2006/relationships/customXml" Target="../ink/ink35.xml"/><Relationship Id="rId68" Type="http://schemas.openxmlformats.org/officeDocument/2006/relationships/customXml" Target="../ink/ink38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customXml" Target="../ink/ink18.xml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image" Target="../media/image25.png"/><Relationship Id="rId66" Type="http://schemas.openxmlformats.org/officeDocument/2006/relationships/image" Target="../media/image29.png"/><Relationship Id="rId74" Type="http://schemas.openxmlformats.org/officeDocument/2006/relationships/customXml" Target="../ink/ink41.xml"/><Relationship Id="rId5" Type="http://schemas.openxmlformats.org/officeDocument/2006/relationships/image" Target="../media/image2.png"/><Relationship Id="rId61" Type="http://schemas.openxmlformats.org/officeDocument/2006/relationships/customXml" Target="../ink/ink34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../media/image15.png"/><Relationship Id="rId43" Type="http://schemas.openxmlformats.org/officeDocument/2006/relationships/image" Target="../media/image18.png"/><Relationship Id="rId48" Type="http://schemas.openxmlformats.org/officeDocument/2006/relationships/customXml" Target="../ink/ink27.xml"/><Relationship Id="rId56" Type="http://schemas.openxmlformats.org/officeDocument/2006/relationships/image" Target="../media/image24.png"/><Relationship Id="rId64" Type="http://schemas.openxmlformats.org/officeDocument/2006/relationships/image" Target="../media/image28.png"/><Relationship Id="rId69" Type="http://schemas.openxmlformats.org/officeDocument/2006/relationships/image" Target="../media/image30.png"/><Relationship Id="rId77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image" Target="../media/image14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customXml" Target="../ink/ink33.xml"/><Relationship Id="rId67" Type="http://schemas.openxmlformats.org/officeDocument/2006/relationships/customXml" Target="../ink/ink37.xml"/><Relationship Id="rId20" Type="http://schemas.openxmlformats.org/officeDocument/2006/relationships/image" Target="../media/image9.png"/><Relationship Id="rId41" Type="http://schemas.openxmlformats.org/officeDocument/2006/relationships/image" Target="../media/image17.png"/><Relationship Id="rId54" Type="http://schemas.openxmlformats.org/officeDocument/2006/relationships/customXml" Target="../ink/ink30.xml"/><Relationship Id="rId62" Type="http://schemas.openxmlformats.org/officeDocument/2006/relationships/image" Target="../media/image27.png"/><Relationship Id="rId70" Type="http://schemas.openxmlformats.org/officeDocument/2006/relationships/customXml" Target="../ink/ink39.xml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customXml" Target="../ink/ink20.xml"/><Relationship Id="rId49" Type="http://schemas.openxmlformats.org/officeDocument/2006/relationships/image" Target="../media/image21.png"/><Relationship Id="rId57" Type="http://schemas.openxmlformats.org/officeDocument/2006/relationships/customXml" Target="../ink/ink32.xml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image" Target="../media/image26.png"/><Relationship Id="rId65" Type="http://schemas.openxmlformats.org/officeDocument/2006/relationships/customXml" Target="../ink/ink36.xml"/><Relationship Id="rId73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9" Type="http://schemas.openxmlformats.org/officeDocument/2006/relationships/image" Target="../media/image16.png"/><Relationship Id="rId34" Type="http://schemas.openxmlformats.org/officeDocument/2006/relationships/customXml" Target="../ink/ink19.xml"/><Relationship Id="rId50" Type="http://schemas.openxmlformats.org/officeDocument/2006/relationships/customXml" Target="../ink/ink28.xml"/><Relationship Id="rId55" Type="http://schemas.openxmlformats.org/officeDocument/2006/relationships/customXml" Target="../ink/ink31.xml"/><Relationship Id="rId76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31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61.xml"/><Relationship Id="rId21" Type="http://schemas.openxmlformats.org/officeDocument/2006/relationships/customXml" Target="../ink/ink52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47" Type="http://schemas.openxmlformats.org/officeDocument/2006/relationships/customXml" Target="../ink/ink65.xml"/><Relationship Id="rId50" Type="http://schemas.openxmlformats.org/officeDocument/2006/relationships/image" Target="../media/image59.png"/><Relationship Id="rId55" Type="http://schemas.openxmlformats.org/officeDocument/2006/relationships/customXml" Target="../ink/ink69.xml"/><Relationship Id="rId7" Type="http://schemas.openxmlformats.org/officeDocument/2006/relationships/customXml" Target="../ink/ink45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9" Type="http://schemas.openxmlformats.org/officeDocument/2006/relationships/customXml" Target="../ink/ink56.xml"/><Relationship Id="rId11" Type="http://schemas.openxmlformats.org/officeDocument/2006/relationships/customXml" Target="../ink/ink47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60.xml"/><Relationship Id="rId40" Type="http://schemas.openxmlformats.org/officeDocument/2006/relationships/image" Target="../media/image54.png"/><Relationship Id="rId45" Type="http://schemas.openxmlformats.org/officeDocument/2006/relationships/customXml" Target="../ink/ink64.xml"/><Relationship Id="rId53" Type="http://schemas.openxmlformats.org/officeDocument/2006/relationships/customXml" Target="../ink/ink68.xml"/><Relationship Id="rId58" Type="http://schemas.openxmlformats.org/officeDocument/2006/relationships/image" Target="../media/image63.png"/><Relationship Id="rId5" Type="http://schemas.openxmlformats.org/officeDocument/2006/relationships/customXml" Target="../ink/ink44.xml"/><Relationship Id="rId61" Type="http://schemas.openxmlformats.org/officeDocument/2006/relationships/customXml" Target="../ink/ink72.xml"/><Relationship Id="rId19" Type="http://schemas.openxmlformats.org/officeDocument/2006/relationships/customXml" Target="../ink/ink51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55.xml"/><Relationship Id="rId30" Type="http://schemas.openxmlformats.org/officeDocument/2006/relationships/image" Target="../media/image49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8" Type="http://schemas.openxmlformats.org/officeDocument/2006/relationships/image" Target="../media/image38.png"/><Relationship Id="rId51" Type="http://schemas.openxmlformats.org/officeDocument/2006/relationships/customXml" Target="../ink/ink67.xml"/><Relationship Id="rId3" Type="http://schemas.openxmlformats.org/officeDocument/2006/relationships/customXml" Target="../ink/ink43.xml"/><Relationship Id="rId12" Type="http://schemas.openxmlformats.org/officeDocument/2006/relationships/image" Target="../media/image40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53.png"/><Relationship Id="rId46" Type="http://schemas.openxmlformats.org/officeDocument/2006/relationships/image" Target="../media/image57.png"/><Relationship Id="rId59" Type="http://schemas.openxmlformats.org/officeDocument/2006/relationships/customXml" Target="../ink/ink71.xml"/><Relationship Id="rId20" Type="http://schemas.openxmlformats.org/officeDocument/2006/relationships/image" Target="../media/image44.png"/><Relationship Id="rId41" Type="http://schemas.openxmlformats.org/officeDocument/2006/relationships/customXml" Target="../ink/ink62.xml"/><Relationship Id="rId54" Type="http://schemas.openxmlformats.org/officeDocument/2006/relationships/image" Target="../media/image61.png"/><Relationship Id="rId6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49" Type="http://schemas.openxmlformats.org/officeDocument/2006/relationships/customXml" Target="../ink/ink66.xml"/><Relationship Id="rId57" Type="http://schemas.openxmlformats.org/officeDocument/2006/relationships/customXml" Target="../ink/ink70.xml"/><Relationship Id="rId10" Type="http://schemas.openxmlformats.org/officeDocument/2006/relationships/image" Target="../media/image39.png"/><Relationship Id="rId31" Type="http://schemas.openxmlformats.org/officeDocument/2006/relationships/customXml" Target="../ink/ink57.xml"/><Relationship Id="rId44" Type="http://schemas.openxmlformats.org/officeDocument/2006/relationships/image" Target="../media/image56.png"/><Relationship Id="rId52" Type="http://schemas.openxmlformats.org/officeDocument/2006/relationships/image" Target="../media/image60.png"/><Relationship Id="rId60" Type="http://schemas.openxmlformats.org/officeDocument/2006/relationships/image" Target="../media/image64.png"/><Relationship Id="rId4" Type="http://schemas.openxmlformats.org/officeDocument/2006/relationships/image" Target="../media/image36.png"/><Relationship Id="rId9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customXml" Target="../ink/ink82.xml"/><Relationship Id="rId42" Type="http://schemas.openxmlformats.org/officeDocument/2006/relationships/customXml" Target="../ink/ink93.xml"/><Relationship Id="rId63" Type="http://schemas.openxmlformats.org/officeDocument/2006/relationships/image" Target="../media/image95.png"/><Relationship Id="rId84" Type="http://schemas.openxmlformats.org/officeDocument/2006/relationships/customXml" Target="../ink/ink114.xml"/><Relationship Id="rId138" Type="http://schemas.openxmlformats.org/officeDocument/2006/relationships/image" Target="../media/image132.png"/><Relationship Id="rId107" Type="http://schemas.openxmlformats.org/officeDocument/2006/relationships/image" Target="../media/image117.png"/><Relationship Id="rId11" Type="http://schemas.openxmlformats.org/officeDocument/2006/relationships/customXml" Target="../ink/ink77.xml"/><Relationship Id="rId32" Type="http://schemas.openxmlformats.org/officeDocument/2006/relationships/image" Target="../media/image80.png"/><Relationship Id="rId37" Type="http://schemas.openxmlformats.org/officeDocument/2006/relationships/customXml" Target="../ink/ink90.xml"/><Relationship Id="rId53" Type="http://schemas.openxmlformats.org/officeDocument/2006/relationships/image" Target="../media/image90.png"/><Relationship Id="rId58" Type="http://schemas.openxmlformats.org/officeDocument/2006/relationships/customXml" Target="../ink/ink101.xml"/><Relationship Id="rId74" Type="http://schemas.openxmlformats.org/officeDocument/2006/relationships/customXml" Target="../ink/ink109.xml"/><Relationship Id="rId79" Type="http://schemas.openxmlformats.org/officeDocument/2006/relationships/image" Target="../media/image103.png"/><Relationship Id="rId102" Type="http://schemas.openxmlformats.org/officeDocument/2006/relationships/customXml" Target="../ink/ink123.xml"/><Relationship Id="rId123" Type="http://schemas.openxmlformats.org/officeDocument/2006/relationships/image" Target="../media/image125.png"/><Relationship Id="rId128" Type="http://schemas.openxmlformats.org/officeDocument/2006/relationships/customXml" Target="../ink/ink136.xml"/><Relationship Id="rId5" Type="http://schemas.openxmlformats.org/officeDocument/2006/relationships/customXml" Target="../ink/ink74.xml"/><Relationship Id="rId90" Type="http://schemas.openxmlformats.org/officeDocument/2006/relationships/customXml" Target="../ink/ink117.xml"/><Relationship Id="rId95" Type="http://schemas.openxmlformats.org/officeDocument/2006/relationships/image" Target="../media/image111.png"/><Relationship Id="rId22" Type="http://schemas.openxmlformats.org/officeDocument/2006/relationships/image" Target="../media/image75.png"/><Relationship Id="rId27" Type="http://schemas.openxmlformats.org/officeDocument/2006/relationships/customXml" Target="../ink/ink85.xml"/><Relationship Id="rId43" Type="http://schemas.openxmlformats.org/officeDocument/2006/relationships/image" Target="../media/image85.png"/><Relationship Id="rId48" Type="http://schemas.openxmlformats.org/officeDocument/2006/relationships/customXml" Target="../ink/ink96.xml"/><Relationship Id="rId64" Type="http://schemas.openxmlformats.org/officeDocument/2006/relationships/customXml" Target="../ink/ink104.xml"/><Relationship Id="rId69" Type="http://schemas.openxmlformats.org/officeDocument/2006/relationships/image" Target="../media/image98.png"/><Relationship Id="rId113" Type="http://schemas.openxmlformats.org/officeDocument/2006/relationships/image" Target="../media/image120.png"/><Relationship Id="rId118" Type="http://schemas.openxmlformats.org/officeDocument/2006/relationships/customXml" Target="../ink/ink131.xml"/><Relationship Id="rId134" Type="http://schemas.openxmlformats.org/officeDocument/2006/relationships/image" Target="../media/image130.png"/><Relationship Id="rId139" Type="http://schemas.openxmlformats.org/officeDocument/2006/relationships/customXml" Target="../ink/ink142.xml"/><Relationship Id="rId80" Type="http://schemas.openxmlformats.org/officeDocument/2006/relationships/customXml" Target="../ink/ink112.xml"/><Relationship Id="rId85" Type="http://schemas.openxmlformats.org/officeDocument/2006/relationships/image" Target="../media/image106.png"/><Relationship Id="rId12" Type="http://schemas.openxmlformats.org/officeDocument/2006/relationships/customXml" Target="../ink/ink78.xml"/><Relationship Id="rId17" Type="http://schemas.openxmlformats.org/officeDocument/2006/relationships/image" Target="../media/image72.png"/><Relationship Id="rId33" Type="http://schemas.openxmlformats.org/officeDocument/2006/relationships/customXml" Target="../ink/ink88.xml"/><Relationship Id="rId38" Type="http://schemas.openxmlformats.org/officeDocument/2006/relationships/customXml" Target="../ink/ink91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108" Type="http://schemas.openxmlformats.org/officeDocument/2006/relationships/customXml" Target="../ink/ink126.xml"/><Relationship Id="rId124" Type="http://schemas.openxmlformats.org/officeDocument/2006/relationships/customXml" Target="../ink/ink134.xml"/><Relationship Id="rId129" Type="http://schemas.openxmlformats.org/officeDocument/2006/relationships/image" Target="../media/image128.png"/><Relationship Id="rId54" Type="http://schemas.openxmlformats.org/officeDocument/2006/relationships/customXml" Target="../ink/ink99.xml"/><Relationship Id="rId70" Type="http://schemas.openxmlformats.org/officeDocument/2006/relationships/customXml" Target="../ink/ink107.xml"/><Relationship Id="rId75" Type="http://schemas.openxmlformats.org/officeDocument/2006/relationships/image" Target="../media/image101.png"/><Relationship Id="rId91" Type="http://schemas.openxmlformats.org/officeDocument/2006/relationships/image" Target="../media/image109.png"/><Relationship Id="rId96" Type="http://schemas.openxmlformats.org/officeDocument/2006/relationships/customXml" Target="../ink/ink120.xml"/><Relationship Id="rId14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23" Type="http://schemas.openxmlformats.org/officeDocument/2006/relationships/customXml" Target="../ink/ink83.xml"/><Relationship Id="rId28" Type="http://schemas.openxmlformats.org/officeDocument/2006/relationships/image" Target="../media/image78.png"/><Relationship Id="rId49" Type="http://schemas.openxmlformats.org/officeDocument/2006/relationships/image" Target="../media/image88.png"/><Relationship Id="rId114" Type="http://schemas.openxmlformats.org/officeDocument/2006/relationships/customXml" Target="../ink/ink129.xml"/><Relationship Id="rId119" Type="http://schemas.openxmlformats.org/officeDocument/2006/relationships/image" Target="../media/image123.png"/><Relationship Id="rId44" Type="http://schemas.openxmlformats.org/officeDocument/2006/relationships/customXml" Target="../ink/ink94.xml"/><Relationship Id="rId60" Type="http://schemas.openxmlformats.org/officeDocument/2006/relationships/customXml" Target="../ink/ink102.xml"/><Relationship Id="rId65" Type="http://schemas.openxmlformats.org/officeDocument/2006/relationships/image" Target="../media/image96.png"/><Relationship Id="rId81" Type="http://schemas.openxmlformats.org/officeDocument/2006/relationships/image" Target="../media/image104.png"/><Relationship Id="rId86" Type="http://schemas.openxmlformats.org/officeDocument/2006/relationships/customXml" Target="../ink/ink115.xml"/><Relationship Id="rId130" Type="http://schemas.openxmlformats.org/officeDocument/2006/relationships/customXml" Target="../ink/ink137.xml"/><Relationship Id="rId135" Type="http://schemas.openxmlformats.org/officeDocument/2006/relationships/customXml" Target="../ink/ink140.xml"/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39" Type="http://schemas.openxmlformats.org/officeDocument/2006/relationships/image" Target="../media/image83.png"/><Relationship Id="rId109" Type="http://schemas.openxmlformats.org/officeDocument/2006/relationships/image" Target="../media/image118.png"/><Relationship Id="rId34" Type="http://schemas.openxmlformats.org/officeDocument/2006/relationships/image" Target="../media/image81.png"/><Relationship Id="rId50" Type="http://schemas.openxmlformats.org/officeDocument/2006/relationships/customXml" Target="../ink/ink97.xml"/><Relationship Id="rId55" Type="http://schemas.openxmlformats.org/officeDocument/2006/relationships/image" Target="../media/image91.png"/><Relationship Id="rId76" Type="http://schemas.openxmlformats.org/officeDocument/2006/relationships/customXml" Target="../ink/ink110.xml"/><Relationship Id="rId97" Type="http://schemas.openxmlformats.org/officeDocument/2006/relationships/image" Target="../media/image112.png"/><Relationship Id="rId104" Type="http://schemas.openxmlformats.org/officeDocument/2006/relationships/customXml" Target="../ink/ink124.xml"/><Relationship Id="rId120" Type="http://schemas.openxmlformats.org/officeDocument/2006/relationships/customXml" Target="../ink/ink132.xml"/><Relationship Id="rId125" Type="http://schemas.openxmlformats.org/officeDocument/2006/relationships/image" Target="../media/image126.png"/><Relationship Id="rId141" Type="http://schemas.openxmlformats.org/officeDocument/2006/relationships/customXml" Target="../ink/ink143.xml"/><Relationship Id="rId7" Type="http://schemas.openxmlformats.org/officeDocument/2006/relationships/customXml" Target="../ink/ink75.xml"/><Relationship Id="rId71" Type="http://schemas.openxmlformats.org/officeDocument/2006/relationships/image" Target="../media/image99.png"/><Relationship Id="rId92" Type="http://schemas.openxmlformats.org/officeDocument/2006/relationships/customXml" Target="../ink/ink118.xml"/><Relationship Id="rId2" Type="http://schemas.openxmlformats.org/officeDocument/2006/relationships/image" Target="../media/image66.png"/><Relationship Id="rId29" Type="http://schemas.openxmlformats.org/officeDocument/2006/relationships/customXml" Target="../ink/ink86.xml"/><Relationship Id="rId24" Type="http://schemas.openxmlformats.org/officeDocument/2006/relationships/image" Target="../media/image76.png"/><Relationship Id="rId40" Type="http://schemas.openxmlformats.org/officeDocument/2006/relationships/customXml" Target="../ink/ink92.xml"/><Relationship Id="rId45" Type="http://schemas.openxmlformats.org/officeDocument/2006/relationships/image" Target="../media/image86.png"/><Relationship Id="rId66" Type="http://schemas.openxmlformats.org/officeDocument/2006/relationships/customXml" Target="../ink/ink105.xml"/><Relationship Id="rId87" Type="http://schemas.openxmlformats.org/officeDocument/2006/relationships/image" Target="../media/image107.png"/><Relationship Id="rId110" Type="http://schemas.openxmlformats.org/officeDocument/2006/relationships/customXml" Target="../ink/ink127.xml"/><Relationship Id="rId115" Type="http://schemas.openxmlformats.org/officeDocument/2006/relationships/image" Target="../media/image121.png"/><Relationship Id="rId131" Type="http://schemas.openxmlformats.org/officeDocument/2006/relationships/customXml" Target="../ink/ink138.xml"/><Relationship Id="rId136" Type="http://schemas.openxmlformats.org/officeDocument/2006/relationships/image" Target="../media/image131.png"/><Relationship Id="rId61" Type="http://schemas.openxmlformats.org/officeDocument/2006/relationships/image" Target="../media/image94.png"/><Relationship Id="rId82" Type="http://schemas.openxmlformats.org/officeDocument/2006/relationships/customXml" Target="../ink/ink113.xml"/><Relationship Id="rId19" Type="http://schemas.openxmlformats.org/officeDocument/2006/relationships/customXml" Target="../ink/ink81.xml"/><Relationship Id="rId14" Type="http://schemas.openxmlformats.org/officeDocument/2006/relationships/customXml" Target="../ink/ink79.xml"/><Relationship Id="rId30" Type="http://schemas.openxmlformats.org/officeDocument/2006/relationships/image" Target="../media/image79.png"/><Relationship Id="rId35" Type="http://schemas.openxmlformats.org/officeDocument/2006/relationships/customXml" Target="../ink/ink89.xml"/><Relationship Id="rId56" Type="http://schemas.openxmlformats.org/officeDocument/2006/relationships/customXml" Target="../ink/ink100.xml"/><Relationship Id="rId77" Type="http://schemas.openxmlformats.org/officeDocument/2006/relationships/image" Target="../media/image102.png"/><Relationship Id="rId100" Type="http://schemas.openxmlformats.org/officeDocument/2006/relationships/customXml" Target="../ink/ink122.xml"/><Relationship Id="rId105" Type="http://schemas.openxmlformats.org/officeDocument/2006/relationships/image" Target="../media/image116.png"/><Relationship Id="rId126" Type="http://schemas.openxmlformats.org/officeDocument/2006/relationships/customXml" Target="../ink/ink135.xml"/><Relationship Id="rId8" Type="http://schemas.openxmlformats.org/officeDocument/2006/relationships/image" Target="../media/image69.png"/><Relationship Id="rId51" Type="http://schemas.openxmlformats.org/officeDocument/2006/relationships/image" Target="../media/image89.png"/><Relationship Id="rId72" Type="http://schemas.openxmlformats.org/officeDocument/2006/relationships/customXml" Target="../ink/ink108.xml"/><Relationship Id="rId93" Type="http://schemas.openxmlformats.org/officeDocument/2006/relationships/image" Target="../media/image110.png"/><Relationship Id="rId98" Type="http://schemas.openxmlformats.org/officeDocument/2006/relationships/customXml" Target="../ink/ink121.xml"/><Relationship Id="rId121" Type="http://schemas.openxmlformats.org/officeDocument/2006/relationships/image" Target="../media/image124.png"/><Relationship Id="rId142" Type="http://schemas.openxmlformats.org/officeDocument/2006/relationships/image" Target="../media/image134.png"/><Relationship Id="rId3" Type="http://schemas.openxmlformats.org/officeDocument/2006/relationships/customXml" Target="../ink/ink73.xml"/><Relationship Id="rId25" Type="http://schemas.openxmlformats.org/officeDocument/2006/relationships/customXml" Target="../ink/ink84.xml"/><Relationship Id="rId46" Type="http://schemas.openxmlformats.org/officeDocument/2006/relationships/customXml" Target="../ink/ink95.xml"/><Relationship Id="rId67" Type="http://schemas.openxmlformats.org/officeDocument/2006/relationships/image" Target="../media/image97.png"/><Relationship Id="rId116" Type="http://schemas.openxmlformats.org/officeDocument/2006/relationships/customXml" Target="../ink/ink130.xml"/><Relationship Id="rId137" Type="http://schemas.openxmlformats.org/officeDocument/2006/relationships/customXml" Target="../ink/ink141.xml"/><Relationship Id="rId20" Type="http://schemas.openxmlformats.org/officeDocument/2006/relationships/image" Target="../media/image74.png"/><Relationship Id="rId41" Type="http://schemas.openxmlformats.org/officeDocument/2006/relationships/image" Target="../media/image84.png"/><Relationship Id="rId62" Type="http://schemas.openxmlformats.org/officeDocument/2006/relationships/customXml" Target="../ink/ink103.xml"/><Relationship Id="rId83" Type="http://schemas.openxmlformats.org/officeDocument/2006/relationships/image" Target="../media/image105.png"/><Relationship Id="rId88" Type="http://schemas.openxmlformats.org/officeDocument/2006/relationships/customXml" Target="../ink/ink116.xml"/><Relationship Id="rId111" Type="http://schemas.openxmlformats.org/officeDocument/2006/relationships/image" Target="../media/image119.png"/><Relationship Id="rId132" Type="http://schemas.openxmlformats.org/officeDocument/2006/relationships/image" Target="../media/image129.png"/><Relationship Id="rId15" Type="http://schemas.openxmlformats.org/officeDocument/2006/relationships/image" Target="../media/image71.png"/><Relationship Id="rId36" Type="http://schemas.openxmlformats.org/officeDocument/2006/relationships/image" Target="../media/image82.png"/><Relationship Id="rId57" Type="http://schemas.openxmlformats.org/officeDocument/2006/relationships/image" Target="../media/image92.png"/><Relationship Id="rId106" Type="http://schemas.openxmlformats.org/officeDocument/2006/relationships/customXml" Target="../ink/ink125.xml"/><Relationship Id="rId127" Type="http://schemas.openxmlformats.org/officeDocument/2006/relationships/image" Target="../media/image127.png"/><Relationship Id="rId10" Type="http://schemas.openxmlformats.org/officeDocument/2006/relationships/image" Target="../media/image4.png"/><Relationship Id="rId31" Type="http://schemas.openxmlformats.org/officeDocument/2006/relationships/customXml" Target="../ink/ink87.xml"/><Relationship Id="rId52" Type="http://schemas.openxmlformats.org/officeDocument/2006/relationships/customXml" Target="../ink/ink98.xml"/><Relationship Id="rId73" Type="http://schemas.openxmlformats.org/officeDocument/2006/relationships/image" Target="../media/image100.png"/><Relationship Id="rId78" Type="http://schemas.openxmlformats.org/officeDocument/2006/relationships/customXml" Target="../ink/ink111.xml"/><Relationship Id="rId94" Type="http://schemas.openxmlformats.org/officeDocument/2006/relationships/customXml" Target="../ink/ink119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122" Type="http://schemas.openxmlformats.org/officeDocument/2006/relationships/customXml" Target="../ink/ink133.xml"/><Relationship Id="rId143" Type="http://schemas.openxmlformats.org/officeDocument/2006/relationships/customXml" Target="../ink/ink144.xml"/><Relationship Id="rId4" Type="http://schemas.openxmlformats.org/officeDocument/2006/relationships/image" Target="../media/image67.png"/><Relationship Id="rId9" Type="http://schemas.openxmlformats.org/officeDocument/2006/relationships/customXml" Target="../ink/ink76.xml"/><Relationship Id="rId26" Type="http://schemas.openxmlformats.org/officeDocument/2006/relationships/image" Target="../media/image77.png"/><Relationship Id="rId47" Type="http://schemas.openxmlformats.org/officeDocument/2006/relationships/image" Target="../media/image87.png"/><Relationship Id="rId68" Type="http://schemas.openxmlformats.org/officeDocument/2006/relationships/customXml" Target="../ink/ink106.xml"/><Relationship Id="rId89" Type="http://schemas.openxmlformats.org/officeDocument/2006/relationships/image" Target="../media/image108.png"/><Relationship Id="rId112" Type="http://schemas.openxmlformats.org/officeDocument/2006/relationships/customXml" Target="../ink/ink128.xml"/><Relationship Id="rId133" Type="http://schemas.openxmlformats.org/officeDocument/2006/relationships/customXml" Target="../ink/ink139.xml"/><Relationship Id="rId16" Type="http://schemas.openxmlformats.org/officeDocument/2006/relationships/customXml" Target="../ink/ink8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customXml" Target="../ink/ink156.xml"/><Relationship Id="rId42" Type="http://schemas.openxmlformats.org/officeDocument/2006/relationships/image" Target="../media/image152.png"/><Relationship Id="rId47" Type="http://schemas.openxmlformats.org/officeDocument/2006/relationships/customXml" Target="../ink/ink169.xml"/><Relationship Id="rId63" Type="http://schemas.openxmlformats.org/officeDocument/2006/relationships/customXml" Target="../ink/ink177.xml"/><Relationship Id="rId68" Type="http://schemas.openxmlformats.org/officeDocument/2006/relationships/image" Target="../media/image165.png"/><Relationship Id="rId2" Type="http://schemas.openxmlformats.org/officeDocument/2006/relationships/customXml" Target="../ink/ink145.xml"/><Relationship Id="rId16" Type="http://schemas.openxmlformats.org/officeDocument/2006/relationships/image" Target="../media/image139.png"/><Relationship Id="rId29" Type="http://schemas.openxmlformats.org/officeDocument/2006/relationships/customXml" Target="../ink/ink160.xml"/><Relationship Id="rId11" Type="http://schemas.openxmlformats.org/officeDocument/2006/relationships/image" Target="../media/image136.png"/><Relationship Id="rId24" Type="http://schemas.openxmlformats.org/officeDocument/2006/relationships/image" Target="../media/image143.png"/><Relationship Id="rId32" Type="http://schemas.openxmlformats.org/officeDocument/2006/relationships/image" Target="../media/image147.png"/><Relationship Id="rId37" Type="http://schemas.openxmlformats.org/officeDocument/2006/relationships/customXml" Target="../ink/ink164.xml"/><Relationship Id="rId40" Type="http://schemas.openxmlformats.org/officeDocument/2006/relationships/image" Target="../media/image151.png"/><Relationship Id="rId45" Type="http://schemas.openxmlformats.org/officeDocument/2006/relationships/customXml" Target="../ink/ink168.xml"/><Relationship Id="rId53" Type="http://schemas.openxmlformats.org/officeDocument/2006/relationships/customXml" Target="../ink/ink172.xml"/><Relationship Id="rId58" Type="http://schemas.openxmlformats.org/officeDocument/2006/relationships/image" Target="../media/image160.png"/><Relationship Id="rId66" Type="http://schemas.openxmlformats.org/officeDocument/2006/relationships/image" Target="../media/image164.png"/><Relationship Id="rId74" Type="http://schemas.openxmlformats.org/officeDocument/2006/relationships/image" Target="../media/image168.png"/><Relationship Id="rId5" Type="http://schemas.openxmlformats.org/officeDocument/2006/relationships/customXml" Target="../ink/ink147.xml"/><Relationship Id="rId61" Type="http://schemas.openxmlformats.org/officeDocument/2006/relationships/customXml" Target="../ink/ink176.xml"/><Relationship Id="rId19" Type="http://schemas.openxmlformats.org/officeDocument/2006/relationships/customXml" Target="../ink/ink155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59.xml"/><Relationship Id="rId30" Type="http://schemas.openxmlformats.org/officeDocument/2006/relationships/image" Target="../media/image146.png"/><Relationship Id="rId35" Type="http://schemas.openxmlformats.org/officeDocument/2006/relationships/customXml" Target="../ink/ink163.xml"/><Relationship Id="rId43" Type="http://schemas.openxmlformats.org/officeDocument/2006/relationships/customXml" Target="../ink/ink167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180.xml"/><Relationship Id="rId8" Type="http://schemas.openxmlformats.org/officeDocument/2006/relationships/customXml" Target="../ink/ink149.xml"/><Relationship Id="rId51" Type="http://schemas.openxmlformats.org/officeDocument/2006/relationships/customXml" Target="../ink/ink171.xml"/><Relationship Id="rId72" Type="http://schemas.openxmlformats.org/officeDocument/2006/relationships/image" Target="../media/image167.png"/><Relationship Id="rId3" Type="http://schemas.openxmlformats.org/officeDocument/2006/relationships/image" Target="../media/image4.png"/><Relationship Id="rId12" Type="http://schemas.openxmlformats.org/officeDocument/2006/relationships/customXml" Target="../ink/ink152.xml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150.png"/><Relationship Id="rId46" Type="http://schemas.openxmlformats.org/officeDocument/2006/relationships/image" Target="../media/image154.png"/><Relationship Id="rId59" Type="http://schemas.openxmlformats.org/officeDocument/2006/relationships/customXml" Target="../ink/ink175.xml"/><Relationship Id="rId67" Type="http://schemas.openxmlformats.org/officeDocument/2006/relationships/customXml" Target="../ink/ink179.xml"/><Relationship Id="rId20" Type="http://schemas.openxmlformats.org/officeDocument/2006/relationships/image" Target="../media/image141.png"/><Relationship Id="rId41" Type="http://schemas.openxmlformats.org/officeDocument/2006/relationships/customXml" Target="../ink/ink166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75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49" Type="http://schemas.openxmlformats.org/officeDocument/2006/relationships/customXml" Target="../ink/ink170.xml"/><Relationship Id="rId57" Type="http://schemas.openxmlformats.org/officeDocument/2006/relationships/customXml" Target="../ink/ink174.xml"/><Relationship Id="rId10" Type="http://schemas.openxmlformats.org/officeDocument/2006/relationships/customXml" Target="../ink/ink151.xml"/><Relationship Id="rId31" Type="http://schemas.openxmlformats.org/officeDocument/2006/relationships/customXml" Target="../ink/ink161.xml"/><Relationship Id="rId44" Type="http://schemas.openxmlformats.org/officeDocument/2006/relationships/image" Target="../media/image153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178.xml"/><Relationship Id="rId73" Type="http://schemas.openxmlformats.org/officeDocument/2006/relationships/customXml" Target="../ink/ink182.xml"/><Relationship Id="rId4" Type="http://schemas.openxmlformats.org/officeDocument/2006/relationships/customXml" Target="../ink/ink146.xml"/><Relationship Id="rId9" Type="http://schemas.openxmlformats.org/officeDocument/2006/relationships/customXml" Target="../ink/ink150.xml"/><Relationship Id="rId13" Type="http://schemas.openxmlformats.org/officeDocument/2006/relationships/image" Target="../media/image137.png"/><Relationship Id="rId18" Type="http://schemas.openxmlformats.org/officeDocument/2006/relationships/image" Target="../media/image140.png"/><Relationship Id="rId39" Type="http://schemas.openxmlformats.org/officeDocument/2006/relationships/customXml" Target="../ink/ink165.xml"/><Relationship Id="rId34" Type="http://schemas.openxmlformats.org/officeDocument/2006/relationships/image" Target="../media/image148.png"/><Relationship Id="rId50" Type="http://schemas.openxmlformats.org/officeDocument/2006/relationships/image" Target="../media/image156.png"/><Relationship Id="rId55" Type="http://schemas.openxmlformats.org/officeDocument/2006/relationships/customXml" Target="../ink/ink173.xml"/><Relationship Id="rId7" Type="http://schemas.openxmlformats.org/officeDocument/2006/relationships/customXml" Target="../ink/ink148.xml"/><Relationship Id="rId71" Type="http://schemas.openxmlformats.org/officeDocument/2006/relationships/customXml" Target="../ink/ink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3F730A4-693F-4CD2-B6CC-71F5C7ADC642}"/>
              </a:ext>
            </a:extLst>
          </p:cNvPr>
          <p:cNvSpPr txBox="1"/>
          <p:nvPr/>
        </p:nvSpPr>
        <p:spPr>
          <a:xfrm>
            <a:off x="9550400" y="3863821"/>
            <a:ext cx="139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S1</a:t>
            </a:r>
          </a:p>
          <a:p>
            <a:r>
              <a:rPr lang="tr-TR" dirty="0"/>
              <a:t>S2</a:t>
            </a:r>
          </a:p>
          <a:p>
            <a:r>
              <a:rPr lang="tr-TR" dirty="0"/>
              <a:t>S3</a:t>
            </a:r>
          </a:p>
          <a:p>
            <a:r>
              <a:rPr lang="tr-TR" dirty="0"/>
              <a:t>S4</a:t>
            </a:r>
          </a:p>
          <a:p>
            <a:r>
              <a:rPr lang="tr-TR" dirty="0"/>
              <a:t>S5</a:t>
            </a:r>
            <a:endParaRPr lang="en-US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CFF912D-3216-4CE2-A123-474A899B3769}"/>
              </a:ext>
            </a:extLst>
          </p:cNvPr>
          <p:cNvGrpSpPr/>
          <p:nvPr/>
        </p:nvGrpSpPr>
        <p:grpSpPr>
          <a:xfrm>
            <a:off x="3624606" y="2445452"/>
            <a:ext cx="247320" cy="572760"/>
            <a:chOff x="499000" y="1327227"/>
            <a:chExt cx="24732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Mürekkep 4">
                  <a:extLst>
                    <a:ext uri="{FF2B5EF4-FFF2-40B4-BE49-F238E27FC236}">
                      <a16:creationId xmlns:a16="http://schemas.microsoft.com/office/drawing/2014/main" id="{3DC70E57-39D0-462B-B17A-F0A755D280E1}"/>
                    </a:ext>
                  </a:extLst>
                </p14:cNvPr>
                <p14:cNvContentPartPr/>
                <p14:nvPr/>
              </p14:nvContentPartPr>
              <p14:xfrm>
                <a:off x="524560" y="1388427"/>
                <a:ext cx="221760" cy="511560"/>
              </p14:xfrm>
            </p:contentPart>
          </mc:Choice>
          <mc:Fallback>
            <p:pic>
              <p:nvPicPr>
                <p:cNvPr id="5" name="Mürekkep 4">
                  <a:extLst>
                    <a:ext uri="{FF2B5EF4-FFF2-40B4-BE49-F238E27FC236}">
                      <a16:creationId xmlns:a16="http://schemas.microsoft.com/office/drawing/2014/main" id="{3DC70E57-39D0-462B-B17A-F0A755D280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60" y="1379427"/>
                  <a:ext cx="2394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6AA34667-C590-422B-A3A4-7AFDEBAC0BE2}"/>
                    </a:ext>
                  </a:extLst>
                </p14:cNvPr>
                <p14:cNvContentPartPr/>
                <p14:nvPr/>
              </p14:nvContentPartPr>
              <p14:xfrm>
                <a:off x="499000" y="1327227"/>
                <a:ext cx="199080" cy="4428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6AA34667-C590-422B-A3A4-7AFDEBAC0B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000" y="1318227"/>
                  <a:ext cx="2167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D62BEE12-E6C8-4BF1-8706-F1345240A0B6}"/>
                  </a:ext>
                </a:extLst>
              </p14:cNvPr>
              <p14:cNvContentPartPr/>
              <p14:nvPr/>
            </p14:nvContentPartPr>
            <p14:xfrm>
              <a:off x="6853626" y="2277152"/>
              <a:ext cx="293040" cy="56952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D62BEE12-E6C8-4BF1-8706-F1345240A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4626" y="2268152"/>
                <a:ext cx="310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05722CC2-5AE5-40C8-A91B-61C8FB3FC423}"/>
                  </a:ext>
                </a:extLst>
              </p14:cNvPr>
              <p14:cNvContentPartPr/>
              <p14:nvPr/>
            </p14:nvContentPartPr>
            <p14:xfrm>
              <a:off x="4021866" y="2658392"/>
              <a:ext cx="360" cy="3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05722CC2-5AE5-40C8-A91B-61C8FB3FC4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866" y="26493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AF0AC589-334A-4932-B403-C1D3CE412B57}"/>
                  </a:ext>
                </a:extLst>
              </p14:cNvPr>
              <p14:cNvContentPartPr/>
              <p14:nvPr/>
            </p14:nvContentPartPr>
            <p14:xfrm>
              <a:off x="4335066" y="2642192"/>
              <a:ext cx="29160" cy="792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AF0AC589-334A-4932-B403-C1D3CE412B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6066" y="2633192"/>
                <a:ext cx="46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B7A32F2C-CB5A-4F3D-B785-D15E341BF194}"/>
                  </a:ext>
                </a:extLst>
              </p14:cNvPr>
              <p14:cNvContentPartPr/>
              <p14:nvPr/>
            </p14:nvContentPartPr>
            <p14:xfrm>
              <a:off x="4684986" y="2607272"/>
              <a:ext cx="90720" cy="12456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B7A32F2C-CB5A-4F3D-B785-D15E341BF1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5986" y="2598272"/>
                <a:ext cx="108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B8D3713B-FCA3-4BCC-9FA6-938405AFC45D}"/>
                  </a:ext>
                </a:extLst>
              </p14:cNvPr>
              <p14:cNvContentPartPr/>
              <p14:nvPr/>
            </p14:nvContentPartPr>
            <p14:xfrm>
              <a:off x="5012586" y="2530232"/>
              <a:ext cx="69120" cy="3528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B8D3713B-FCA3-4BCC-9FA6-938405AFC4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3586" y="2521232"/>
                <a:ext cx="8676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 20">
            <a:extLst>
              <a:ext uri="{FF2B5EF4-FFF2-40B4-BE49-F238E27FC236}">
                <a16:creationId xmlns:a16="http://schemas.microsoft.com/office/drawing/2014/main" id="{72247331-22C2-4724-92B7-D73E309BFC74}"/>
              </a:ext>
            </a:extLst>
          </p:cNvPr>
          <p:cNvGrpSpPr/>
          <p:nvPr/>
        </p:nvGrpSpPr>
        <p:grpSpPr>
          <a:xfrm>
            <a:off x="5257746" y="2530592"/>
            <a:ext cx="225000" cy="17640"/>
            <a:chOff x="2226280" y="1395987"/>
            <a:chExt cx="22500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Mürekkep 12">
                  <a:extLst>
                    <a:ext uri="{FF2B5EF4-FFF2-40B4-BE49-F238E27FC236}">
                      <a16:creationId xmlns:a16="http://schemas.microsoft.com/office/drawing/2014/main" id="{8C971303-7D8F-4095-95B9-6DAD521D0ADD}"/>
                    </a:ext>
                  </a:extLst>
                </p14:cNvPr>
                <p14:cNvContentPartPr/>
                <p14:nvPr/>
              </p14:nvContentPartPr>
              <p14:xfrm>
                <a:off x="2226280" y="1404987"/>
                <a:ext cx="360" cy="360"/>
              </p14:xfrm>
            </p:contentPart>
          </mc:Choice>
          <mc:Fallback>
            <p:pic>
              <p:nvPicPr>
                <p:cNvPr id="13" name="Mürekkep 12">
                  <a:extLst>
                    <a:ext uri="{FF2B5EF4-FFF2-40B4-BE49-F238E27FC236}">
                      <a16:creationId xmlns:a16="http://schemas.microsoft.com/office/drawing/2014/main" id="{8C971303-7D8F-4095-95B9-6DAD521D0A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7280" y="139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07BBAB16-3F68-4AC0-AF26-C291A1B8E966}"/>
                    </a:ext>
                  </a:extLst>
                </p14:cNvPr>
                <p14:cNvContentPartPr/>
                <p14:nvPr/>
              </p14:nvContentPartPr>
              <p14:xfrm>
                <a:off x="2302600" y="1395987"/>
                <a:ext cx="148680" cy="17640"/>
              </p14:xfrm>
            </p:contentPart>
          </mc:Choice>
          <mc:Fallback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07BBAB16-3F68-4AC0-AF26-C291A1B8E9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3600" y="1386987"/>
                  <a:ext cx="16632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72BD7F75-E50C-4040-925D-E7803DE307EE}"/>
                  </a:ext>
                </a:extLst>
              </p14:cNvPr>
              <p14:cNvContentPartPr/>
              <p14:nvPr/>
            </p14:nvContentPartPr>
            <p14:xfrm>
              <a:off x="5661306" y="2514392"/>
              <a:ext cx="54720" cy="115920"/>
            </p14:xfrm>
          </p:contentPart>
        </mc:Choice>
        <mc:Fallback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72BD7F75-E50C-4040-925D-E7803DE307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52666" y="2505392"/>
                <a:ext cx="723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 19">
            <a:extLst>
              <a:ext uri="{FF2B5EF4-FFF2-40B4-BE49-F238E27FC236}">
                <a16:creationId xmlns:a16="http://schemas.microsoft.com/office/drawing/2014/main" id="{FC222AED-2263-496E-B479-3FE0D857D9F7}"/>
              </a:ext>
            </a:extLst>
          </p:cNvPr>
          <p:cNvGrpSpPr/>
          <p:nvPr/>
        </p:nvGrpSpPr>
        <p:grpSpPr>
          <a:xfrm>
            <a:off x="5875866" y="2480192"/>
            <a:ext cx="290880" cy="68040"/>
            <a:chOff x="2844400" y="1345587"/>
            <a:chExt cx="29088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D7964A8D-DCDD-4928-9E7F-FF6B0D7698F4}"/>
                    </a:ext>
                  </a:extLst>
                </p14:cNvPr>
                <p14:cNvContentPartPr/>
                <p14:nvPr/>
              </p14:nvContentPartPr>
              <p14:xfrm>
                <a:off x="2844400" y="1395987"/>
                <a:ext cx="57240" cy="1764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D7964A8D-DCDD-4928-9E7F-FF6B0D7698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5400" y="1387347"/>
                  <a:ext cx="74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813A940C-BBBD-453F-ADC0-66EE78493A4D}"/>
                    </a:ext>
                  </a:extLst>
                </p14:cNvPr>
                <p14:cNvContentPartPr/>
                <p14:nvPr/>
              </p14:nvContentPartPr>
              <p14:xfrm>
                <a:off x="2963200" y="1371147"/>
                <a:ext cx="51120" cy="360"/>
              </p14:xfrm>
            </p:contentPart>
          </mc:Choice>
          <mc:Fallback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813A940C-BBBD-453F-ADC0-66EE78493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54200" y="1362147"/>
                  <a:ext cx="6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89B99378-ECA8-4133-A01E-F950D009A4D8}"/>
                    </a:ext>
                  </a:extLst>
                </p14:cNvPr>
                <p14:cNvContentPartPr/>
                <p14:nvPr/>
              </p14:nvContentPartPr>
              <p14:xfrm>
                <a:off x="3098560" y="1345587"/>
                <a:ext cx="36720" cy="9000"/>
              </p14:xfrm>
            </p:contentPart>
          </mc:Choice>
          <mc:Fallback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89B99378-ECA8-4133-A01E-F950D009A4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9560" y="1336587"/>
                  <a:ext cx="543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475D7DBE-897B-4EC9-90E1-E690E186D453}"/>
                  </a:ext>
                </a:extLst>
              </p14:cNvPr>
              <p14:cNvContentPartPr/>
              <p14:nvPr/>
            </p14:nvContentPartPr>
            <p14:xfrm>
              <a:off x="6436746" y="2547872"/>
              <a:ext cx="117000" cy="117360"/>
            </p14:xfrm>
          </p:contentPart>
        </mc:Choice>
        <mc:Fallback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475D7DBE-897B-4EC9-90E1-E690E186D4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27746" y="2539232"/>
                <a:ext cx="134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C3EA06A8-C4FF-46D8-AA1E-6C3C7F555CD3}"/>
                  </a:ext>
                </a:extLst>
              </p14:cNvPr>
              <p14:cNvContentPartPr/>
              <p14:nvPr/>
            </p14:nvContentPartPr>
            <p14:xfrm>
              <a:off x="10041307" y="4305752"/>
              <a:ext cx="360" cy="36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C3EA06A8-C4FF-46D8-AA1E-6C3C7F555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2307" y="42967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 24">
            <a:extLst>
              <a:ext uri="{FF2B5EF4-FFF2-40B4-BE49-F238E27FC236}">
                <a16:creationId xmlns:a16="http://schemas.microsoft.com/office/drawing/2014/main" id="{5CC95907-9469-4E98-AFFE-7DBF0F114B3E}"/>
              </a:ext>
            </a:extLst>
          </p:cNvPr>
          <p:cNvGrpSpPr/>
          <p:nvPr/>
        </p:nvGrpSpPr>
        <p:grpSpPr>
          <a:xfrm>
            <a:off x="9753307" y="4330952"/>
            <a:ext cx="360" cy="360"/>
            <a:chOff x="8881240" y="315746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B1715ABB-BDC2-4E38-8DA8-B12512A3E431}"/>
                    </a:ext>
                  </a:extLst>
                </p14:cNvPr>
                <p14:cNvContentPartPr/>
                <p14:nvPr/>
              </p14:nvContentPartPr>
              <p14:xfrm>
                <a:off x="8881240" y="3157467"/>
                <a:ext cx="360" cy="360"/>
              </p14:xfrm>
            </p:contentPart>
          </mc:Choice>
          <mc:Fallback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B1715ABB-BDC2-4E38-8DA8-B12512A3E4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2240" y="31488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0489D1CC-6973-4025-9510-82607F54D3B7}"/>
                    </a:ext>
                  </a:extLst>
                </p14:cNvPr>
                <p14:cNvContentPartPr/>
                <p14:nvPr/>
              </p14:nvContentPartPr>
              <p14:xfrm>
                <a:off x="8881240" y="3157467"/>
                <a:ext cx="360" cy="360"/>
              </p14:xfrm>
            </p:contentPart>
          </mc:Choice>
          <mc:Fallback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0489D1CC-6973-4025-9510-82607F54D3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2240" y="31488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511217F4-E7A8-44B3-8140-65D329AE8030}"/>
              </a:ext>
            </a:extLst>
          </p:cNvPr>
          <p:cNvSpPr txBox="1"/>
          <p:nvPr/>
        </p:nvSpPr>
        <p:spPr>
          <a:xfrm>
            <a:off x="2504359" y="2547872"/>
            <a:ext cx="116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İnt</a:t>
            </a:r>
            <a:r>
              <a:rPr lang="tr-TR" dirty="0"/>
              <a:t> </a:t>
            </a:r>
            <a:r>
              <a:rPr lang="tr-TR" dirty="0" err="1"/>
              <a:t>arr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32FCEC1-EDE4-4AAC-8EFF-BAA8A5A5C8C7}"/>
              </a:ext>
            </a:extLst>
          </p:cNvPr>
          <p:cNvSpPr txBox="1"/>
          <p:nvPr/>
        </p:nvSpPr>
        <p:spPr>
          <a:xfrm>
            <a:off x="1786080" y="3948114"/>
            <a:ext cx="22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Sum1=</a:t>
            </a:r>
            <a:r>
              <a:rPr lang="tr-TR" dirty="0" err="1"/>
              <a:t>sum</a:t>
            </a:r>
            <a:r>
              <a:rPr lang="tr-TR" dirty="0"/>
              <a:t>(</a:t>
            </a:r>
            <a:r>
              <a:rPr lang="tr-TR" dirty="0" err="1"/>
              <a:t>firstHalf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04E45E5-6BF8-4C1C-B4CF-38ED232E6193}"/>
              </a:ext>
            </a:extLst>
          </p:cNvPr>
          <p:cNvSpPr txBox="1"/>
          <p:nvPr/>
        </p:nvSpPr>
        <p:spPr>
          <a:xfrm>
            <a:off x="1751733" y="4417166"/>
            <a:ext cx="2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Sum2=</a:t>
            </a:r>
            <a:r>
              <a:rPr lang="tr-TR" dirty="0" err="1"/>
              <a:t>sum</a:t>
            </a:r>
            <a:r>
              <a:rPr lang="tr-TR" dirty="0"/>
              <a:t>(</a:t>
            </a:r>
            <a:r>
              <a:rPr lang="tr-TR" dirty="0" err="1"/>
              <a:t>secondHalf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9EE1F4F7-613D-43CB-9F97-DCFA1DB482BD}"/>
              </a:ext>
            </a:extLst>
          </p:cNvPr>
          <p:cNvSpPr txBox="1"/>
          <p:nvPr/>
        </p:nvSpPr>
        <p:spPr>
          <a:xfrm>
            <a:off x="1818959" y="5419213"/>
            <a:ext cx="22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total=sum1+sum2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8209B48F-DF11-479D-B600-9F36424BDE57}"/>
              </a:ext>
            </a:extLst>
          </p:cNvPr>
          <p:cNvSpPr txBox="1"/>
          <p:nvPr/>
        </p:nvSpPr>
        <p:spPr>
          <a:xfrm>
            <a:off x="1396627" y="3493352"/>
            <a:ext cx="177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ASYNC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D24914B9-B069-4C4D-859E-FF5AFFADE621}"/>
                  </a:ext>
                </a:extLst>
              </p14:cNvPr>
              <p14:cNvContentPartPr/>
              <p14:nvPr/>
            </p14:nvContentPartPr>
            <p14:xfrm>
              <a:off x="2133187" y="3603032"/>
              <a:ext cx="94320" cy="263160"/>
            </p14:xfrm>
          </p:contentPart>
        </mc:Choice>
        <mc:Fallback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D24914B9-B069-4C4D-859E-FF5AFFADE6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24187" y="3594032"/>
                <a:ext cx="111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Mürekkep 36">
                <a:extLst>
                  <a:ext uri="{FF2B5EF4-FFF2-40B4-BE49-F238E27FC236}">
                    <a16:creationId xmlns:a16="http://schemas.microsoft.com/office/drawing/2014/main" id="{51455172-0A1D-46FB-B25E-477EE7A7B24E}"/>
                  </a:ext>
                </a:extLst>
              </p14:cNvPr>
              <p14:cNvContentPartPr/>
              <p14:nvPr/>
            </p14:nvContentPartPr>
            <p14:xfrm>
              <a:off x="3953707" y="3975272"/>
              <a:ext cx="180000" cy="334080"/>
            </p14:xfrm>
          </p:contentPart>
        </mc:Choice>
        <mc:Fallback>
          <p:pic>
            <p:nvPicPr>
              <p:cNvPr id="37" name="Mürekkep 36">
                <a:extLst>
                  <a:ext uri="{FF2B5EF4-FFF2-40B4-BE49-F238E27FC236}">
                    <a16:creationId xmlns:a16="http://schemas.microsoft.com/office/drawing/2014/main" id="{51455172-0A1D-46FB-B25E-477EE7A7B2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5067" y="3966632"/>
                <a:ext cx="197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F7FD8118-4134-4A3B-965C-EED645AAD2F3}"/>
                  </a:ext>
                </a:extLst>
              </p14:cNvPr>
              <p14:cNvContentPartPr/>
              <p14:nvPr/>
            </p14:nvContentPartPr>
            <p14:xfrm>
              <a:off x="1701547" y="3577472"/>
              <a:ext cx="360" cy="360"/>
            </p14:xfrm>
          </p:contentPart>
        </mc:Choice>
        <mc:Fallback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F7FD8118-4134-4A3B-965C-EED645AAD2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2547" y="35688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 40">
            <a:extLst>
              <a:ext uri="{FF2B5EF4-FFF2-40B4-BE49-F238E27FC236}">
                <a16:creationId xmlns:a16="http://schemas.microsoft.com/office/drawing/2014/main" id="{5C863EFD-8383-4CF2-81CB-2EE503C03C3E}"/>
              </a:ext>
            </a:extLst>
          </p:cNvPr>
          <p:cNvGrpSpPr/>
          <p:nvPr/>
        </p:nvGrpSpPr>
        <p:grpSpPr>
          <a:xfrm>
            <a:off x="4521067" y="3615272"/>
            <a:ext cx="161640" cy="180360"/>
            <a:chOff x="3649000" y="2441787"/>
            <a:chExt cx="16164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Mürekkep 38">
                  <a:extLst>
                    <a:ext uri="{FF2B5EF4-FFF2-40B4-BE49-F238E27FC236}">
                      <a16:creationId xmlns:a16="http://schemas.microsoft.com/office/drawing/2014/main" id="{E199D76F-1257-41DF-AA5C-14130655682B}"/>
                    </a:ext>
                  </a:extLst>
                </p14:cNvPr>
                <p14:cNvContentPartPr/>
                <p14:nvPr/>
              </p14:nvContentPartPr>
              <p14:xfrm>
                <a:off x="3801280" y="2505867"/>
                <a:ext cx="360" cy="360"/>
              </p14:xfrm>
            </p:contentPart>
          </mc:Choice>
          <mc:Fallback>
            <p:pic>
              <p:nvPicPr>
                <p:cNvPr id="39" name="Mürekkep 38">
                  <a:extLst>
                    <a:ext uri="{FF2B5EF4-FFF2-40B4-BE49-F238E27FC236}">
                      <a16:creationId xmlns:a16="http://schemas.microsoft.com/office/drawing/2014/main" id="{E199D76F-1257-41DF-AA5C-1413065568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2280" y="2496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Mürekkep 39">
                  <a:extLst>
                    <a:ext uri="{FF2B5EF4-FFF2-40B4-BE49-F238E27FC236}">
                      <a16:creationId xmlns:a16="http://schemas.microsoft.com/office/drawing/2014/main" id="{D43C6075-A61F-4416-B853-94A918016CAA}"/>
                    </a:ext>
                  </a:extLst>
                </p14:cNvPr>
                <p14:cNvContentPartPr/>
                <p14:nvPr/>
              </p14:nvContentPartPr>
              <p14:xfrm>
                <a:off x="3649000" y="2441787"/>
                <a:ext cx="161640" cy="180360"/>
              </p14:xfrm>
            </p:contentPart>
          </mc:Choice>
          <mc:Fallback>
            <p:pic>
              <p:nvPicPr>
                <p:cNvPr id="40" name="Mürekkep 39">
                  <a:extLst>
                    <a:ext uri="{FF2B5EF4-FFF2-40B4-BE49-F238E27FC236}">
                      <a16:creationId xmlns:a16="http://schemas.microsoft.com/office/drawing/2014/main" id="{D43C6075-A61F-4416-B853-94A918016C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0360" y="2433147"/>
                  <a:ext cx="179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 43">
            <a:extLst>
              <a:ext uri="{FF2B5EF4-FFF2-40B4-BE49-F238E27FC236}">
                <a16:creationId xmlns:a16="http://schemas.microsoft.com/office/drawing/2014/main" id="{A9F954DE-9969-4A49-94D5-0B17F14A7B24}"/>
              </a:ext>
            </a:extLst>
          </p:cNvPr>
          <p:cNvGrpSpPr/>
          <p:nvPr/>
        </p:nvGrpSpPr>
        <p:grpSpPr>
          <a:xfrm>
            <a:off x="1265227" y="3398912"/>
            <a:ext cx="743760" cy="1997640"/>
            <a:chOff x="393160" y="2225427"/>
            <a:chExt cx="743760" cy="19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B15653C4-A76C-4BA2-9742-6A7CCBB5C5C7}"/>
                    </a:ext>
                  </a:extLst>
                </p14:cNvPr>
                <p14:cNvContentPartPr/>
                <p14:nvPr/>
              </p14:nvContentPartPr>
              <p14:xfrm>
                <a:off x="393160" y="2225427"/>
                <a:ext cx="630000" cy="1874880"/>
              </p14:xfrm>
            </p:contentPart>
          </mc:Choice>
          <mc:Fallback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B15653C4-A76C-4BA2-9742-6A7CCBB5C5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160" y="2216787"/>
                  <a:ext cx="647640" cy="18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B13D0C68-D110-42EB-8BF9-802F775CF493}"/>
                    </a:ext>
                  </a:extLst>
                </p14:cNvPr>
                <p14:cNvContentPartPr/>
                <p14:nvPr/>
              </p14:nvContentPartPr>
              <p14:xfrm>
                <a:off x="863680" y="3932187"/>
                <a:ext cx="273240" cy="290880"/>
              </p14:xfrm>
            </p:contentPart>
          </mc:Choice>
          <mc:Fallback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B13D0C68-D110-42EB-8BF9-802F775CF4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5040" y="3923187"/>
                  <a:ext cx="290880" cy="30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3C1A0D3-CF9C-4C31-A114-47751EE0DD93}"/>
              </a:ext>
            </a:extLst>
          </p:cNvPr>
          <p:cNvSpPr txBox="1"/>
          <p:nvPr/>
        </p:nvSpPr>
        <p:spPr>
          <a:xfrm>
            <a:off x="1047360" y="2990433"/>
            <a:ext cx="13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FINISH</a:t>
            </a:r>
            <a:endParaRPr lang="en-US" dirty="0"/>
          </a:p>
        </p:txBody>
      </p:sp>
      <p:grpSp>
        <p:nvGrpSpPr>
          <p:cNvPr id="51" name="Grup 50">
            <a:extLst>
              <a:ext uri="{FF2B5EF4-FFF2-40B4-BE49-F238E27FC236}">
                <a16:creationId xmlns:a16="http://schemas.microsoft.com/office/drawing/2014/main" id="{CFB8F3F2-4DE6-4F93-BC7D-C8DA8DCE1291}"/>
              </a:ext>
            </a:extLst>
          </p:cNvPr>
          <p:cNvGrpSpPr/>
          <p:nvPr/>
        </p:nvGrpSpPr>
        <p:grpSpPr>
          <a:xfrm>
            <a:off x="3454027" y="2312792"/>
            <a:ext cx="2863080" cy="2308320"/>
            <a:chOff x="2581960" y="1139307"/>
            <a:chExt cx="2863080" cy="23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Mürekkep 45">
                  <a:extLst>
                    <a:ext uri="{FF2B5EF4-FFF2-40B4-BE49-F238E27FC236}">
                      <a16:creationId xmlns:a16="http://schemas.microsoft.com/office/drawing/2014/main" id="{CBB9E4F9-8A41-4269-BC1F-A29BAB420C19}"/>
                    </a:ext>
                  </a:extLst>
                </p14:cNvPr>
                <p14:cNvContentPartPr/>
                <p14:nvPr/>
              </p14:nvContentPartPr>
              <p14:xfrm>
                <a:off x="4419400" y="1139307"/>
                <a:ext cx="77400" cy="627840"/>
              </p14:xfrm>
            </p:contentPart>
          </mc:Choice>
          <mc:Fallback>
            <p:pic>
              <p:nvPicPr>
                <p:cNvPr id="46" name="Mürekkep 45">
                  <a:extLst>
                    <a:ext uri="{FF2B5EF4-FFF2-40B4-BE49-F238E27FC236}">
                      <a16:creationId xmlns:a16="http://schemas.microsoft.com/office/drawing/2014/main" id="{CBB9E4F9-8A41-4269-BC1F-A29BAB420C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0760" y="1130307"/>
                  <a:ext cx="950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AA58FAF5-CFE6-4741-BAD4-78A5328CB724}"/>
                    </a:ext>
                  </a:extLst>
                </p14:cNvPr>
                <p14:cNvContentPartPr/>
                <p14:nvPr/>
              </p14:nvContentPartPr>
              <p14:xfrm>
                <a:off x="2609320" y="1821867"/>
                <a:ext cx="1861560" cy="886680"/>
              </p14:xfrm>
            </p:contentPart>
          </mc:Choice>
          <mc:Fallback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AA58FAF5-CFE6-4741-BAD4-78A5328CB7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0320" y="1812867"/>
                  <a:ext cx="187920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A1020908-E32A-475D-96DF-98D689F4F856}"/>
                    </a:ext>
                  </a:extLst>
                </p14:cNvPr>
                <p14:cNvContentPartPr/>
                <p14:nvPr/>
              </p14:nvContentPartPr>
              <p14:xfrm>
                <a:off x="2581960" y="2556627"/>
                <a:ext cx="177480" cy="200880"/>
              </p14:xfrm>
            </p:contentPart>
          </mc:Choice>
          <mc:Fallback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A1020908-E32A-475D-96DF-98D689F4F8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3320" y="2547987"/>
                  <a:ext cx="195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57A0FDA7-1C61-460D-8E03-5B6869E63EEB}"/>
                    </a:ext>
                  </a:extLst>
                </p14:cNvPr>
                <p14:cNvContentPartPr/>
                <p14:nvPr/>
              </p14:nvContentPartPr>
              <p14:xfrm>
                <a:off x="3574840" y="1624947"/>
                <a:ext cx="1870200" cy="1774080"/>
              </p14:xfrm>
            </p:contentPart>
          </mc:Choice>
          <mc:Fallback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57A0FDA7-1C61-460D-8E03-5B6869E63E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6200" y="1616307"/>
                  <a:ext cx="1887840" cy="17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782260AB-E20D-43D0-A447-02CA1449BE29}"/>
                    </a:ext>
                  </a:extLst>
                </p14:cNvPr>
                <p14:cNvContentPartPr/>
                <p14:nvPr/>
              </p14:nvContentPartPr>
              <p14:xfrm>
                <a:off x="3597880" y="3217227"/>
                <a:ext cx="226800" cy="230400"/>
              </p14:xfrm>
            </p:contentPart>
          </mc:Choice>
          <mc:Fallback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782260AB-E20D-43D0-A447-02CA1449BE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88880" y="3208227"/>
                  <a:ext cx="244440" cy="24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E2B299F-5F8C-4193-8671-8F4904F61A1D}"/>
              </a:ext>
            </a:extLst>
          </p:cNvPr>
          <p:cNvSpPr txBox="1"/>
          <p:nvPr/>
        </p:nvSpPr>
        <p:spPr>
          <a:xfrm>
            <a:off x="4193345" y="336934"/>
            <a:ext cx="2859668" cy="644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unset"/>
              </a:rPr>
              <a:t>Task-level Parallelism</a:t>
            </a:r>
            <a:endParaRPr lang="en-US" b="1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Mürekkep 53">
                <a:extLst>
                  <a:ext uri="{FF2B5EF4-FFF2-40B4-BE49-F238E27FC236}">
                    <a16:creationId xmlns:a16="http://schemas.microsoft.com/office/drawing/2014/main" id="{3E0D3716-0D55-462F-A45B-292A89BA74E4}"/>
                  </a:ext>
                </a:extLst>
              </p14:cNvPr>
              <p14:cNvContentPartPr/>
              <p14:nvPr/>
            </p14:nvContentPartPr>
            <p14:xfrm>
              <a:off x="9533560" y="3945147"/>
              <a:ext cx="360" cy="360"/>
            </p14:xfrm>
          </p:contentPart>
        </mc:Choice>
        <mc:Fallback>
          <p:pic>
            <p:nvPicPr>
              <p:cNvPr id="54" name="Mürekkep 53">
                <a:extLst>
                  <a:ext uri="{FF2B5EF4-FFF2-40B4-BE49-F238E27FC236}">
                    <a16:creationId xmlns:a16="http://schemas.microsoft.com/office/drawing/2014/main" id="{3E0D3716-0D55-462F-A45B-292A89BA74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4560" y="39365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 58">
            <a:extLst>
              <a:ext uri="{FF2B5EF4-FFF2-40B4-BE49-F238E27FC236}">
                <a16:creationId xmlns:a16="http://schemas.microsoft.com/office/drawing/2014/main" id="{C95C6473-0003-4948-B398-AAB32CCAA18F}"/>
              </a:ext>
            </a:extLst>
          </p:cNvPr>
          <p:cNvGrpSpPr/>
          <p:nvPr/>
        </p:nvGrpSpPr>
        <p:grpSpPr>
          <a:xfrm>
            <a:off x="9262120" y="4194267"/>
            <a:ext cx="280440" cy="196920"/>
            <a:chOff x="9262120" y="4194267"/>
            <a:chExt cx="28044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Mürekkep 56">
                  <a:extLst>
                    <a:ext uri="{FF2B5EF4-FFF2-40B4-BE49-F238E27FC236}">
                      <a16:creationId xmlns:a16="http://schemas.microsoft.com/office/drawing/2014/main" id="{B505B630-34A9-4FC9-9763-3238B6F7F041}"/>
                    </a:ext>
                  </a:extLst>
                </p14:cNvPr>
                <p14:cNvContentPartPr/>
                <p14:nvPr/>
              </p14:nvContentPartPr>
              <p14:xfrm>
                <a:off x="9262120" y="4295787"/>
                <a:ext cx="230760" cy="22320"/>
              </p14:xfrm>
            </p:contentPart>
          </mc:Choice>
          <mc:Fallback>
            <p:pic>
              <p:nvPicPr>
                <p:cNvPr id="57" name="Mürekkep 56">
                  <a:extLst>
                    <a:ext uri="{FF2B5EF4-FFF2-40B4-BE49-F238E27FC236}">
                      <a16:creationId xmlns:a16="http://schemas.microsoft.com/office/drawing/2014/main" id="{B505B630-34A9-4FC9-9763-3238B6F7F0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53480" y="4286787"/>
                  <a:ext cx="248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Mürekkep 57">
                  <a:extLst>
                    <a:ext uri="{FF2B5EF4-FFF2-40B4-BE49-F238E27FC236}">
                      <a16:creationId xmlns:a16="http://schemas.microsoft.com/office/drawing/2014/main" id="{74146136-28A0-4F00-AC78-66331C604D8B}"/>
                    </a:ext>
                  </a:extLst>
                </p14:cNvPr>
                <p14:cNvContentPartPr/>
                <p14:nvPr/>
              </p14:nvContentPartPr>
              <p14:xfrm>
                <a:off x="9431680" y="4194267"/>
                <a:ext cx="110880" cy="196920"/>
              </p14:xfrm>
            </p:contentPart>
          </mc:Choice>
          <mc:Fallback>
            <p:pic>
              <p:nvPicPr>
                <p:cNvPr id="58" name="Mürekkep 57">
                  <a:extLst>
                    <a:ext uri="{FF2B5EF4-FFF2-40B4-BE49-F238E27FC236}">
                      <a16:creationId xmlns:a16="http://schemas.microsoft.com/office/drawing/2014/main" id="{74146136-28A0-4F00-AC78-66331C604D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3040" y="4185627"/>
                  <a:ext cx="1285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37881540-408B-4BEC-812B-9221D4942B54}"/>
              </a:ext>
            </a:extLst>
          </p:cNvPr>
          <p:cNvGrpSpPr/>
          <p:nvPr/>
        </p:nvGrpSpPr>
        <p:grpSpPr>
          <a:xfrm>
            <a:off x="9245440" y="4477070"/>
            <a:ext cx="289080" cy="138960"/>
            <a:chOff x="9245440" y="4477070"/>
            <a:chExt cx="28908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Mürekkep 59">
                  <a:extLst>
                    <a:ext uri="{FF2B5EF4-FFF2-40B4-BE49-F238E27FC236}">
                      <a16:creationId xmlns:a16="http://schemas.microsoft.com/office/drawing/2014/main" id="{0C08956D-2324-4586-82DD-DAC754330B4C}"/>
                    </a:ext>
                  </a:extLst>
                </p14:cNvPr>
                <p14:cNvContentPartPr/>
                <p14:nvPr/>
              </p14:nvContentPartPr>
              <p14:xfrm>
                <a:off x="9245440" y="4584350"/>
                <a:ext cx="209520" cy="7200"/>
              </p14:xfrm>
            </p:contentPart>
          </mc:Choice>
          <mc:Fallback>
            <p:pic>
              <p:nvPicPr>
                <p:cNvPr id="60" name="Mürekkep 59">
                  <a:extLst>
                    <a:ext uri="{FF2B5EF4-FFF2-40B4-BE49-F238E27FC236}">
                      <a16:creationId xmlns:a16="http://schemas.microsoft.com/office/drawing/2014/main" id="{0C08956D-2324-4586-82DD-DAC754330B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36800" y="4575710"/>
                  <a:ext cx="227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Mürekkep 60">
                  <a:extLst>
                    <a:ext uri="{FF2B5EF4-FFF2-40B4-BE49-F238E27FC236}">
                      <a16:creationId xmlns:a16="http://schemas.microsoft.com/office/drawing/2014/main" id="{A66FECA3-857B-41B3-88CE-CF6ABC004B73}"/>
                    </a:ext>
                  </a:extLst>
                </p14:cNvPr>
                <p14:cNvContentPartPr/>
                <p14:nvPr/>
              </p14:nvContentPartPr>
              <p14:xfrm>
                <a:off x="9386200" y="4477070"/>
                <a:ext cx="148320" cy="138960"/>
              </p14:xfrm>
            </p:contentPart>
          </mc:Choice>
          <mc:Fallback>
            <p:pic>
              <p:nvPicPr>
                <p:cNvPr id="61" name="Mürekkep 60">
                  <a:extLst>
                    <a:ext uri="{FF2B5EF4-FFF2-40B4-BE49-F238E27FC236}">
                      <a16:creationId xmlns:a16="http://schemas.microsoft.com/office/drawing/2014/main" id="{A66FECA3-857B-41B3-88CE-CF6ABC004B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7560" y="4468430"/>
                  <a:ext cx="165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34F4C4EB-EB61-4723-871C-C4F24439DDF3}"/>
              </a:ext>
            </a:extLst>
          </p:cNvPr>
          <p:cNvGrpSpPr/>
          <p:nvPr/>
        </p:nvGrpSpPr>
        <p:grpSpPr>
          <a:xfrm>
            <a:off x="9258040" y="4783430"/>
            <a:ext cx="330480" cy="164880"/>
            <a:chOff x="9258040" y="4783430"/>
            <a:chExt cx="33048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Mürekkep 62">
                  <a:extLst>
                    <a:ext uri="{FF2B5EF4-FFF2-40B4-BE49-F238E27FC236}">
                      <a16:creationId xmlns:a16="http://schemas.microsoft.com/office/drawing/2014/main" id="{B0A93E0F-2BC9-451A-B7FB-5AB93ADAC917}"/>
                    </a:ext>
                  </a:extLst>
                </p14:cNvPr>
                <p14:cNvContentPartPr/>
                <p14:nvPr/>
              </p14:nvContentPartPr>
              <p14:xfrm>
                <a:off x="9258040" y="4876310"/>
                <a:ext cx="285840" cy="360"/>
              </p14:xfrm>
            </p:contentPart>
          </mc:Choice>
          <mc:Fallback>
            <p:pic>
              <p:nvPicPr>
                <p:cNvPr id="63" name="Mürekkep 62">
                  <a:extLst>
                    <a:ext uri="{FF2B5EF4-FFF2-40B4-BE49-F238E27FC236}">
                      <a16:creationId xmlns:a16="http://schemas.microsoft.com/office/drawing/2014/main" id="{B0A93E0F-2BC9-451A-B7FB-5AB93ADAC9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49400" y="4867670"/>
                  <a:ext cx="30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4" name="Mürekkep 63">
                  <a:extLst>
                    <a:ext uri="{FF2B5EF4-FFF2-40B4-BE49-F238E27FC236}">
                      <a16:creationId xmlns:a16="http://schemas.microsoft.com/office/drawing/2014/main" id="{E3874E6B-7E25-41CF-927B-2E9CD26A9AC4}"/>
                    </a:ext>
                  </a:extLst>
                </p14:cNvPr>
                <p14:cNvContentPartPr/>
                <p14:nvPr/>
              </p14:nvContentPartPr>
              <p14:xfrm>
                <a:off x="9423280" y="4783430"/>
                <a:ext cx="165240" cy="164880"/>
              </p14:xfrm>
            </p:contentPart>
          </mc:Choice>
          <mc:Fallback>
            <p:pic>
              <p:nvPicPr>
                <p:cNvPr id="64" name="Mürekkep 63">
                  <a:extLst>
                    <a:ext uri="{FF2B5EF4-FFF2-40B4-BE49-F238E27FC236}">
                      <a16:creationId xmlns:a16="http://schemas.microsoft.com/office/drawing/2014/main" id="{E3874E6B-7E25-41CF-927B-2E9CD26A9A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14640" y="4774430"/>
                  <a:ext cx="182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6" name="Mürekkep 65">
                <a:extLst>
                  <a:ext uri="{FF2B5EF4-FFF2-40B4-BE49-F238E27FC236}">
                    <a16:creationId xmlns:a16="http://schemas.microsoft.com/office/drawing/2014/main" id="{359954E1-BD85-4E5C-A4E0-D85F4BEAF010}"/>
                  </a:ext>
                </a:extLst>
              </p14:cNvPr>
              <p14:cNvContentPartPr/>
              <p14:nvPr/>
            </p14:nvContentPartPr>
            <p14:xfrm>
              <a:off x="1860400" y="3657350"/>
              <a:ext cx="360" cy="360"/>
            </p14:xfrm>
          </p:contentPart>
        </mc:Choice>
        <mc:Fallback>
          <p:pic>
            <p:nvPicPr>
              <p:cNvPr id="66" name="Mürekkep 65">
                <a:extLst>
                  <a:ext uri="{FF2B5EF4-FFF2-40B4-BE49-F238E27FC236}">
                    <a16:creationId xmlns:a16="http://schemas.microsoft.com/office/drawing/2014/main" id="{359954E1-BD85-4E5C-A4E0-D85F4BEAF0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1400" y="3648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Metin kutusu 67">
            <a:extLst>
              <a:ext uri="{FF2B5EF4-FFF2-40B4-BE49-F238E27FC236}">
                <a16:creationId xmlns:a16="http://schemas.microsoft.com/office/drawing/2014/main" id="{7A927AEA-3C4C-47E6-BE2C-24E2C96F454C}"/>
              </a:ext>
            </a:extLst>
          </p:cNvPr>
          <p:cNvSpPr txBox="1"/>
          <p:nvPr/>
        </p:nvSpPr>
        <p:spPr>
          <a:xfrm>
            <a:off x="8090558" y="3888587"/>
            <a:ext cx="13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FINISH</a:t>
            </a:r>
            <a:endParaRPr lang="en-US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5742CADE-0B89-4108-9669-16A6A3944542}"/>
              </a:ext>
            </a:extLst>
          </p:cNvPr>
          <p:cNvSpPr txBox="1"/>
          <p:nvPr/>
        </p:nvSpPr>
        <p:spPr>
          <a:xfrm>
            <a:off x="8662227" y="4168785"/>
            <a:ext cx="177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ASYNC</a:t>
            </a:r>
            <a:endParaRPr lang="en-US" sz="1100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2F9EC9F6-8841-414A-AD61-3382921A8A8B}"/>
              </a:ext>
            </a:extLst>
          </p:cNvPr>
          <p:cNvSpPr txBox="1"/>
          <p:nvPr/>
        </p:nvSpPr>
        <p:spPr>
          <a:xfrm>
            <a:off x="8662227" y="4429055"/>
            <a:ext cx="177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ASYNC</a:t>
            </a:r>
            <a:endParaRPr lang="en-US" sz="1100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DEAE56FD-AF07-4104-987E-F21A83B822A2}"/>
              </a:ext>
            </a:extLst>
          </p:cNvPr>
          <p:cNvSpPr txBox="1"/>
          <p:nvPr/>
        </p:nvSpPr>
        <p:spPr>
          <a:xfrm>
            <a:off x="8699500" y="4723310"/>
            <a:ext cx="177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ASYNC</a:t>
            </a: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Mürekkep 71">
                <a:extLst>
                  <a:ext uri="{FF2B5EF4-FFF2-40B4-BE49-F238E27FC236}">
                    <a16:creationId xmlns:a16="http://schemas.microsoft.com/office/drawing/2014/main" id="{CEF4DFA3-D5BA-48BC-979B-0D9CD8AF3F45}"/>
                  </a:ext>
                </a:extLst>
              </p14:cNvPr>
              <p14:cNvContentPartPr/>
              <p14:nvPr/>
            </p14:nvContentPartPr>
            <p14:xfrm>
              <a:off x="8864200" y="3950390"/>
              <a:ext cx="57240" cy="190440"/>
            </p14:xfrm>
          </p:contentPart>
        </mc:Choice>
        <mc:Fallback>
          <p:pic>
            <p:nvPicPr>
              <p:cNvPr id="72" name="Mürekkep 71">
                <a:extLst>
                  <a:ext uri="{FF2B5EF4-FFF2-40B4-BE49-F238E27FC236}">
                    <a16:creationId xmlns:a16="http://schemas.microsoft.com/office/drawing/2014/main" id="{CEF4DFA3-D5BA-48BC-979B-0D9CD8AF3F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55560" y="3941390"/>
                <a:ext cx="748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Mürekkep 72">
                <a:extLst>
                  <a:ext uri="{FF2B5EF4-FFF2-40B4-BE49-F238E27FC236}">
                    <a16:creationId xmlns:a16="http://schemas.microsoft.com/office/drawing/2014/main" id="{D8A7BA30-7EAF-46EC-8B32-1C7165522327}"/>
                  </a:ext>
                </a:extLst>
              </p14:cNvPr>
              <p14:cNvContentPartPr/>
              <p14:nvPr/>
            </p14:nvContentPartPr>
            <p14:xfrm>
              <a:off x="9927280" y="4744190"/>
              <a:ext cx="100440" cy="167400"/>
            </p14:xfrm>
          </p:contentPart>
        </mc:Choice>
        <mc:Fallback>
          <p:pic>
            <p:nvPicPr>
              <p:cNvPr id="73" name="Mürekkep 72">
                <a:extLst>
                  <a:ext uri="{FF2B5EF4-FFF2-40B4-BE49-F238E27FC236}">
                    <a16:creationId xmlns:a16="http://schemas.microsoft.com/office/drawing/2014/main" id="{D8A7BA30-7EAF-46EC-8B32-1C7165522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18280" y="4735550"/>
                <a:ext cx="11808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 76">
            <a:extLst>
              <a:ext uri="{FF2B5EF4-FFF2-40B4-BE49-F238E27FC236}">
                <a16:creationId xmlns:a16="http://schemas.microsoft.com/office/drawing/2014/main" id="{2023BE63-0FAE-4667-91D4-C38EC434B40D}"/>
              </a:ext>
            </a:extLst>
          </p:cNvPr>
          <p:cNvGrpSpPr/>
          <p:nvPr/>
        </p:nvGrpSpPr>
        <p:grpSpPr>
          <a:xfrm>
            <a:off x="9312400" y="5008430"/>
            <a:ext cx="633240" cy="401040"/>
            <a:chOff x="9312400" y="5008430"/>
            <a:chExt cx="63324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Mürekkep 73">
                  <a:extLst>
                    <a:ext uri="{FF2B5EF4-FFF2-40B4-BE49-F238E27FC236}">
                      <a16:creationId xmlns:a16="http://schemas.microsoft.com/office/drawing/2014/main" id="{AB565B73-F965-45B0-933B-2CFAE177345F}"/>
                    </a:ext>
                  </a:extLst>
                </p14:cNvPr>
                <p14:cNvContentPartPr/>
                <p14:nvPr/>
              </p14:nvContentPartPr>
              <p14:xfrm>
                <a:off x="9529480" y="5008430"/>
                <a:ext cx="416160" cy="320400"/>
              </p14:xfrm>
            </p:contentPart>
          </mc:Choice>
          <mc:Fallback>
            <p:pic>
              <p:nvPicPr>
                <p:cNvPr id="74" name="Mürekkep 73">
                  <a:extLst>
                    <a:ext uri="{FF2B5EF4-FFF2-40B4-BE49-F238E27FC236}">
                      <a16:creationId xmlns:a16="http://schemas.microsoft.com/office/drawing/2014/main" id="{AB565B73-F965-45B0-933B-2CFAE17734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0480" y="4999430"/>
                  <a:ext cx="433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Mürekkep 74">
                  <a:extLst>
                    <a:ext uri="{FF2B5EF4-FFF2-40B4-BE49-F238E27FC236}">
                      <a16:creationId xmlns:a16="http://schemas.microsoft.com/office/drawing/2014/main" id="{F41F5F1E-2BA0-45BC-AA12-647966F980C5}"/>
                    </a:ext>
                  </a:extLst>
                </p14:cNvPr>
                <p14:cNvContentPartPr/>
                <p14:nvPr/>
              </p14:nvContentPartPr>
              <p14:xfrm>
                <a:off x="9312400" y="5193110"/>
                <a:ext cx="268200" cy="199800"/>
              </p14:xfrm>
            </p:contentPart>
          </mc:Choice>
          <mc:Fallback>
            <p:pic>
              <p:nvPicPr>
                <p:cNvPr id="75" name="Mürekkep 74">
                  <a:extLst>
                    <a:ext uri="{FF2B5EF4-FFF2-40B4-BE49-F238E27FC236}">
                      <a16:creationId xmlns:a16="http://schemas.microsoft.com/office/drawing/2014/main" id="{F41F5F1E-2BA0-45BC-AA12-647966F980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3400" y="5184470"/>
                  <a:ext cx="285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Mürekkep 75">
                  <a:extLst>
                    <a:ext uri="{FF2B5EF4-FFF2-40B4-BE49-F238E27FC236}">
                      <a16:creationId xmlns:a16="http://schemas.microsoft.com/office/drawing/2014/main" id="{2D2B9D8B-5596-495F-9F76-CA3A9C75F846}"/>
                    </a:ext>
                  </a:extLst>
                </p14:cNvPr>
                <p14:cNvContentPartPr/>
                <p14:nvPr/>
              </p14:nvContentPartPr>
              <p14:xfrm>
                <a:off x="9335440" y="5253950"/>
                <a:ext cx="191520" cy="155520"/>
              </p14:xfrm>
            </p:contentPart>
          </mc:Choice>
          <mc:Fallback>
            <p:pic>
              <p:nvPicPr>
                <p:cNvPr id="76" name="Mürekkep 75">
                  <a:extLst>
                    <a:ext uri="{FF2B5EF4-FFF2-40B4-BE49-F238E27FC236}">
                      <a16:creationId xmlns:a16="http://schemas.microsoft.com/office/drawing/2014/main" id="{2D2B9D8B-5596-495F-9F76-CA3A9C75F8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6800" y="5244950"/>
                  <a:ext cx="209160" cy="17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E08984BC-CCC2-44AC-8A34-5ADEF82AFFF0}"/>
              </a:ext>
            </a:extLst>
          </p:cNvPr>
          <p:cNvSpPr txBox="1"/>
          <p:nvPr/>
        </p:nvSpPr>
        <p:spPr>
          <a:xfrm>
            <a:off x="7467599" y="5528872"/>
            <a:ext cx="220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E51451-7B26-402B-9C67-6DE3267F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292"/>
            <a:ext cx="10515600" cy="2915708"/>
          </a:xfrm>
        </p:spPr>
        <p:txBody>
          <a:bodyPr/>
          <a:lstStyle/>
          <a:p>
            <a:r>
              <a:rPr lang="en-US" b="1" i="1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async⟨stmt1⟩</a:t>
            </a:r>
            <a:r>
              <a:rPr lang="tr-TR" i="1" dirty="0">
                <a:solidFill>
                  <a:srgbClr val="1F1F1F"/>
                </a:solidFill>
                <a:latin typeface="Source Sans Pro" panose="020B0503030403020204" pitchFamily="34" charset="0"/>
              </a:rPr>
              <a:t>=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causes the parent task (</a:t>
            </a:r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i.e.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, the task executing the async statement) to create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 new child task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 execute the body of the </a:t>
            </a:r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async, ⟨stmt1⟩, asynchronously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(</a:t>
            </a:r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i.e.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, before, after, or in parallel)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with the remainder of the parent task.</a:t>
            </a:r>
            <a:endParaRPr lang="tr-TR" b="0" i="0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1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finish ⟨stmt2⟩</a:t>
            </a:r>
            <a:r>
              <a:rPr lang="tr-TR" dirty="0">
                <a:solidFill>
                  <a:srgbClr val="1F1F1F"/>
                </a:solidFill>
                <a:latin typeface="Source Sans Pro" panose="020B0503030403020204" pitchFamily="34" charset="0"/>
              </a:rPr>
              <a:t>=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causes the parent task to execute </a:t>
            </a:r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⟨stmt2⟩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, and then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wait until </a:t>
            </a:r>
            <a:r>
              <a:rPr lang="en-US" b="0" i="1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⟨stmt2⟩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and all </a:t>
            </a:r>
            <a:r>
              <a:rPr lang="en-US" b="0" i="1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async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tasks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created within </a:t>
            </a:r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⟨stmt2⟩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have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completed.</a:t>
            </a:r>
            <a:endParaRPr lang="tr-TR" b="0" i="0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73767E4-8A91-4DEF-B341-A32B1E64251C}"/>
              </a:ext>
            </a:extLst>
          </p:cNvPr>
          <p:cNvSpPr txBox="1"/>
          <p:nvPr/>
        </p:nvSpPr>
        <p:spPr>
          <a:xfrm>
            <a:off x="999066" y="3429000"/>
            <a:ext cx="1075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async S1;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asynchronously compute sum of the lower half of the array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S2;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compute sum of the upper half of the array in parallel with 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S3;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combine the two partial sums after both S1 and S2 have finished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59DAAA-F973-47F8-8D89-FDF9E75D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Fork-Join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122225-CA12-42C9-98CC-58BECB3A4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816" y="1537758"/>
            <a:ext cx="6643115" cy="484111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49B11BFE-82FC-4E37-9E3C-5397939469FB}"/>
                  </a:ext>
                </a:extLst>
              </p14:cNvPr>
              <p14:cNvContentPartPr/>
              <p14:nvPr/>
            </p14:nvContentPartPr>
            <p14:xfrm>
              <a:off x="3520120" y="4146387"/>
              <a:ext cx="2035080" cy="229680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49B11BFE-82FC-4E37-9E3C-539793946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1120" y="4137747"/>
                <a:ext cx="2052720" cy="23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 10">
            <a:extLst>
              <a:ext uri="{FF2B5EF4-FFF2-40B4-BE49-F238E27FC236}">
                <a16:creationId xmlns:a16="http://schemas.microsoft.com/office/drawing/2014/main" id="{9EFCF229-8CF1-4275-BC92-C5214C46D960}"/>
              </a:ext>
            </a:extLst>
          </p:cNvPr>
          <p:cNvGrpSpPr/>
          <p:nvPr/>
        </p:nvGrpSpPr>
        <p:grpSpPr>
          <a:xfrm>
            <a:off x="1641640" y="1699827"/>
            <a:ext cx="3023640" cy="3405960"/>
            <a:chOff x="1641640" y="1699827"/>
            <a:chExt cx="3023640" cy="34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F39841CF-3151-48C6-80CA-DC9434614810}"/>
                    </a:ext>
                  </a:extLst>
                </p14:cNvPr>
                <p14:cNvContentPartPr/>
                <p14:nvPr/>
              </p14:nvContentPartPr>
              <p14:xfrm>
                <a:off x="2869240" y="1699827"/>
                <a:ext cx="1796040" cy="2102760"/>
              </p14:xfrm>
            </p:contentPart>
          </mc:Choice>
          <mc:Fallback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F39841CF-3151-48C6-80CA-DC94346148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60600" y="1690827"/>
                  <a:ext cx="1813680" cy="21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FC37B502-FF3F-4A0D-AE68-D823FEE4116A}"/>
                    </a:ext>
                  </a:extLst>
                </p14:cNvPr>
                <p14:cNvContentPartPr/>
                <p14:nvPr/>
              </p14:nvContentPartPr>
              <p14:xfrm>
                <a:off x="1842520" y="3445467"/>
                <a:ext cx="1315800" cy="111672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FC37B502-FF3F-4A0D-AE68-D823FEE411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3520" y="3436827"/>
                  <a:ext cx="133344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EAF6C8B6-CC4D-488C-A1BA-B933E1E88B2B}"/>
                    </a:ext>
                  </a:extLst>
                </p14:cNvPr>
                <p14:cNvContentPartPr/>
                <p14:nvPr/>
              </p14:nvContentPartPr>
              <p14:xfrm>
                <a:off x="1641640" y="4340067"/>
                <a:ext cx="1880640" cy="76572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EAF6C8B6-CC4D-488C-A1BA-B933E1E88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3000" y="4331067"/>
                  <a:ext cx="1898280" cy="78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8F4F925E-51D1-4E45-A215-25FDBDFF6835}"/>
              </a:ext>
            </a:extLst>
          </p:cNvPr>
          <p:cNvGrpSpPr/>
          <p:nvPr/>
        </p:nvGrpSpPr>
        <p:grpSpPr>
          <a:xfrm>
            <a:off x="7272760" y="1091787"/>
            <a:ext cx="2179080" cy="1278720"/>
            <a:chOff x="7272760" y="1091787"/>
            <a:chExt cx="2179080" cy="12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A528945A-266E-453D-9435-D48DA59FC867}"/>
                    </a:ext>
                  </a:extLst>
                </p14:cNvPr>
                <p14:cNvContentPartPr/>
                <p14:nvPr/>
              </p14:nvContentPartPr>
              <p14:xfrm>
                <a:off x="7272760" y="1277547"/>
                <a:ext cx="2073240" cy="1092960"/>
              </p14:xfrm>
            </p:contentPart>
          </mc:Choice>
          <mc:Fallback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A528945A-266E-453D-9435-D48DA59FC8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63760" y="1268907"/>
                  <a:ext cx="209088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Mürekkep 12">
                  <a:extLst>
                    <a:ext uri="{FF2B5EF4-FFF2-40B4-BE49-F238E27FC236}">
                      <a16:creationId xmlns:a16="http://schemas.microsoft.com/office/drawing/2014/main" id="{C74B9847-206A-433C-A700-CE445F6F13C9}"/>
                    </a:ext>
                  </a:extLst>
                </p14:cNvPr>
                <p14:cNvContentPartPr/>
                <p14:nvPr/>
              </p14:nvContentPartPr>
              <p14:xfrm>
                <a:off x="9169240" y="1091787"/>
                <a:ext cx="282600" cy="363240"/>
              </p14:xfrm>
            </p:contentPart>
          </mc:Choice>
          <mc:Fallback>
            <p:pic>
              <p:nvPicPr>
                <p:cNvPr id="13" name="Mürekkep 12">
                  <a:extLst>
                    <a:ext uri="{FF2B5EF4-FFF2-40B4-BE49-F238E27FC236}">
                      <a16:creationId xmlns:a16="http://schemas.microsoft.com/office/drawing/2014/main" id="{C74B9847-206A-433C-A700-CE445F6F13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60240" y="1082787"/>
                  <a:ext cx="300240" cy="38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6F69CEC-3D93-4D80-80DF-56001A3E920F}"/>
              </a:ext>
            </a:extLst>
          </p:cNvPr>
          <p:cNvSpPr txBox="1"/>
          <p:nvPr/>
        </p:nvSpPr>
        <p:spPr>
          <a:xfrm>
            <a:off x="47816" y="377364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Same</a:t>
            </a:r>
            <a:r>
              <a:rPr lang="tr-TR" b="1" dirty="0"/>
              <a:t> </a:t>
            </a:r>
            <a:r>
              <a:rPr lang="tr-TR" b="1" dirty="0" err="1"/>
              <a:t>Representation</a:t>
            </a:r>
            <a:endParaRPr lang="en-US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E4AFFD6-2175-45B2-992B-CF8A85B265E1}"/>
              </a:ext>
            </a:extLst>
          </p:cNvPr>
          <p:cNvSpPr txBox="1"/>
          <p:nvPr/>
        </p:nvSpPr>
        <p:spPr>
          <a:xfrm>
            <a:off x="9657483" y="90407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Computation</a:t>
            </a:r>
            <a:r>
              <a:rPr lang="tr-TR" b="1" dirty="0"/>
              <a:t> </a:t>
            </a:r>
            <a:r>
              <a:rPr lang="tr-TR" b="1" dirty="0" err="1"/>
              <a:t>Graph</a:t>
            </a:r>
            <a:endParaRPr lang="en-US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11505B7-50D9-450E-BB2C-654394ADC9E6}"/>
              </a:ext>
            </a:extLst>
          </p:cNvPr>
          <p:cNvSpPr txBox="1"/>
          <p:nvPr/>
        </p:nvSpPr>
        <p:spPr>
          <a:xfrm>
            <a:off x="7071360" y="4906335"/>
            <a:ext cx="38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Work</a:t>
            </a:r>
            <a:r>
              <a:rPr lang="tr-TR" b="1" dirty="0"/>
              <a:t>=22</a:t>
            </a:r>
          </a:p>
          <a:p>
            <a:endParaRPr lang="tr-TR" b="1" dirty="0"/>
          </a:p>
          <a:p>
            <a:r>
              <a:rPr lang="tr-TR" b="1" dirty="0" err="1"/>
              <a:t>Span</a:t>
            </a:r>
            <a:r>
              <a:rPr lang="tr-TR" b="1" dirty="0"/>
              <a:t>=12(</a:t>
            </a:r>
            <a:r>
              <a:rPr lang="tr-TR" b="1" dirty="0" err="1"/>
              <a:t>Longest</a:t>
            </a:r>
            <a:r>
              <a:rPr lang="tr-TR" b="1" dirty="0"/>
              <a:t> </a:t>
            </a:r>
            <a:r>
              <a:rPr lang="tr-TR" b="1" dirty="0" err="1"/>
              <a:t>Path</a:t>
            </a:r>
            <a:r>
              <a:rPr lang="tr-TR" b="1" dirty="0"/>
              <a:t>)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FCC0B2CB-5B78-4814-943D-2760C6C54766}"/>
                  </a:ext>
                </a:extLst>
              </p14:cNvPr>
              <p14:cNvContentPartPr/>
              <p14:nvPr/>
            </p14:nvContentPartPr>
            <p14:xfrm>
              <a:off x="5577720" y="2991640"/>
              <a:ext cx="62280" cy="25848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FCC0B2CB-5B78-4814-943D-2760C6C547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69080" y="2982640"/>
                <a:ext cx="79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666689DB-69C6-4686-A702-6C502FA4984F}"/>
                  </a:ext>
                </a:extLst>
              </p14:cNvPr>
              <p14:cNvContentPartPr/>
              <p14:nvPr/>
            </p14:nvContentPartPr>
            <p14:xfrm>
              <a:off x="8788560" y="3043480"/>
              <a:ext cx="50040" cy="192600"/>
            </p14:xfrm>
          </p:contentPart>
        </mc:Choice>
        <mc:Fallback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666689DB-69C6-4686-A702-6C502FA498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9560" y="3034480"/>
                <a:ext cx="6768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 21">
            <a:extLst>
              <a:ext uri="{FF2B5EF4-FFF2-40B4-BE49-F238E27FC236}">
                <a16:creationId xmlns:a16="http://schemas.microsoft.com/office/drawing/2014/main" id="{FDA59260-1843-4D92-8294-3054BEC4759C}"/>
              </a:ext>
            </a:extLst>
          </p:cNvPr>
          <p:cNvGrpSpPr/>
          <p:nvPr/>
        </p:nvGrpSpPr>
        <p:grpSpPr>
          <a:xfrm>
            <a:off x="6532800" y="1652440"/>
            <a:ext cx="326520" cy="298800"/>
            <a:chOff x="6532800" y="1652440"/>
            <a:chExt cx="32652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43D461CF-C8C9-4CA4-8A6A-3F8F8F2635CD}"/>
                    </a:ext>
                  </a:extLst>
                </p14:cNvPr>
                <p14:cNvContentPartPr/>
                <p14:nvPr/>
              </p14:nvContentPartPr>
              <p14:xfrm>
                <a:off x="6532800" y="1766920"/>
                <a:ext cx="66960" cy="184320"/>
              </p14:xfrm>
            </p:contentPart>
          </mc:Choice>
          <mc:Fallback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43D461CF-C8C9-4CA4-8A6A-3F8F8F2635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3800" y="1758280"/>
                  <a:ext cx="84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6BAB8E5E-5B1D-461E-9E1E-E3A19BBA1039}"/>
                    </a:ext>
                  </a:extLst>
                </p14:cNvPr>
                <p14:cNvContentPartPr/>
                <p14:nvPr/>
              </p14:nvContentPartPr>
              <p14:xfrm>
                <a:off x="6682920" y="1652440"/>
                <a:ext cx="176400" cy="215640"/>
              </p14:xfrm>
            </p:contentPart>
          </mc:Choice>
          <mc:Fallback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6BAB8E5E-5B1D-461E-9E1E-E3A19BBA10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73920" y="1643440"/>
                  <a:ext cx="19404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4F71C726-B430-45D6-A9A2-A048B668F4EC}"/>
              </a:ext>
            </a:extLst>
          </p:cNvPr>
          <p:cNvGrpSpPr/>
          <p:nvPr/>
        </p:nvGrpSpPr>
        <p:grpSpPr>
          <a:xfrm>
            <a:off x="6969480" y="2893360"/>
            <a:ext cx="328320" cy="266760"/>
            <a:chOff x="6969480" y="2893360"/>
            <a:chExt cx="32832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19079003-2708-463A-B7B5-50F7C74188BB}"/>
                    </a:ext>
                  </a:extLst>
                </p14:cNvPr>
                <p14:cNvContentPartPr/>
                <p14:nvPr/>
              </p14:nvContentPartPr>
              <p14:xfrm>
                <a:off x="6969480" y="3053920"/>
                <a:ext cx="65880" cy="106200"/>
              </p14:xfrm>
            </p:contentPart>
          </mc:Choice>
          <mc:Fallback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19079003-2708-463A-B7B5-50F7C74188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0480" y="3044920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1ED219AF-2095-4E01-A4D7-60B2CB26D15E}"/>
                    </a:ext>
                  </a:extLst>
                </p14:cNvPr>
                <p14:cNvContentPartPr/>
                <p14:nvPr/>
              </p14:nvContentPartPr>
              <p14:xfrm>
                <a:off x="7071360" y="2893360"/>
                <a:ext cx="226440" cy="195480"/>
              </p14:xfrm>
            </p:contentPart>
          </mc:Choice>
          <mc:Fallback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1ED219AF-2095-4E01-A4D7-60B2CB26D1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62360" y="2884360"/>
                  <a:ext cx="2440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BDB60A55-9CB4-415A-BA57-4EBE7FC6176D}"/>
              </a:ext>
            </a:extLst>
          </p:cNvPr>
          <p:cNvGrpSpPr/>
          <p:nvPr/>
        </p:nvGrpSpPr>
        <p:grpSpPr>
          <a:xfrm>
            <a:off x="5435520" y="1939000"/>
            <a:ext cx="3063600" cy="863640"/>
            <a:chOff x="5435520" y="1939000"/>
            <a:chExt cx="3063600" cy="8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E1D73F2E-87EC-4D47-9F03-9EB7CFA5418D}"/>
                    </a:ext>
                  </a:extLst>
                </p14:cNvPr>
                <p14:cNvContentPartPr/>
                <p14:nvPr/>
              </p14:nvContentPartPr>
              <p14:xfrm>
                <a:off x="5435520" y="1939000"/>
                <a:ext cx="2967480" cy="834840"/>
              </p14:xfrm>
            </p:contentPart>
          </mc:Choice>
          <mc:Fallback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E1D73F2E-87EC-4D47-9F03-9EB7CFA541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26520" y="1930000"/>
                  <a:ext cx="29851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80F51BBC-E06E-40FC-8C52-2A6BEA285552}"/>
                    </a:ext>
                  </a:extLst>
                </p14:cNvPr>
                <p14:cNvContentPartPr/>
                <p14:nvPr/>
              </p14:nvContentPartPr>
              <p14:xfrm>
                <a:off x="8202480" y="2448040"/>
                <a:ext cx="296640" cy="354600"/>
              </p14:xfrm>
            </p:contentPart>
          </mc:Choice>
          <mc:Fallback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80F51BBC-E06E-40FC-8C52-2A6BEA2855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93840" y="2439040"/>
                  <a:ext cx="31428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01FED9C1-C0E2-40BD-A1AA-97A4F980BBC1}"/>
              </a:ext>
            </a:extLst>
          </p:cNvPr>
          <p:cNvGrpSpPr/>
          <p:nvPr/>
        </p:nvGrpSpPr>
        <p:grpSpPr>
          <a:xfrm>
            <a:off x="5801280" y="3870760"/>
            <a:ext cx="2716200" cy="429120"/>
            <a:chOff x="5801280" y="3870760"/>
            <a:chExt cx="27162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615F2D0C-7333-43FC-A9B3-6E457749102A}"/>
                    </a:ext>
                  </a:extLst>
                </p14:cNvPr>
                <p14:cNvContentPartPr/>
                <p14:nvPr/>
              </p14:nvContentPartPr>
              <p14:xfrm>
                <a:off x="5801280" y="3870760"/>
                <a:ext cx="2700720" cy="429120"/>
              </p14:xfrm>
            </p:contentPart>
          </mc:Choice>
          <mc:Fallback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615F2D0C-7333-43FC-A9B3-6E45774910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92280" y="3861760"/>
                  <a:ext cx="27183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143091BD-99E0-474A-A823-E4505654499D}"/>
                    </a:ext>
                  </a:extLst>
                </p14:cNvPr>
                <p14:cNvContentPartPr/>
                <p14:nvPr/>
              </p14:nvContentPartPr>
              <p14:xfrm>
                <a:off x="8199240" y="3931600"/>
                <a:ext cx="318240" cy="187200"/>
              </p14:xfrm>
            </p:contentPart>
          </mc:Choice>
          <mc:Fallback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143091BD-99E0-474A-A823-E450565449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90240" y="3922960"/>
                  <a:ext cx="335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67D06B97-AE5D-42C9-9B58-9E2014CC82F6}"/>
              </a:ext>
            </a:extLst>
          </p:cNvPr>
          <p:cNvGrpSpPr/>
          <p:nvPr/>
        </p:nvGrpSpPr>
        <p:grpSpPr>
          <a:xfrm>
            <a:off x="6715320" y="4293400"/>
            <a:ext cx="374400" cy="220320"/>
            <a:chOff x="6715320" y="4293400"/>
            <a:chExt cx="37440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15A3D1F7-2BE8-40B2-A3CA-C56124C98BEC}"/>
                    </a:ext>
                  </a:extLst>
                </p14:cNvPr>
                <p14:cNvContentPartPr/>
                <p14:nvPr/>
              </p14:nvContentPartPr>
              <p14:xfrm>
                <a:off x="6715320" y="4293400"/>
                <a:ext cx="72720" cy="208800"/>
              </p14:xfrm>
            </p:contentPart>
          </mc:Choice>
          <mc:Fallback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15A3D1F7-2BE8-40B2-A3CA-C56124C98B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06680" y="4284400"/>
                  <a:ext cx="90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7D61CDD8-6E77-408A-A165-1AFA42CB4101}"/>
                    </a:ext>
                  </a:extLst>
                </p14:cNvPr>
                <p14:cNvContentPartPr/>
                <p14:nvPr/>
              </p14:nvContentPartPr>
              <p14:xfrm>
                <a:off x="6867960" y="4327240"/>
                <a:ext cx="221760" cy="186480"/>
              </p14:xfrm>
            </p:contentPart>
          </mc:Choice>
          <mc:Fallback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7D61CDD8-6E77-408A-A165-1AFA42CB41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59320" y="4318600"/>
                  <a:ext cx="2394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538F4165-7A34-401F-8F69-820A00E1D717}"/>
              </a:ext>
            </a:extLst>
          </p:cNvPr>
          <p:cNvGrpSpPr/>
          <p:nvPr/>
        </p:nvGrpSpPr>
        <p:grpSpPr>
          <a:xfrm>
            <a:off x="6014400" y="2112520"/>
            <a:ext cx="260280" cy="178920"/>
            <a:chOff x="6014400" y="2112520"/>
            <a:chExt cx="2602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D22F48A4-D7DF-4901-820E-6F0D0EC85762}"/>
                    </a:ext>
                  </a:extLst>
                </p14:cNvPr>
                <p14:cNvContentPartPr/>
                <p14:nvPr/>
              </p14:nvContentPartPr>
              <p14:xfrm>
                <a:off x="6014400" y="2112520"/>
                <a:ext cx="4320" cy="178920"/>
              </p14:xfrm>
            </p:contentPart>
          </mc:Choice>
          <mc:Fallback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D22F48A4-D7DF-4901-820E-6F0D0EC857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05400" y="2103880"/>
                  <a:ext cx="21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Mürekkep 35">
                  <a:extLst>
                    <a:ext uri="{FF2B5EF4-FFF2-40B4-BE49-F238E27FC236}">
                      <a16:creationId xmlns:a16="http://schemas.microsoft.com/office/drawing/2014/main" id="{6CAB90C6-C828-4BA2-83B1-046E7E263C56}"/>
                    </a:ext>
                  </a:extLst>
                </p14:cNvPr>
                <p14:cNvContentPartPr/>
                <p14:nvPr/>
              </p14:nvContentPartPr>
              <p14:xfrm>
                <a:off x="6075600" y="2112520"/>
                <a:ext cx="199080" cy="157680"/>
              </p14:xfrm>
            </p:contentPart>
          </mc:Choice>
          <mc:Fallback>
            <p:pic>
              <p:nvPicPr>
                <p:cNvPr id="36" name="Mürekkep 35">
                  <a:extLst>
                    <a:ext uri="{FF2B5EF4-FFF2-40B4-BE49-F238E27FC236}">
                      <a16:creationId xmlns:a16="http://schemas.microsoft.com/office/drawing/2014/main" id="{6CAB90C6-C828-4BA2-83B1-046E7E263C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6600" y="2103520"/>
                  <a:ext cx="216720" cy="17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5B503A00-0380-4004-8FA9-B28F2814A8B4}"/>
              </a:ext>
            </a:extLst>
          </p:cNvPr>
          <p:cNvSpPr txBox="1"/>
          <p:nvPr/>
        </p:nvSpPr>
        <p:spPr>
          <a:xfrm>
            <a:off x="9705000" y="278964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Ideal</a:t>
            </a:r>
            <a:r>
              <a:rPr lang="tr-TR" b="1" dirty="0"/>
              <a:t> Par=</a:t>
            </a:r>
            <a:r>
              <a:rPr lang="tr-TR" b="1" dirty="0" err="1"/>
              <a:t>Work</a:t>
            </a:r>
            <a:r>
              <a:rPr lang="tr-TR" b="1" dirty="0"/>
              <a:t>/</a:t>
            </a:r>
            <a:r>
              <a:rPr lang="tr-TR" b="1" dirty="0" err="1"/>
              <a:t>Span</a:t>
            </a:r>
            <a:endParaRPr lang="en-US" b="1" dirty="0"/>
          </a:p>
        </p:txBody>
      </p:sp>
      <p:grpSp>
        <p:nvGrpSpPr>
          <p:cNvPr id="58" name="Grup 57">
            <a:extLst>
              <a:ext uri="{FF2B5EF4-FFF2-40B4-BE49-F238E27FC236}">
                <a16:creationId xmlns:a16="http://schemas.microsoft.com/office/drawing/2014/main" id="{11443286-F6E2-4956-A772-E0CCC07F6132}"/>
              </a:ext>
            </a:extLst>
          </p:cNvPr>
          <p:cNvGrpSpPr/>
          <p:nvPr/>
        </p:nvGrpSpPr>
        <p:grpSpPr>
          <a:xfrm>
            <a:off x="9407760" y="1898320"/>
            <a:ext cx="2643120" cy="3305160"/>
            <a:chOff x="9407760" y="1898320"/>
            <a:chExt cx="2643120" cy="33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83B3BA9B-3A7E-4C6C-9972-FCC9C471EC1C}"/>
                    </a:ext>
                  </a:extLst>
                </p14:cNvPr>
                <p14:cNvContentPartPr/>
                <p14:nvPr/>
              </p14:nvContentPartPr>
              <p14:xfrm>
                <a:off x="10291920" y="3259480"/>
                <a:ext cx="245520" cy="361080"/>
              </p14:xfrm>
            </p:contentPart>
          </mc:Choice>
          <mc:Fallback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83B3BA9B-3A7E-4C6C-9972-FCC9C471EC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82920" y="3250840"/>
                  <a:ext cx="2631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F60544EF-5907-4E88-83D2-B7340FDE0A56}"/>
                    </a:ext>
                  </a:extLst>
                </p14:cNvPr>
                <p14:cNvContentPartPr/>
                <p14:nvPr/>
              </p14:nvContentPartPr>
              <p14:xfrm>
                <a:off x="10556160" y="3274960"/>
                <a:ext cx="253080" cy="416880"/>
              </p14:xfrm>
            </p:contentPart>
          </mc:Choice>
          <mc:Fallback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F60544EF-5907-4E88-83D2-B7340FDE0A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47520" y="3265960"/>
                  <a:ext cx="270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BCA26BF4-6467-4818-8EB3-E1A703574A70}"/>
                    </a:ext>
                  </a:extLst>
                </p14:cNvPr>
                <p14:cNvContentPartPr/>
                <p14:nvPr/>
              </p14:nvContentPartPr>
              <p14:xfrm>
                <a:off x="10340160" y="3870760"/>
                <a:ext cx="712440" cy="20520"/>
              </p14:xfrm>
            </p:contentPart>
          </mc:Choice>
          <mc:Fallback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BCA26BF4-6467-4818-8EB3-E1A703574A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31520" y="3862120"/>
                  <a:ext cx="730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B494FAC4-3B43-4C81-A62E-AE8B02EAB4F1}"/>
                    </a:ext>
                  </a:extLst>
                </p14:cNvPr>
                <p14:cNvContentPartPr/>
                <p14:nvPr/>
              </p14:nvContentPartPr>
              <p14:xfrm>
                <a:off x="10505400" y="4069480"/>
                <a:ext cx="80280" cy="276120"/>
              </p14:xfrm>
            </p:contentPart>
          </mc:Choice>
          <mc:Fallback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B494FAC4-3B43-4C81-A62E-AE8B02EAB4F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96760" y="4060480"/>
                  <a:ext cx="97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12322D1A-0DA7-4F68-9608-F0B3CEDCCCF9}"/>
                    </a:ext>
                  </a:extLst>
                </p14:cNvPr>
                <p14:cNvContentPartPr/>
                <p14:nvPr/>
              </p14:nvContentPartPr>
              <p14:xfrm>
                <a:off x="10718520" y="4015840"/>
                <a:ext cx="280440" cy="287280"/>
              </p14:xfrm>
            </p:contentPart>
          </mc:Choice>
          <mc:Fallback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12322D1A-0DA7-4F68-9608-F0B3CEDCCC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09880" y="4007200"/>
                  <a:ext cx="298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AF83D65F-434F-4EED-A1BF-FD8920798CEC}"/>
                    </a:ext>
                  </a:extLst>
                </p14:cNvPr>
                <p14:cNvContentPartPr/>
                <p14:nvPr/>
              </p14:nvContentPartPr>
              <p14:xfrm>
                <a:off x="10200120" y="3924400"/>
                <a:ext cx="108000" cy="27720"/>
              </p14:xfrm>
            </p:contentPart>
          </mc:Choice>
          <mc:Fallback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AF83D65F-434F-4EED-A1BF-FD8920798C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91480" y="3915760"/>
                  <a:ext cx="125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4073DD11-EB66-4477-A4B1-E3AF3CB83D42}"/>
                    </a:ext>
                  </a:extLst>
                </p14:cNvPr>
                <p14:cNvContentPartPr/>
                <p14:nvPr/>
              </p14:nvContentPartPr>
              <p14:xfrm>
                <a:off x="10241160" y="3798400"/>
                <a:ext cx="67680" cy="42120"/>
              </p14:xfrm>
            </p:contentPart>
          </mc:Choice>
          <mc:Fallback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4073DD11-EB66-4477-A4B1-E3AF3CB83D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32160" y="3789760"/>
                  <a:ext cx="85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AF11F7B5-1D6C-4E5F-B129-46582C694C4D}"/>
                    </a:ext>
                  </a:extLst>
                </p14:cNvPr>
                <p14:cNvContentPartPr/>
                <p14:nvPr/>
              </p14:nvContentPartPr>
              <p14:xfrm>
                <a:off x="9407760" y="2295040"/>
                <a:ext cx="2643120" cy="2908440"/>
              </p14:xfrm>
            </p:contentPart>
          </mc:Choice>
          <mc:Fallback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AF11F7B5-1D6C-4E5F-B129-46582C694C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98760" y="2286040"/>
                  <a:ext cx="2660760" cy="29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Mürekkep 55">
                  <a:extLst>
                    <a:ext uri="{FF2B5EF4-FFF2-40B4-BE49-F238E27FC236}">
                      <a16:creationId xmlns:a16="http://schemas.microsoft.com/office/drawing/2014/main" id="{9F6465CD-9411-4579-93DF-3AB91058FFF6}"/>
                    </a:ext>
                  </a:extLst>
                </p14:cNvPr>
                <p14:cNvContentPartPr/>
                <p14:nvPr/>
              </p14:nvContentPartPr>
              <p14:xfrm>
                <a:off x="10312080" y="1909480"/>
                <a:ext cx="360" cy="235080"/>
              </p14:xfrm>
            </p:contentPart>
          </mc:Choice>
          <mc:Fallback>
            <p:pic>
              <p:nvPicPr>
                <p:cNvPr id="56" name="Mürekkep 55">
                  <a:extLst>
                    <a:ext uri="{FF2B5EF4-FFF2-40B4-BE49-F238E27FC236}">
                      <a16:creationId xmlns:a16="http://schemas.microsoft.com/office/drawing/2014/main" id="{9F6465CD-9411-4579-93DF-3AB91058FFF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3080" y="1900480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Mürekkep 56">
                  <a:extLst>
                    <a:ext uri="{FF2B5EF4-FFF2-40B4-BE49-F238E27FC236}">
                      <a16:creationId xmlns:a16="http://schemas.microsoft.com/office/drawing/2014/main" id="{2CB766CE-72A8-4AED-BCC4-1A56B70F2693}"/>
                    </a:ext>
                  </a:extLst>
                </p14:cNvPr>
                <p14:cNvContentPartPr/>
                <p14:nvPr/>
              </p14:nvContentPartPr>
              <p14:xfrm>
                <a:off x="10280400" y="1898320"/>
                <a:ext cx="293760" cy="347760"/>
              </p14:xfrm>
            </p:contentPart>
          </mc:Choice>
          <mc:Fallback>
            <p:pic>
              <p:nvPicPr>
                <p:cNvPr id="57" name="Mürekkep 56">
                  <a:extLst>
                    <a:ext uri="{FF2B5EF4-FFF2-40B4-BE49-F238E27FC236}">
                      <a16:creationId xmlns:a16="http://schemas.microsoft.com/office/drawing/2014/main" id="{2CB766CE-72A8-4AED-BCC4-1A56B70F26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760" y="1889680"/>
                  <a:ext cx="31140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43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455A2A6-C804-408D-85A0-B36333E7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07" y="1438546"/>
            <a:ext cx="5349713" cy="4213144"/>
          </a:xfrm>
          <a:prstGeom prst="rect">
            <a:avLst/>
          </a:prstGeom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E9BA618D-4476-42B6-9BC7-B3FD0425F3A4}"/>
              </a:ext>
            </a:extLst>
          </p:cNvPr>
          <p:cNvGrpSpPr/>
          <p:nvPr/>
        </p:nvGrpSpPr>
        <p:grpSpPr>
          <a:xfrm>
            <a:off x="6816560" y="899822"/>
            <a:ext cx="2564640" cy="3231720"/>
            <a:chOff x="4154640" y="1706440"/>
            <a:chExt cx="2564640" cy="32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1010BFED-E3BE-48BE-B895-23E5A28BB63A}"/>
                    </a:ext>
                  </a:extLst>
                </p14:cNvPr>
                <p14:cNvContentPartPr/>
                <p14:nvPr/>
              </p14:nvContentPartPr>
              <p14:xfrm>
                <a:off x="4154640" y="2832520"/>
                <a:ext cx="1362960" cy="210564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1010BFED-E3BE-48BE-B895-23E5A28BB6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5640" y="2823880"/>
                  <a:ext cx="1380600" cy="21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96754DA1-3EAC-4038-84F1-499AAD136892}"/>
                    </a:ext>
                  </a:extLst>
                </p14:cNvPr>
                <p14:cNvContentPartPr/>
                <p14:nvPr/>
              </p14:nvContentPartPr>
              <p14:xfrm>
                <a:off x="5425080" y="1999480"/>
                <a:ext cx="1242720" cy="947160"/>
              </p14:xfrm>
            </p:contentPart>
          </mc:Choice>
          <mc:Fallback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96754DA1-3EAC-4038-84F1-499AAD1368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6440" y="1990480"/>
                  <a:ext cx="126036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18FB775A-2FC8-4E70-A8D5-CEFFBFDC5090}"/>
                    </a:ext>
                  </a:extLst>
                </p14:cNvPr>
                <p14:cNvContentPartPr/>
                <p14:nvPr/>
              </p14:nvContentPartPr>
              <p14:xfrm>
                <a:off x="6511920" y="1797160"/>
                <a:ext cx="207360" cy="35388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18FB775A-2FC8-4E70-A8D5-CEFFBFDC50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3280" y="1788520"/>
                  <a:ext cx="225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CFB19FB7-329B-40B1-A0F9-15A2B127FFA9}"/>
                    </a:ext>
                  </a:extLst>
                </p14:cNvPr>
                <p14:cNvContentPartPr/>
                <p14:nvPr/>
              </p14:nvContentPartPr>
              <p14:xfrm>
                <a:off x="5069760" y="1706440"/>
                <a:ext cx="360" cy="36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CFB19FB7-329B-40B1-A0F9-15A2B127FF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60760" y="1697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D143B76E-49C7-43DF-9F8B-6D83A853279F}"/>
                  </a:ext>
                </a:extLst>
              </p14:cNvPr>
              <p14:cNvContentPartPr/>
              <p14:nvPr/>
            </p14:nvContentPartPr>
            <p14:xfrm>
              <a:off x="6400520" y="-458120"/>
              <a:ext cx="360" cy="36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D143B76E-49C7-43DF-9F8B-6D83A85327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1880" y="-466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Metin kutusu 12">
            <a:extLst>
              <a:ext uri="{FF2B5EF4-FFF2-40B4-BE49-F238E27FC236}">
                <a16:creationId xmlns:a16="http://schemas.microsoft.com/office/drawing/2014/main" id="{8D826778-F0E1-41C5-814A-8D56F63DA2A9}"/>
              </a:ext>
            </a:extLst>
          </p:cNvPr>
          <p:cNvSpPr txBox="1"/>
          <p:nvPr/>
        </p:nvSpPr>
        <p:spPr>
          <a:xfrm>
            <a:off x="7380753" y="135968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problem S6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longer</a:t>
            </a:r>
            <a:r>
              <a:rPr lang="tr-TR" dirty="0"/>
              <a:t> time 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arrange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Schedule.</a:t>
            </a:r>
            <a:endParaRPr lang="en-US" dirty="0"/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F4767BAD-29FB-43BF-8E56-AB5CEC829EFE}"/>
              </a:ext>
            </a:extLst>
          </p:cNvPr>
          <p:cNvGrpSpPr/>
          <p:nvPr/>
        </p:nvGrpSpPr>
        <p:grpSpPr>
          <a:xfrm>
            <a:off x="6735200" y="3886742"/>
            <a:ext cx="3681360" cy="1911960"/>
            <a:chOff x="4073280" y="4693360"/>
            <a:chExt cx="3681360" cy="19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6E4B275A-C7A2-463B-A99E-DF84E55D78DB}"/>
                    </a:ext>
                  </a:extLst>
                </p14:cNvPr>
                <p14:cNvContentPartPr/>
                <p14:nvPr/>
              </p14:nvContentPartPr>
              <p14:xfrm>
                <a:off x="4073280" y="4693360"/>
                <a:ext cx="1526040" cy="1911960"/>
              </p14:xfrm>
            </p:contentPart>
          </mc:Choice>
          <mc:Fallback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6E4B275A-C7A2-463B-A99E-DF84E55D78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4280" y="4684360"/>
                  <a:ext cx="1543680" cy="19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38A04AC6-7418-434A-97BA-10B60075C744}"/>
                    </a:ext>
                  </a:extLst>
                </p14:cNvPr>
                <p14:cNvContentPartPr/>
                <p14:nvPr/>
              </p14:nvContentPartPr>
              <p14:xfrm>
                <a:off x="5587440" y="4787320"/>
                <a:ext cx="1973160" cy="1146240"/>
              </p14:xfrm>
            </p:contentPart>
          </mc:Choice>
          <mc:Fallback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38A04AC6-7418-434A-97BA-10B60075C7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78800" y="4778680"/>
                  <a:ext cx="199080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821FB1D2-335E-4047-8E64-B8232E72156F}"/>
                    </a:ext>
                  </a:extLst>
                </p14:cNvPr>
                <p14:cNvContentPartPr/>
                <p14:nvPr/>
              </p14:nvContentPartPr>
              <p14:xfrm>
                <a:off x="7335240" y="4728280"/>
                <a:ext cx="419400" cy="14796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821FB1D2-335E-4047-8E64-B8232E7215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6240" y="4719280"/>
                  <a:ext cx="437040" cy="16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F55135D-F2FF-4E9D-8304-DBF6AA5B1410}"/>
              </a:ext>
            </a:extLst>
          </p:cNvPr>
          <p:cNvSpPr txBox="1"/>
          <p:nvPr/>
        </p:nvSpPr>
        <p:spPr>
          <a:xfrm>
            <a:off x="10222520" y="3308182"/>
            <a:ext cx="174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New Schedule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resonable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2239F6D4-F31C-4343-85A1-C7031D98D0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919" y="332272"/>
            <a:ext cx="2187522" cy="3663370"/>
          </a:xfrm>
          <a:prstGeom prst="rect">
            <a:avLst/>
          </a:prstGeom>
        </p:spPr>
      </p:pic>
      <p:grpSp>
        <p:nvGrpSpPr>
          <p:cNvPr id="24" name="Grup 23">
            <a:extLst>
              <a:ext uri="{FF2B5EF4-FFF2-40B4-BE49-F238E27FC236}">
                <a16:creationId xmlns:a16="http://schemas.microsoft.com/office/drawing/2014/main" id="{574261F0-F340-436C-A3CD-989EAA08FFF7}"/>
              </a:ext>
            </a:extLst>
          </p:cNvPr>
          <p:cNvGrpSpPr/>
          <p:nvPr/>
        </p:nvGrpSpPr>
        <p:grpSpPr>
          <a:xfrm>
            <a:off x="2163840" y="670080"/>
            <a:ext cx="1055520" cy="874080"/>
            <a:chOff x="2163840" y="670080"/>
            <a:chExt cx="1055520" cy="8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4506D2A2-AF05-4313-8FDC-22C3C0ECD114}"/>
                    </a:ext>
                  </a:extLst>
                </p14:cNvPr>
                <p14:cNvContentPartPr/>
                <p14:nvPr/>
              </p14:nvContentPartPr>
              <p14:xfrm>
                <a:off x="2163840" y="1124400"/>
                <a:ext cx="644400" cy="419760"/>
              </p14:xfrm>
            </p:contentPart>
          </mc:Choice>
          <mc:Fallback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4506D2A2-AF05-4313-8FDC-22C3C0ECD1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54840" y="1115760"/>
                  <a:ext cx="662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FB90C6B8-9E2C-46E2-9849-7519C76DB99E}"/>
                    </a:ext>
                  </a:extLst>
                </p14:cNvPr>
                <p14:cNvContentPartPr/>
                <p14:nvPr/>
              </p14:nvContentPartPr>
              <p14:xfrm>
                <a:off x="2610600" y="1045560"/>
                <a:ext cx="255240" cy="316800"/>
              </p14:xfrm>
            </p:contentPart>
          </mc:Choice>
          <mc:Fallback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FB90C6B8-9E2C-46E2-9849-7519C76DB9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01960" y="1036920"/>
                  <a:ext cx="272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33FEA1CE-894E-4D19-ACF9-574B16B264DC}"/>
                    </a:ext>
                  </a:extLst>
                </p14:cNvPr>
                <p14:cNvContentPartPr/>
                <p14:nvPr/>
              </p14:nvContentPartPr>
              <p14:xfrm>
                <a:off x="3118920" y="670080"/>
                <a:ext cx="100440" cy="250200"/>
              </p14:xfrm>
            </p:contentPart>
          </mc:Choice>
          <mc:Fallback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33FEA1CE-894E-4D19-ACF9-574B16B264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09920" y="661440"/>
                  <a:ext cx="1180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242AF3C5-9DC3-414F-93E3-45B851EB7D6F}"/>
              </a:ext>
            </a:extLst>
          </p:cNvPr>
          <p:cNvGrpSpPr/>
          <p:nvPr/>
        </p:nvGrpSpPr>
        <p:grpSpPr>
          <a:xfrm>
            <a:off x="2113080" y="1881120"/>
            <a:ext cx="1032120" cy="618480"/>
            <a:chOff x="2113080" y="1881120"/>
            <a:chExt cx="103212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E55CE00A-A71A-4325-8D93-81E557E93BB6}"/>
                    </a:ext>
                  </a:extLst>
                </p14:cNvPr>
                <p14:cNvContentPartPr/>
                <p14:nvPr/>
              </p14:nvContentPartPr>
              <p14:xfrm>
                <a:off x="2113080" y="1881120"/>
                <a:ext cx="932040" cy="618480"/>
              </p14:xfrm>
            </p:contentPart>
          </mc:Choice>
          <mc:Fallback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E55CE00A-A71A-4325-8D93-81E557E93B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04080" y="1872120"/>
                  <a:ext cx="9496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F7D53EB3-0DE7-4806-9C99-7DDEA1F2BD5F}"/>
                    </a:ext>
                  </a:extLst>
                </p14:cNvPr>
                <p14:cNvContentPartPr/>
                <p14:nvPr/>
              </p14:nvContentPartPr>
              <p14:xfrm>
                <a:off x="2793840" y="1905960"/>
                <a:ext cx="351360" cy="232560"/>
              </p14:xfrm>
            </p:contentPart>
          </mc:Choice>
          <mc:Fallback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F7D53EB3-0DE7-4806-9C99-7DDEA1F2BD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85200" y="1896960"/>
                  <a:ext cx="3690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94961C89-A4D8-4387-A4B8-7841AE0E4A79}"/>
              </a:ext>
            </a:extLst>
          </p:cNvPr>
          <p:cNvGrpSpPr/>
          <p:nvPr/>
        </p:nvGrpSpPr>
        <p:grpSpPr>
          <a:xfrm>
            <a:off x="568680" y="3070560"/>
            <a:ext cx="2706120" cy="954000"/>
            <a:chOff x="568680" y="3070560"/>
            <a:chExt cx="2706120" cy="9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47EDD64E-1901-4F48-A16C-B1F8E3FE2E26}"/>
                    </a:ext>
                  </a:extLst>
                </p14:cNvPr>
                <p14:cNvContentPartPr/>
                <p14:nvPr/>
              </p14:nvContentPartPr>
              <p14:xfrm>
                <a:off x="568680" y="3077760"/>
                <a:ext cx="280800" cy="838440"/>
              </p14:xfrm>
            </p:contentPart>
          </mc:Choice>
          <mc:Fallback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47EDD64E-1901-4F48-A16C-B1F8E3FE2E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0040" y="3069120"/>
                  <a:ext cx="2984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38B0D9BC-6A5A-43FC-9D86-400D7F4F3AC8}"/>
                    </a:ext>
                  </a:extLst>
                </p14:cNvPr>
                <p14:cNvContentPartPr/>
                <p14:nvPr/>
              </p14:nvContentPartPr>
              <p14:xfrm>
                <a:off x="578400" y="3070560"/>
                <a:ext cx="2194200" cy="954000"/>
              </p14:xfrm>
            </p:contentPart>
          </mc:Choice>
          <mc:Fallback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38B0D9BC-6A5A-43FC-9D86-400D7F4F3A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760" y="3061920"/>
                  <a:ext cx="221184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79C1619D-CFFF-473A-8A54-FEA0F9DE135D}"/>
                    </a:ext>
                  </a:extLst>
                </p14:cNvPr>
                <p14:cNvContentPartPr/>
                <p14:nvPr/>
              </p14:nvContentPartPr>
              <p14:xfrm>
                <a:off x="2570280" y="3308160"/>
                <a:ext cx="565560" cy="74520"/>
              </p14:xfrm>
            </p:contentPart>
          </mc:Choice>
          <mc:Fallback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79C1619D-CFFF-473A-8A54-FEA0F9DE13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61640" y="3299520"/>
                  <a:ext cx="583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47BC5030-239E-4128-8D67-EF074EFEB97C}"/>
                    </a:ext>
                  </a:extLst>
                </p14:cNvPr>
                <p14:cNvContentPartPr/>
                <p14:nvPr/>
              </p14:nvContentPartPr>
              <p14:xfrm>
                <a:off x="3031440" y="3128520"/>
                <a:ext cx="243360" cy="270000"/>
              </p14:xfrm>
            </p:contentPart>
          </mc:Choice>
          <mc:Fallback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47BC5030-239E-4128-8D67-EF074EFEB9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2800" y="3119880"/>
                  <a:ext cx="261000" cy="28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74C1394-2070-4117-8176-E591D419D101}"/>
              </a:ext>
            </a:extLst>
          </p:cNvPr>
          <p:cNvSpPr txBox="1"/>
          <p:nvPr/>
        </p:nvSpPr>
        <p:spPr>
          <a:xfrm>
            <a:off x="2969520" y="597633"/>
            <a:ext cx="17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1Processor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2BFF7C42-71A9-49AE-9804-64F8D9270A25}"/>
              </a:ext>
            </a:extLst>
          </p:cNvPr>
          <p:cNvSpPr txBox="1"/>
          <p:nvPr/>
        </p:nvSpPr>
        <p:spPr>
          <a:xfrm>
            <a:off x="3274800" y="1786876"/>
            <a:ext cx="17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INF </a:t>
            </a:r>
            <a:r>
              <a:rPr lang="tr-TR" dirty="0" err="1"/>
              <a:t>Processor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944CC08-3864-4A91-94EF-356FC90E34AF}"/>
              </a:ext>
            </a:extLst>
          </p:cNvPr>
          <p:cNvSpPr txBox="1"/>
          <p:nvPr/>
        </p:nvSpPr>
        <p:spPr>
          <a:xfrm>
            <a:off x="3253024" y="3013348"/>
            <a:ext cx="2085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Boundry</a:t>
            </a:r>
            <a:r>
              <a:rPr lang="tr-TR" dirty="0"/>
              <a:t> of a </a:t>
            </a:r>
            <a:r>
              <a:rPr lang="tr-TR" dirty="0" err="1"/>
              <a:t>pararllel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45FDBBB-0255-4BB6-9964-C3AE43D15904}"/>
              </a:ext>
            </a:extLst>
          </p:cNvPr>
          <p:cNvSpPr txBox="1"/>
          <p:nvPr/>
        </p:nvSpPr>
        <p:spPr>
          <a:xfrm>
            <a:off x="453993" y="4473390"/>
            <a:ext cx="17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SppedUP</a:t>
            </a:r>
            <a:r>
              <a:rPr lang="tr-TR" dirty="0"/>
              <a:t>=</a:t>
            </a:r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AEE8151-9726-45CA-B203-3EAD189D83AD}"/>
              </a:ext>
            </a:extLst>
          </p:cNvPr>
          <p:cNvSpPr txBox="1"/>
          <p:nvPr/>
        </p:nvSpPr>
        <p:spPr>
          <a:xfrm>
            <a:off x="987340" y="5237888"/>
            <a:ext cx="17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SppedUP</a:t>
            </a:r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A70C04CF-CB2D-472C-9E2B-D62F82829299}"/>
                  </a:ext>
                </a:extLst>
              </p14:cNvPr>
              <p14:cNvContentPartPr/>
              <p14:nvPr/>
            </p14:nvContentPartPr>
            <p14:xfrm>
              <a:off x="2630760" y="4571400"/>
              <a:ext cx="360" cy="360"/>
            </p14:xfrm>
          </p:contentPart>
        </mc:Choice>
        <mc:Fallback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A70C04CF-CB2D-472C-9E2B-D62F828292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2120" y="4562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 47">
            <a:extLst>
              <a:ext uri="{FF2B5EF4-FFF2-40B4-BE49-F238E27FC236}">
                <a16:creationId xmlns:a16="http://schemas.microsoft.com/office/drawing/2014/main" id="{C44A0BDE-8E23-4CB6-98E9-363A06461746}"/>
              </a:ext>
            </a:extLst>
          </p:cNvPr>
          <p:cNvGrpSpPr/>
          <p:nvPr/>
        </p:nvGrpSpPr>
        <p:grpSpPr>
          <a:xfrm>
            <a:off x="1838760" y="4235880"/>
            <a:ext cx="569160" cy="547920"/>
            <a:chOff x="1838760" y="4235880"/>
            <a:chExt cx="56916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Mürekkep 39">
                  <a:extLst>
                    <a:ext uri="{FF2B5EF4-FFF2-40B4-BE49-F238E27FC236}">
                      <a16:creationId xmlns:a16="http://schemas.microsoft.com/office/drawing/2014/main" id="{1EE97FF9-54F9-4491-BC0A-E3C5E66FB313}"/>
                    </a:ext>
                  </a:extLst>
                </p14:cNvPr>
                <p14:cNvContentPartPr/>
                <p14:nvPr/>
              </p14:nvContentPartPr>
              <p14:xfrm>
                <a:off x="1838760" y="4235880"/>
                <a:ext cx="228600" cy="11160"/>
              </p14:xfrm>
            </p:contentPart>
          </mc:Choice>
          <mc:Fallback>
            <p:pic>
              <p:nvPicPr>
                <p:cNvPr id="40" name="Mürekkep 39">
                  <a:extLst>
                    <a:ext uri="{FF2B5EF4-FFF2-40B4-BE49-F238E27FC236}">
                      <a16:creationId xmlns:a16="http://schemas.microsoft.com/office/drawing/2014/main" id="{1EE97FF9-54F9-4491-BC0A-E3C5E66FB3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30120" y="4226880"/>
                  <a:ext cx="246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72CC88B7-3A4B-4449-AFFF-68FBD4216ACF}"/>
                    </a:ext>
                  </a:extLst>
                </p14:cNvPr>
                <p14:cNvContentPartPr/>
                <p14:nvPr/>
              </p14:nvContentPartPr>
              <p14:xfrm>
                <a:off x="1922280" y="4236240"/>
                <a:ext cx="27360" cy="115200"/>
              </p14:xfrm>
            </p:contentPart>
          </mc:Choice>
          <mc:Fallback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72CC88B7-3A4B-4449-AFFF-68FBD4216A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3280" y="4227240"/>
                  <a:ext cx="45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31F52BD7-ABDB-4076-BB81-9E1019FDE467}"/>
                    </a:ext>
                  </a:extLst>
                </p14:cNvPr>
                <p14:cNvContentPartPr/>
                <p14:nvPr/>
              </p14:nvContentPartPr>
              <p14:xfrm>
                <a:off x="2143680" y="4378440"/>
                <a:ext cx="21240" cy="53640"/>
              </p14:xfrm>
            </p:contentPart>
          </mc:Choice>
          <mc:Fallback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31F52BD7-ABDB-4076-BB81-9E1019FDE4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34680" y="4369800"/>
                  <a:ext cx="38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1604353E-210B-4A71-962E-E554C3F2FF1B}"/>
                    </a:ext>
                  </a:extLst>
                </p14:cNvPr>
                <p14:cNvContentPartPr/>
                <p14:nvPr/>
              </p14:nvContentPartPr>
              <p14:xfrm>
                <a:off x="1858920" y="4500120"/>
                <a:ext cx="549000" cy="21240"/>
              </p14:xfrm>
            </p:contentPart>
          </mc:Choice>
          <mc:Fallback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1604353E-210B-4A71-962E-E554C3F2FF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0280" y="4491120"/>
                  <a:ext cx="566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Mürekkep 43">
                  <a:extLst>
                    <a:ext uri="{FF2B5EF4-FFF2-40B4-BE49-F238E27FC236}">
                      <a16:creationId xmlns:a16="http://schemas.microsoft.com/office/drawing/2014/main" id="{A123948B-2659-42CE-890F-EE2629EA0708}"/>
                    </a:ext>
                  </a:extLst>
                </p14:cNvPr>
                <p14:cNvContentPartPr/>
                <p14:nvPr/>
              </p14:nvContentPartPr>
              <p14:xfrm>
                <a:off x="1940280" y="4622160"/>
                <a:ext cx="204120" cy="360"/>
              </p14:xfrm>
            </p:contentPart>
          </mc:Choice>
          <mc:Fallback>
            <p:pic>
              <p:nvPicPr>
                <p:cNvPr id="44" name="Mürekkep 43">
                  <a:extLst>
                    <a:ext uri="{FF2B5EF4-FFF2-40B4-BE49-F238E27FC236}">
                      <a16:creationId xmlns:a16="http://schemas.microsoft.com/office/drawing/2014/main" id="{A123948B-2659-42CE-890F-EE2629EA07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1280" y="4613160"/>
                  <a:ext cx="22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11F9A8AE-8CEB-42F3-8624-56F52FA625B1}"/>
                    </a:ext>
                  </a:extLst>
                </p14:cNvPr>
                <p14:cNvContentPartPr/>
                <p14:nvPr/>
              </p14:nvContentPartPr>
              <p14:xfrm>
                <a:off x="2041800" y="4648440"/>
                <a:ext cx="56160" cy="135360"/>
              </p14:xfrm>
            </p:contentPart>
          </mc:Choice>
          <mc:Fallback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11F9A8AE-8CEB-42F3-8624-56F52FA625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2800" y="4639440"/>
                  <a:ext cx="73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491768EF-3C9A-4C35-B9EF-FC9FB7792674}"/>
                    </a:ext>
                  </a:extLst>
                </p14:cNvPr>
                <p14:cNvContentPartPr/>
                <p14:nvPr/>
              </p14:nvContentPartPr>
              <p14:xfrm>
                <a:off x="2224680" y="4568520"/>
                <a:ext cx="145800" cy="147600"/>
              </p14:xfrm>
            </p:contentPart>
          </mc:Choice>
          <mc:Fallback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491768EF-3C9A-4C35-B9EF-FC9FB77926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16040" y="4559520"/>
                  <a:ext cx="163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 94">
            <a:extLst>
              <a:ext uri="{FF2B5EF4-FFF2-40B4-BE49-F238E27FC236}">
                <a16:creationId xmlns:a16="http://schemas.microsoft.com/office/drawing/2014/main" id="{2D270C3E-1643-4554-AF9F-6DF68E6E3A6C}"/>
              </a:ext>
            </a:extLst>
          </p:cNvPr>
          <p:cNvGrpSpPr/>
          <p:nvPr/>
        </p:nvGrpSpPr>
        <p:grpSpPr>
          <a:xfrm>
            <a:off x="728160" y="5118960"/>
            <a:ext cx="4712400" cy="1266480"/>
            <a:chOff x="728160" y="5118960"/>
            <a:chExt cx="4712400" cy="12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1E358EA8-4761-492C-A290-13C9C4E9A280}"/>
                    </a:ext>
                  </a:extLst>
                </p14:cNvPr>
                <p14:cNvContentPartPr/>
                <p14:nvPr/>
              </p14:nvContentPartPr>
              <p14:xfrm>
                <a:off x="1938840" y="5272320"/>
                <a:ext cx="197640" cy="218520"/>
              </p14:xfrm>
            </p:contentPart>
          </mc:Choice>
          <mc:Fallback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1E358EA8-4761-492C-A290-13C9C4E9A2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30200" y="5263680"/>
                  <a:ext cx="21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DD1C8538-55B0-438A-98F4-A165CCFD344C}"/>
                    </a:ext>
                  </a:extLst>
                </p14:cNvPr>
                <p14:cNvContentPartPr/>
                <p14:nvPr/>
              </p14:nvContentPartPr>
              <p14:xfrm>
                <a:off x="1929840" y="5577240"/>
                <a:ext cx="176760" cy="360"/>
              </p14:xfrm>
            </p:contentPart>
          </mc:Choice>
          <mc:Fallback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DD1C8538-55B0-438A-98F4-A165CCFD34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21200" y="5568240"/>
                  <a:ext cx="19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70DF6E45-D0F1-4304-9F8A-ADF25C1D51FC}"/>
                    </a:ext>
                  </a:extLst>
                </p14:cNvPr>
                <p14:cNvContentPartPr/>
                <p14:nvPr/>
              </p14:nvContentPartPr>
              <p14:xfrm>
                <a:off x="2368320" y="5181600"/>
                <a:ext cx="31680" cy="367200"/>
              </p14:xfrm>
            </p:contentPart>
          </mc:Choice>
          <mc:Fallback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70DF6E45-D0F1-4304-9F8A-ADF25C1D51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9680" y="5172600"/>
                  <a:ext cx="49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DE12134C-47B6-48DC-9519-D92244DFE4DB}"/>
                    </a:ext>
                  </a:extLst>
                </p14:cNvPr>
                <p14:cNvContentPartPr/>
                <p14:nvPr/>
              </p14:nvContentPartPr>
              <p14:xfrm>
                <a:off x="2356800" y="5118960"/>
                <a:ext cx="267480" cy="256320"/>
              </p14:xfrm>
            </p:contentPart>
          </mc:Choice>
          <mc:Fallback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DE12134C-47B6-48DC-9519-D92244DFE4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47800" y="5110320"/>
                  <a:ext cx="285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Mürekkep 55">
                  <a:extLst>
                    <a:ext uri="{FF2B5EF4-FFF2-40B4-BE49-F238E27FC236}">
                      <a16:creationId xmlns:a16="http://schemas.microsoft.com/office/drawing/2014/main" id="{44F754B3-F04D-432A-8F1E-3544830D1645}"/>
                    </a:ext>
                  </a:extLst>
                </p14:cNvPr>
                <p14:cNvContentPartPr/>
                <p14:nvPr/>
              </p14:nvContentPartPr>
              <p14:xfrm>
                <a:off x="728160" y="5810880"/>
                <a:ext cx="103680" cy="214920"/>
              </p14:xfrm>
            </p:contentPart>
          </mc:Choice>
          <mc:Fallback>
            <p:pic>
              <p:nvPicPr>
                <p:cNvPr id="56" name="Mürekkep 55">
                  <a:extLst>
                    <a:ext uri="{FF2B5EF4-FFF2-40B4-BE49-F238E27FC236}">
                      <a16:creationId xmlns:a16="http://schemas.microsoft.com/office/drawing/2014/main" id="{44F754B3-F04D-432A-8F1E-3544830D16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9520" y="5802240"/>
                  <a:ext cx="121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Mürekkep 56">
                  <a:extLst>
                    <a:ext uri="{FF2B5EF4-FFF2-40B4-BE49-F238E27FC236}">
                      <a16:creationId xmlns:a16="http://schemas.microsoft.com/office/drawing/2014/main" id="{1E2269F0-0592-4B05-8D99-839314BFEE8F}"/>
                    </a:ext>
                  </a:extLst>
                </p14:cNvPr>
                <p14:cNvContentPartPr/>
                <p14:nvPr/>
              </p14:nvContentPartPr>
              <p14:xfrm>
                <a:off x="922560" y="5877840"/>
                <a:ext cx="102960" cy="233280"/>
              </p14:xfrm>
            </p:contentPart>
          </mc:Choice>
          <mc:Fallback>
            <p:pic>
              <p:nvPicPr>
                <p:cNvPr id="57" name="Mürekkep 56">
                  <a:extLst>
                    <a:ext uri="{FF2B5EF4-FFF2-40B4-BE49-F238E27FC236}">
                      <a16:creationId xmlns:a16="http://schemas.microsoft.com/office/drawing/2014/main" id="{1E2269F0-0592-4B05-8D99-839314BFEE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920" y="5869200"/>
                  <a:ext cx="120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Mürekkep 57">
                  <a:extLst>
                    <a:ext uri="{FF2B5EF4-FFF2-40B4-BE49-F238E27FC236}">
                      <a16:creationId xmlns:a16="http://schemas.microsoft.com/office/drawing/2014/main" id="{0677C7C0-2E77-4F45-A073-FAEEDED807E7}"/>
                    </a:ext>
                  </a:extLst>
                </p14:cNvPr>
                <p14:cNvContentPartPr/>
                <p14:nvPr/>
              </p14:nvContentPartPr>
              <p14:xfrm>
                <a:off x="1096800" y="5861640"/>
                <a:ext cx="205920" cy="75240"/>
              </p14:xfrm>
            </p:contentPart>
          </mc:Choice>
          <mc:Fallback>
            <p:pic>
              <p:nvPicPr>
                <p:cNvPr id="58" name="Mürekkep 57">
                  <a:extLst>
                    <a:ext uri="{FF2B5EF4-FFF2-40B4-BE49-F238E27FC236}">
                      <a16:creationId xmlns:a16="http://schemas.microsoft.com/office/drawing/2014/main" id="{0677C7C0-2E77-4F45-A073-FAEEDED807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8160" y="5853000"/>
                  <a:ext cx="223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Mürekkep 58">
                  <a:extLst>
                    <a:ext uri="{FF2B5EF4-FFF2-40B4-BE49-F238E27FC236}">
                      <a16:creationId xmlns:a16="http://schemas.microsoft.com/office/drawing/2014/main" id="{1C89258D-2A24-4058-A958-58F16ADA93B2}"/>
                    </a:ext>
                  </a:extLst>
                </p14:cNvPr>
                <p14:cNvContentPartPr/>
                <p14:nvPr/>
              </p14:nvContentPartPr>
              <p14:xfrm>
                <a:off x="1289760" y="5841480"/>
                <a:ext cx="253800" cy="115200"/>
              </p14:xfrm>
            </p:contentPart>
          </mc:Choice>
          <mc:Fallback>
            <p:pic>
              <p:nvPicPr>
                <p:cNvPr id="59" name="Mürekkep 58">
                  <a:extLst>
                    <a:ext uri="{FF2B5EF4-FFF2-40B4-BE49-F238E27FC236}">
                      <a16:creationId xmlns:a16="http://schemas.microsoft.com/office/drawing/2014/main" id="{1C89258D-2A24-4058-A958-58F16ADA93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1120" y="5832840"/>
                  <a:ext cx="271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Mürekkep 59">
                  <a:extLst>
                    <a:ext uri="{FF2B5EF4-FFF2-40B4-BE49-F238E27FC236}">
                      <a16:creationId xmlns:a16="http://schemas.microsoft.com/office/drawing/2014/main" id="{B142CDA2-CAE2-4E05-8462-863E271D4DAF}"/>
                    </a:ext>
                  </a:extLst>
                </p14:cNvPr>
                <p14:cNvContentPartPr/>
                <p14:nvPr/>
              </p14:nvContentPartPr>
              <p14:xfrm>
                <a:off x="1605120" y="5648520"/>
                <a:ext cx="64080" cy="291960"/>
              </p14:xfrm>
            </p:contentPart>
          </mc:Choice>
          <mc:Fallback>
            <p:pic>
              <p:nvPicPr>
                <p:cNvPr id="60" name="Mürekkep 59">
                  <a:extLst>
                    <a:ext uri="{FF2B5EF4-FFF2-40B4-BE49-F238E27FC236}">
                      <a16:creationId xmlns:a16="http://schemas.microsoft.com/office/drawing/2014/main" id="{B142CDA2-CAE2-4E05-8462-863E271D4D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96120" y="5639880"/>
                  <a:ext cx="81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Mürekkep 61">
                  <a:extLst>
                    <a:ext uri="{FF2B5EF4-FFF2-40B4-BE49-F238E27FC236}">
                      <a16:creationId xmlns:a16="http://schemas.microsoft.com/office/drawing/2014/main" id="{C238A241-3779-4F11-9B59-9C1F549BEE04}"/>
                    </a:ext>
                  </a:extLst>
                </p14:cNvPr>
                <p14:cNvContentPartPr/>
                <p14:nvPr/>
              </p14:nvContentPartPr>
              <p14:xfrm>
                <a:off x="1747320" y="5648520"/>
                <a:ext cx="61920" cy="242280"/>
              </p14:xfrm>
            </p:contentPart>
          </mc:Choice>
          <mc:Fallback>
            <p:pic>
              <p:nvPicPr>
                <p:cNvPr id="62" name="Mürekkep 61">
                  <a:extLst>
                    <a:ext uri="{FF2B5EF4-FFF2-40B4-BE49-F238E27FC236}">
                      <a16:creationId xmlns:a16="http://schemas.microsoft.com/office/drawing/2014/main" id="{C238A241-3779-4F11-9B59-9C1F549BEE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8320" y="5639880"/>
                  <a:ext cx="79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Mürekkep 62">
                  <a:extLst>
                    <a:ext uri="{FF2B5EF4-FFF2-40B4-BE49-F238E27FC236}">
                      <a16:creationId xmlns:a16="http://schemas.microsoft.com/office/drawing/2014/main" id="{DC16DF17-3D92-47FC-B71B-AF9589A01FB9}"/>
                    </a:ext>
                  </a:extLst>
                </p14:cNvPr>
                <p14:cNvContentPartPr/>
                <p14:nvPr/>
              </p14:nvContentPartPr>
              <p14:xfrm>
                <a:off x="1860720" y="5729880"/>
                <a:ext cx="100080" cy="209160"/>
              </p14:xfrm>
            </p:contentPart>
          </mc:Choice>
          <mc:Fallback>
            <p:pic>
              <p:nvPicPr>
                <p:cNvPr id="63" name="Mürekkep 62">
                  <a:extLst>
                    <a:ext uri="{FF2B5EF4-FFF2-40B4-BE49-F238E27FC236}">
                      <a16:creationId xmlns:a16="http://schemas.microsoft.com/office/drawing/2014/main" id="{DC16DF17-3D92-47FC-B71B-AF9589A01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52080" y="5720880"/>
                  <a:ext cx="117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Mürekkep 63">
                  <a:extLst>
                    <a:ext uri="{FF2B5EF4-FFF2-40B4-BE49-F238E27FC236}">
                      <a16:creationId xmlns:a16="http://schemas.microsoft.com/office/drawing/2014/main" id="{2999E9C1-415B-403F-A0D3-0666E39EF520}"/>
                    </a:ext>
                  </a:extLst>
                </p14:cNvPr>
                <p14:cNvContentPartPr/>
                <p14:nvPr/>
              </p14:nvContentPartPr>
              <p14:xfrm>
                <a:off x="2133240" y="5727000"/>
                <a:ext cx="123480" cy="279720"/>
              </p14:xfrm>
            </p:contentPart>
          </mc:Choice>
          <mc:Fallback>
            <p:pic>
              <p:nvPicPr>
                <p:cNvPr id="64" name="Mürekkep 63">
                  <a:extLst>
                    <a:ext uri="{FF2B5EF4-FFF2-40B4-BE49-F238E27FC236}">
                      <a16:creationId xmlns:a16="http://schemas.microsoft.com/office/drawing/2014/main" id="{2999E9C1-415B-403F-A0D3-0666E39EF5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4240" y="5718360"/>
                  <a:ext cx="141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Mürekkep 64">
                  <a:extLst>
                    <a:ext uri="{FF2B5EF4-FFF2-40B4-BE49-F238E27FC236}">
                      <a16:creationId xmlns:a16="http://schemas.microsoft.com/office/drawing/2014/main" id="{8C39E49E-3D85-4A8E-AC94-B122FC4AF282}"/>
                    </a:ext>
                  </a:extLst>
                </p14:cNvPr>
                <p14:cNvContentPartPr/>
                <p14:nvPr/>
              </p14:nvContentPartPr>
              <p14:xfrm>
                <a:off x="2454000" y="5703600"/>
                <a:ext cx="268200" cy="214200"/>
              </p14:xfrm>
            </p:contentPart>
          </mc:Choice>
          <mc:Fallback>
            <p:pic>
              <p:nvPicPr>
                <p:cNvPr id="65" name="Mürekkep 64">
                  <a:extLst>
                    <a:ext uri="{FF2B5EF4-FFF2-40B4-BE49-F238E27FC236}">
                      <a16:creationId xmlns:a16="http://schemas.microsoft.com/office/drawing/2014/main" id="{8C39E49E-3D85-4A8E-AC94-B122FC4AF2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000" y="5694960"/>
                  <a:ext cx="285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Mürekkep 65">
                  <a:extLst>
                    <a:ext uri="{FF2B5EF4-FFF2-40B4-BE49-F238E27FC236}">
                      <a16:creationId xmlns:a16="http://schemas.microsoft.com/office/drawing/2014/main" id="{783280DA-7655-442B-BC1A-2062BCCB97C9}"/>
                    </a:ext>
                  </a:extLst>
                </p14:cNvPr>
                <p14:cNvContentPartPr/>
                <p14:nvPr/>
              </p14:nvContentPartPr>
              <p14:xfrm>
                <a:off x="2519160" y="6034440"/>
                <a:ext cx="240480" cy="11160"/>
              </p14:xfrm>
            </p:contentPart>
          </mc:Choice>
          <mc:Fallback>
            <p:pic>
              <p:nvPicPr>
                <p:cNvPr id="66" name="Mürekkep 65">
                  <a:extLst>
                    <a:ext uri="{FF2B5EF4-FFF2-40B4-BE49-F238E27FC236}">
                      <a16:creationId xmlns:a16="http://schemas.microsoft.com/office/drawing/2014/main" id="{783280DA-7655-442B-BC1A-2062BCCB97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10160" y="6025800"/>
                  <a:ext cx="258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Mürekkep 67">
                  <a:extLst>
                    <a:ext uri="{FF2B5EF4-FFF2-40B4-BE49-F238E27FC236}">
                      <a16:creationId xmlns:a16="http://schemas.microsoft.com/office/drawing/2014/main" id="{66F8A8E7-3B22-4E68-9062-595A607641DB}"/>
                    </a:ext>
                  </a:extLst>
                </p14:cNvPr>
                <p14:cNvContentPartPr/>
                <p14:nvPr/>
              </p14:nvContentPartPr>
              <p14:xfrm>
                <a:off x="2946120" y="5668680"/>
                <a:ext cx="316440" cy="113760"/>
              </p14:xfrm>
            </p:contentPart>
          </mc:Choice>
          <mc:Fallback>
            <p:pic>
              <p:nvPicPr>
                <p:cNvPr id="68" name="Mürekkep 67">
                  <a:extLst>
                    <a:ext uri="{FF2B5EF4-FFF2-40B4-BE49-F238E27FC236}">
                      <a16:creationId xmlns:a16="http://schemas.microsoft.com/office/drawing/2014/main" id="{66F8A8E7-3B22-4E68-9062-595A607641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37120" y="5660040"/>
                  <a:ext cx="33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Mürekkep 68">
                  <a:extLst>
                    <a:ext uri="{FF2B5EF4-FFF2-40B4-BE49-F238E27FC236}">
                      <a16:creationId xmlns:a16="http://schemas.microsoft.com/office/drawing/2014/main" id="{EAD247DF-C9BB-48A6-B82E-BDEEA436428E}"/>
                    </a:ext>
                  </a:extLst>
                </p14:cNvPr>
                <p14:cNvContentPartPr/>
                <p14:nvPr/>
              </p14:nvContentPartPr>
              <p14:xfrm>
                <a:off x="2936040" y="5882520"/>
                <a:ext cx="495720" cy="10440"/>
              </p14:xfrm>
            </p:contentPart>
          </mc:Choice>
          <mc:Fallback>
            <p:pic>
              <p:nvPicPr>
                <p:cNvPr id="69" name="Mürekkep 68">
                  <a:extLst>
                    <a:ext uri="{FF2B5EF4-FFF2-40B4-BE49-F238E27FC236}">
                      <a16:creationId xmlns:a16="http://schemas.microsoft.com/office/drawing/2014/main" id="{EAD247DF-C9BB-48A6-B82E-BDEEA43642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27400" y="5873520"/>
                  <a:ext cx="513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Mürekkep 70">
                  <a:extLst>
                    <a:ext uri="{FF2B5EF4-FFF2-40B4-BE49-F238E27FC236}">
                      <a16:creationId xmlns:a16="http://schemas.microsoft.com/office/drawing/2014/main" id="{302C60EE-F08C-4BB0-AFB4-12C15E5FC8AF}"/>
                    </a:ext>
                  </a:extLst>
                </p14:cNvPr>
                <p14:cNvContentPartPr/>
                <p14:nvPr/>
              </p14:nvContentPartPr>
              <p14:xfrm>
                <a:off x="3035040" y="6024360"/>
                <a:ext cx="137160" cy="261360"/>
              </p14:xfrm>
            </p:contentPart>
          </mc:Choice>
          <mc:Fallback>
            <p:pic>
              <p:nvPicPr>
                <p:cNvPr id="71" name="Mürekkep 70">
                  <a:extLst>
                    <a:ext uri="{FF2B5EF4-FFF2-40B4-BE49-F238E27FC236}">
                      <a16:creationId xmlns:a16="http://schemas.microsoft.com/office/drawing/2014/main" id="{302C60EE-F08C-4BB0-AFB4-12C15E5FC8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6040" y="6015360"/>
                  <a:ext cx="154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Mürekkep 71">
                  <a:extLst>
                    <a:ext uri="{FF2B5EF4-FFF2-40B4-BE49-F238E27FC236}">
                      <a16:creationId xmlns:a16="http://schemas.microsoft.com/office/drawing/2014/main" id="{06D976D0-C75A-48B3-A80D-8501B2C9A912}"/>
                    </a:ext>
                  </a:extLst>
                </p14:cNvPr>
                <p14:cNvContentPartPr/>
                <p14:nvPr/>
              </p14:nvContentPartPr>
              <p14:xfrm>
                <a:off x="3250680" y="6106080"/>
                <a:ext cx="145080" cy="255240"/>
              </p14:xfrm>
            </p:contentPart>
          </mc:Choice>
          <mc:Fallback>
            <p:pic>
              <p:nvPicPr>
                <p:cNvPr id="72" name="Mürekkep 71">
                  <a:extLst>
                    <a:ext uri="{FF2B5EF4-FFF2-40B4-BE49-F238E27FC236}">
                      <a16:creationId xmlns:a16="http://schemas.microsoft.com/office/drawing/2014/main" id="{06D976D0-C75A-48B3-A80D-8501B2C9A9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41680" y="6097080"/>
                  <a:ext cx="162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Mürekkep 72">
                  <a:extLst>
                    <a:ext uri="{FF2B5EF4-FFF2-40B4-BE49-F238E27FC236}">
                      <a16:creationId xmlns:a16="http://schemas.microsoft.com/office/drawing/2014/main" id="{5E7D8129-6EE7-4BCB-BBEB-1EE8CD80B68D}"/>
                    </a:ext>
                  </a:extLst>
                </p14:cNvPr>
                <p14:cNvContentPartPr/>
                <p14:nvPr/>
              </p14:nvContentPartPr>
              <p14:xfrm>
                <a:off x="3342120" y="6143880"/>
                <a:ext cx="184680" cy="72360"/>
              </p14:xfrm>
            </p:contentPart>
          </mc:Choice>
          <mc:Fallback>
            <p:pic>
              <p:nvPicPr>
                <p:cNvPr id="73" name="Mürekkep 72">
                  <a:extLst>
                    <a:ext uri="{FF2B5EF4-FFF2-40B4-BE49-F238E27FC236}">
                      <a16:creationId xmlns:a16="http://schemas.microsoft.com/office/drawing/2014/main" id="{5E7D8129-6EE7-4BCB-BBEB-1EE8CD80B6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33480" y="6134880"/>
                  <a:ext cx="202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Mürekkep 73">
                  <a:extLst>
                    <a:ext uri="{FF2B5EF4-FFF2-40B4-BE49-F238E27FC236}">
                      <a16:creationId xmlns:a16="http://schemas.microsoft.com/office/drawing/2014/main" id="{B205C6B6-D9E1-41A1-AF9E-06FCBBA28936}"/>
                    </a:ext>
                  </a:extLst>
                </p14:cNvPr>
                <p14:cNvContentPartPr/>
                <p14:nvPr/>
              </p14:nvContentPartPr>
              <p14:xfrm>
                <a:off x="3606720" y="6135240"/>
                <a:ext cx="123840" cy="92520"/>
              </p14:xfrm>
            </p:contentPart>
          </mc:Choice>
          <mc:Fallback>
            <p:pic>
              <p:nvPicPr>
                <p:cNvPr id="74" name="Mürekkep 73">
                  <a:extLst>
                    <a:ext uri="{FF2B5EF4-FFF2-40B4-BE49-F238E27FC236}">
                      <a16:creationId xmlns:a16="http://schemas.microsoft.com/office/drawing/2014/main" id="{B205C6B6-D9E1-41A1-AF9E-06FCBBA289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97720" y="6126600"/>
                  <a:ext cx="141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Mürekkep 75">
                  <a:extLst>
                    <a:ext uri="{FF2B5EF4-FFF2-40B4-BE49-F238E27FC236}">
                      <a16:creationId xmlns:a16="http://schemas.microsoft.com/office/drawing/2014/main" id="{28628A1F-E32F-48D7-BC83-7857712C93CD}"/>
                    </a:ext>
                  </a:extLst>
                </p14:cNvPr>
                <p14:cNvContentPartPr/>
                <p14:nvPr/>
              </p14:nvContentPartPr>
              <p14:xfrm>
                <a:off x="3322320" y="5668680"/>
                <a:ext cx="145440" cy="124920"/>
              </p14:xfrm>
            </p:contentPart>
          </mc:Choice>
          <mc:Fallback>
            <p:pic>
              <p:nvPicPr>
                <p:cNvPr id="76" name="Mürekkep 75">
                  <a:extLst>
                    <a:ext uri="{FF2B5EF4-FFF2-40B4-BE49-F238E27FC236}">
                      <a16:creationId xmlns:a16="http://schemas.microsoft.com/office/drawing/2014/main" id="{28628A1F-E32F-48D7-BC83-7857712C9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13680" y="5660040"/>
                  <a:ext cx="163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Mürekkep 76">
                  <a:extLst>
                    <a:ext uri="{FF2B5EF4-FFF2-40B4-BE49-F238E27FC236}">
                      <a16:creationId xmlns:a16="http://schemas.microsoft.com/office/drawing/2014/main" id="{CAEBA45A-4F3E-48B7-9F6E-FAB1B3D155A9}"/>
                    </a:ext>
                  </a:extLst>
                </p14:cNvPr>
                <p14:cNvContentPartPr/>
                <p14:nvPr/>
              </p14:nvContentPartPr>
              <p14:xfrm>
                <a:off x="3534360" y="5656440"/>
                <a:ext cx="176040" cy="104400"/>
              </p14:xfrm>
            </p:contentPart>
          </mc:Choice>
          <mc:Fallback>
            <p:pic>
              <p:nvPicPr>
                <p:cNvPr id="77" name="Mürekkep 76">
                  <a:extLst>
                    <a:ext uri="{FF2B5EF4-FFF2-40B4-BE49-F238E27FC236}">
                      <a16:creationId xmlns:a16="http://schemas.microsoft.com/office/drawing/2014/main" id="{CAEBA45A-4F3E-48B7-9F6E-FAB1B3D155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25360" y="5647440"/>
                  <a:ext cx="193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Mürekkep 77">
                  <a:extLst>
                    <a:ext uri="{FF2B5EF4-FFF2-40B4-BE49-F238E27FC236}">
                      <a16:creationId xmlns:a16="http://schemas.microsoft.com/office/drawing/2014/main" id="{D2782B94-1373-4ED4-96B5-786856DC855B}"/>
                    </a:ext>
                  </a:extLst>
                </p14:cNvPr>
                <p14:cNvContentPartPr/>
                <p14:nvPr/>
              </p14:nvContentPartPr>
              <p14:xfrm>
                <a:off x="3687720" y="5445120"/>
                <a:ext cx="68040" cy="205560"/>
              </p14:xfrm>
            </p:contentPart>
          </mc:Choice>
          <mc:Fallback>
            <p:pic>
              <p:nvPicPr>
                <p:cNvPr id="78" name="Mürekkep 77">
                  <a:extLst>
                    <a:ext uri="{FF2B5EF4-FFF2-40B4-BE49-F238E27FC236}">
                      <a16:creationId xmlns:a16="http://schemas.microsoft.com/office/drawing/2014/main" id="{D2782B94-1373-4ED4-96B5-786856DC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79080" y="5436480"/>
                  <a:ext cx="85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Mürekkep 78">
                  <a:extLst>
                    <a:ext uri="{FF2B5EF4-FFF2-40B4-BE49-F238E27FC236}">
                      <a16:creationId xmlns:a16="http://schemas.microsoft.com/office/drawing/2014/main" id="{83B7496B-28B0-4367-AA00-C629B2539622}"/>
                    </a:ext>
                  </a:extLst>
                </p14:cNvPr>
                <p14:cNvContentPartPr/>
                <p14:nvPr/>
              </p14:nvContentPartPr>
              <p14:xfrm>
                <a:off x="3716880" y="5638080"/>
                <a:ext cx="313920" cy="143640"/>
              </p14:xfrm>
            </p:contentPart>
          </mc:Choice>
          <mc:Fallback>
            <p:pic>
              <p:nvPicPr>
                <p:cNvPr id="79" name="Mürekkep 78">
                  <a:extLst>
                    <a:ext uri="{FF2B5EF4-FFF2-40B4-BE49-F238E27FC236}">
                      <a16:creationId xmlns:a16="http://schemas.microsoft.com/office/drawing/2014/main" id="{83B7496B-28B0-4367-AA00-C629B25396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7880" y="5629080"/>
                  <a:ext cx="331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Mürekkep 79">
                  <a:extLst>
                    <a:ext uri="{FF2B5EF4-FFF2-40B4-BE49-F238E27FC236}">
                      <a16:creationId xmlns:a16="http://schemas.microsoft.com/office/drawing/2014/main" id="{05909AAC-B386-498A-B3D7-574CAB267507}"/>
                    </a:ext>
                  </a:extLst>
                </p14:cNvPr>
                <p14:cNvContentPartPr/>
                <p14:nvPr/>
              </p14:nvContentPartPr>
              <p14:xfrm>
                <a:off x="4104240" y="5898000"/>
                <a:ext cx="149040" cy="25200"/>
              </p14:xfrm>
            </p:contentPart>
          </mc:Choice>
          <mc:Fallback>
            <p:pic>
              <p:nvPicPr>
                <p:cNvPr id="80" name="Mürekkep 79">
                  <a:extLst>
                    <a:ext uri="{FF2B5EF4-FFF2-40B4-BE49-F238E27FC236}">
                      <a16:creationId xmlns:a16="http://schemas.microsoft.com/office/drawing/2014/main" id="{05909AAC-B386-498A-B3D7-574CAB2675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95600" y="5889000"/>
                  <a:ext cx="166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Mürekkep 80">
                  <a:extLst>
                    <a:ext uri="{FF2B5EF4-FFF2-40B4-BE49-F238E27FC236}">
                      <a16:creationId xmlns:a16="http://schemas.microsoft.com/office/drawing/2014/main" id="{5404F63D-672A-4D92-A581-FD3E02B280DB}"/>
                    </a:ext>
                  </a:extLst>
                </p14:cNvPr>
                <p14:cNvContentPartPr/>
                <p14:nvPr/>
              </p14:nvContentPartPr>
              <p14:xfrm>
                <a:off x="4145280" y="5766240"/>
                <a:ext cx="163800" cy="14400"/>
              </p14:xfrm>
            </p:contentPart>
          </mc:Choice>
          <mc:Fallback>
            <p:pic>
              <p:nvPicPr>
                <p:cNvPr id="81" name="Mürekkep 80">
                  <a:extLst>
                    <a:ext uri="{FF2B5EF4-FFF2-40B4-BE49-F238E27FC236}">
                      <a16:creationId xmlns:a16="http://schemas.microsoft.com/office/drawing/2014/main" id="{5404F63D-672A-4D92-A581-FD3E02B280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36280" y="5757600"/>
                  <a:ext cx="181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Mürekkep 82">
                  <a:extLst>
                    <a:ext uri="{FF2B5EF4-FFF2-40B4-BE49-F238E27FC236}">
                      <a16:creationId xmlns:a16="http://schemas.microsoft.com/office/drawing/2014/main" id="{BFC040DF-C037-4AC5-9E04-0AC2EB622E44}"/>
                    </a:ext>
                  </a:extLst>
                </p14:cNvPr>
                <p14:cNvContentPartPr/>
                <p14:nvPr/>
              </p14:nvContentPartPr>
              <p14:xfrm>
                <a:off x="4480440" y="5617920"/>
                <a:ext cx="60480" cy="298800"/>
              </p14:xfrm>
            </p:contentPart>
          </mc:Choice>
          <mc:Fallback>
            <p:pic>
              <p:nvPicPr>
                <p:cNvPr id="83" name="Mürekkep 82">
                  <a:extLst>
                    <a:ext uri="{FF2B5EF4-FFF2-40B4-BE49-F238E27FC236}">
                      <a16:creationId xmlns:a16="http://schemas.microsoft.com/office/drawing/2014/main" id="{BFC040DF-C037-4AC5-9E04-0AC2EB622E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800" y="5609280"/>
                  <a:ext cx="78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Mürekkep 83">
                  <a:extLst>
                    <a:ext uri="{FF2B5EF4-FFF2-40B4-BE49-F238E27FC236}">
                      <a16:creationId xmlns:a16="http://schemas.microsoft.com/office/drawing/2014/main" id="{CC4D1672-A47E-4008-9F6B-0A8069DEF149}"/>
                    </a:ext>
                  </a:extLst>
                </p14:cNvPr>
                <p14:cNvContentPartPr/>
                <p14:nvPr/>
              </p14:nvContentPartPr>
              <p14:xfrm>
                <a:off x="4622640" y="5576880"/>
                <a:ext cx="155160" cy="361800"/>
              </p14:xfrm>
            </p:contentPart>
          </mc:Choice>
          <mc:Fallback>
            <p:pic>
              <p:nvPicPr>
                <p:cNvPr id="84" name="Mürekkep 83">
                  <a:extLst>
                    <a:ext uri="{FF2B5EF4-FFF2-40B4-BE49-F238E27FC236}">
                      <a16:creationId xmlns:a16="http://schemas.microsoft.com/office/drawing/2014/main" id="{CC4D1672-A47E-4008-9F6B-0A8069DEF1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14000" y="5568240"/>
                  <a:ext cx="172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Mürekkep 84">
                  <a:extLst>
                    <a:ext uri="{FF2B5EF4-FFF2-40B4-BE49-F238E27FC236}">
                      <a16:creationId xmlns:a16="http://schemas.microsoft.com/office/drawing/2014/main" id="{53516F69-EE3F-48C8-B0D8-CFF4D316A127}"/>
                    </a:ext>
                  </a:extLst>
                </p14:cNvPr>
                <p14:cNvContentPartPr/>
                <p14:nvPr/>
              </p14:nvContentPartPr>
              <p14:xfrm>
                <a:off x="4846200" y="5554920"/>
                <a:ext cx="122040" cy="261360"/>
              </p14:xfrm>
            </p:contentPart>
          </mc:Choice>
          <mc:Fallback>
            <p:pic>
              <p:nvPicPr>
                <p:cNvPr id="85" name="Mürekkep 84">
                  <a:extLst>
                    <a:ext uri="{FF2B5EF4-FFF2-40B4-BE49-F238E27FC236}">
                      <a16:creationId xmlns:a16="http://schemas.microsoft.com/office/drawing/2014/main" id="{53516F69-EE3F-48C8-B0D8-CFF4D316A1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560" y="5545920"/>
                  <a:ext cx="139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Mürekkep 85">
                  <a:extLst>
                    <a:ext uri="{FF2B5EF4-FFF2-40B4-BE49-F238E27FC236}">
                      <a16:creationId xmlns:a16="http://schemas.microsoft.com/office/drawing/2014/main" id="{4A4E9B15-E537-4097-AE97-E373A327002C}"/>
                    </a:ext>
                  </a:extLst>
                </p14:cNvPr>
                <p14:cNvContentPartPr/>
                <p14:nvPr/>
              </p14:nvContentPartPr>
              <p14:xfrm>
                <a:off x="4927560" y="5620080"/>
                <a:ext cx="29520" cy="28800"/>
              </p14:xfrm>
            </p:contentPart>
          </mc:Choice>
          <mc:Fallback>
            <p:pic>
              <p:nvPicPr>
                <p:cNvPr id="86" name="Mürekkep 85">
                  <a:extLst>
                    <a:ext uri="{FF2B5EF4-FFF2-40B4-BE49-F238E27FC236}">
                      <a16:creationId xmlns:a16="http://schemas.microsoft.com/office/drawing/2014/main" id="{4A4E9B15-E537-4097-AE97-E373A32700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18560" y="5611440"/>
                  <a:ext cx="47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Mürekkep 86">
                  <a:extLst>
                    <a:ext uri="{FF2B5EF4-FFF2-40B4-BE49-F238E27FC236}">
                      <a16:creationId xmlns:a16="http://schemas.microsoft.com/office/drawing/2014/main" id="{9A272A3C-87AA-4A23-A924-8EA009E04DB4}"/>
                    </a:ext>
                  </a:extLst>
                </p14:cNvPr>
                <p14:cNvContentPartPr/>
                <p14:nvPr/>
              </p14:nvContentPartPr>
              <p14:xfrm>
                <a:off x="4835760" y="5490840"/>
                <a:ext cx="98280" cy="36000"/>
              </p14:xfrm>
            </p:contentPart>
          </mc:Choice>
          <mc:Fallback>
            <p:pic>
              <p:nvPicPr>
                <p:cNvPr id="87" name="Mürekkep 86">
                  <a:extLst>
                    <a:ext uri="{FF2B5EF4-FFF2-40B4-BE49-F238E27FC236}">
                      <a16:creationId xmlns:a16="http://schemas.microsoft.com/office/drawing/2014/main" id="{9A272A3C-87AA-4A23-A924-8EA009E04D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27120" y="5481840"/>
                  <a:ext cx="115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Mürekkep 87">
                  <a:extLst>
                    <a:ext uri="{FF2B5EF4-FFF2-40B4-BE49-F238E27FC236}">
                      <a16:creationId xmlns:a16="http://schemas.microsoft.com/office/drawing/2014/main" id="{78B656E2-D8A4-4BA2-B4B6-0881DD6FAC5A}"/>
                    </a:ext>
                  </a:extLst>
                </p14:cNvPr>
                <p14:cNvContentPartPr/>
                <p14:nvPr/>
              </p14:nvContentPartPr>
              <p14:xfrm>
                <a:off x="5098920" y="5580120"/>
                <a:ext cx="57600" cy="264960"/>
              </p14:xfrm>
            </p:contentPart>
          </mc:Choice>
          <mc:Fallback>
            <p:pic>
              <p:nvPicPr>
                <p:cNvPr id="88" name="Mürekkep 87">
                  <a:extLst>
                    <a:ext uri="{FF2B5EF4-FFF2-40B4-BE49-F238E27FC236}">
                      <a16:creationId xmlns:a16="http://schemas.microsoft.com/office/drawing/2014/main" id="{78B656E2-D8A4-4BA2-B4B6-0881DD6FAC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90280" y="5571120"/>
                  <a:ext cx="75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Mürekkep 88">
                  <a:extLst>
                    <a:ext uri="{FF2B5EF4-FFF2-40B4-BE49-F238E27FC236}">
                      <a16:creationId xmlns:a16="http://schemas.microsoft.com/office/drawing/2014/main" id="{FF353F9A-C6C0-42D4-87B0-A0F130CD0D9D}"/>
                    </a:ext>
                  </a:extLst>
                </p14:cNvPr>
                <p14:cNvContentPartPr/>
                <p14:nvPr/>
              </p14:nvContentPartPr>
              <p14:xfrm>
                <a:off x="5079480" y="5720880"/>
                <a:ext cx="84960" cy="39600"/>
              </p14:xfrm>
            </p:contentPart>
          </mc:Choice>
          <mc:Fallback>
            <p:pic>
              <p:nvPicPr>
                <p:cNvPr id="89" name="Mürekkep 88">
                  <a:extLst>
                    <a:ext uri="{FF2B5EF4-FFF2-40B4-BE49-F238E27FC236}">
                      <a16:creationId xmlns:a16="http://schemas.microsoft.com/office/drawing/2014/main" id="{FF353F9A-C6C0-42D4-87B0-A0F130CD0D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0840" y="5712240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Mürekkep 89">
                  <a:extLst>
                    <a:ext uri="{FF2B5EF4-FFF2-40B4-BE49-F238E27FC236}">
                      <a16:creationId xmlns:a16="http://schemas.microsoft.com/office/drawing/2014/main" id="{9F3D7BFB-0DC6-41D8-AC4A-01C3BDDD48EB}"/>
                    </a:ext>
                  </a:extLst>
                </p14:cNvPr>
                <p14:cNvContentPartPr/>
                <p14:nvPr/>
              </p14:nvContentPartPr>
              <p14:xfrm>
                <a:off x="5282880" y="5404800"/>
                <a:ext cx="73440" cy="309600"/>
              </p14:xfrm>
            </p:contentPart>
          </mc:Choice>
          <mc:Fallback>
            <p:pic>
              <p:nvPicPr>
                <p:cNvPr id="90" name="Mürekkep 89">
                  <a:extLst>
                    <a:ext uri="{FF2B5EF4-FFF2-40B4-BE49-F238E27FC236}">
                      <a16:creationId xmlns:a16="http://schemas.microsoft.com/office/drawing/2014/main" id="{9F3D7BFB-0DC6-41D8-AC4A-01C3BDDD48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73880" y="5396160"/>
                  <a:ext cx="91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Mürekkep 90">
                  <a:extLst>
                    <a:ext uri="{FF2B5EF4-FFF2-40B4-BE49-F238E27FC236}">
                      <a16:creationId xmlns:a16="http://schemas.microsoft.com/office/drawing/2014/main" id="{F36B7665-6405-4A75-9FBD-EF29B9A64029}"/>
                    </a:ext>
                  </a:extLst>
                </p14:cNvPr>
                <p14:cNvContentPartPr/>
                <p14:nvPr/>
              </p14:nvContentPartPr>
              <p14:xfrm>
                <a:off x="4632360" y="5959920"/>
                <a:ext cx="227880" cy="425520"/>
              </p14:xfrm>
            </p:contentPart>
          </mc:Choice>
          <mc:Fallback>
            <p:pic>
              <p:nvPicPr>
                <p:cNvPr id="91" name="Mürekkep 90">
                  <a:extLst>
                    <a:ext uri="{FF2B5EF4-FFF2-40B4-BE49-F238E27FC236}">
                      <a16:creationId xmlns:a16="http://schemas.microsoft.com/office/drawing/2014/main" id="{F36B7665-6405-4A75-9FBD-EF29B9A640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23720" y="5950920"/>
                  <a:ext cx="245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Mürekkep 91">
                  <a:extLst>
                    <a:ext uri="{FF2B5EF4-FFF2-40B4-BE49-F238E27FC236}">
                      <a16:creationId xmlns:a16="http://schemas.microsoft.com/office/drawing/2014/main" id="{1E92CF4C-B6FE-499C-A3CE-AB4BC13C8260}"/>
                    </a:ext>
                  </a:extLst>
                </p14:cNvPr>
                <p14:cNvContentPartPr/>
                <p14:nvPr/>
              </p14:nvContentPartPr>
              <p14:xfrm>
                <a:off x="4998840" y="5990160"/>
                <a:ext cx="113760" cy="278280"/>
              </p14:xfrm>
            </p:contentPart>
          </mc:Choice>
          <mc:Fallback>
            <p:pic>
              <p:nvPicPr>
                <p:cNvPr id="92" name="Mürekkep 91">
                  <a:extLst>
                    <a:ext uri="{FF2B5EF4-FFF2-40B4-BE49-F238E27FC236}">
                      <a16:creationId xmlns:a16="http://schemas.microsoft.com/office/drawing/2014/main" id="{1E92CF4C-B6FE-499C-A3CE-AB4BC13C82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89840" y="5981520"/>
                  <a:ext cx="131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Mürekkep 92">
                  <a:extLst>
                    <a:ext uri="{FF2B5EF4-FFF2-40B4-BE49-F238E27FC236}">
                      <a16:creationId xmlns:a16="http://schemas.microsoft.com/office/drawing/2014/main" id="{F9985177-9CED-4541-9932-C21C441A31E8}"/>
                    </a:ext>
                  </a:extLst>
                </p14:cNvPr>
                <p14:cNvContentPartPr/>
                <p14:nvPr/>
              </p14:nvContentPartPr>
              <p14:xfrm>
                <a:off x="5008560" y="6066480"/>
                <a:ext cx="177480" cy="100440"/>
              </p14:xfrm>
            </p:contentPart>
          </mc:Choice>
          <mc:Fallback>
            <p:pic>
              <p:nvPicPr>
                <p:cNvPr id="93" name="Mürekkep 92">
                  <a:extLst>
                    <a:ext uri="{FF2B5EF4-FFF2-40B4-BE49-F238E27FC236}">
                      <a16:creationId xmlns:a16="http://schemas.microsoft.com/office/drawing/2014/main" id="{F9985177-9CED-4541-9932-C21C441A31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99920" y="6057480"/>
                  <a:ext cx="195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Mürekkep 93">
                  <a:extLst>
                    <a:ext uri="{FF2B5EF4-FFF2-40B4-BE49-F238E27FC236}">
                      <a16:creationId xmlns:a16="http://schemas.microsoft.com/office/drawing/2014/main" id="{73C8F828-708F-400C-A537-69ED1C4B672D}"/>
                    </a:ext>
                  </a:extLst>
                </p14:cNvPr>
                <p14:cNvContentPartPr/>
                <p14:nvPr/>
              </p14:nvContentPartPr>
              <p14:xfrm>
                <a:off x="5199360" y="5847960"/>
                <a:ext cx="241200" cy="351000"/>
              </p14:xfrm>
            </p:contentPart>
          </mc:Choice>
          <mc:Fallback>
            <p:pic>
              <p:nvPicPr>
                <p:cNvPr id="94" name="Mürekkep 93">
                  <a:extLst>
                    <a:ext uri="{FF2B5EF4-FFF2-40B4-BE49-F238E27FC236}">
                      <a16:creationId xmlns:a16="http://schemas.microsoft.com/office/drawing/2014/main" id="{73C8F828-708F-400C-A537-69ED1C4B67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90720" y="5838960"/>
                  <a:ext cx="25884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 105">
            <a:extLst>
              <a:ext uri="{FF2B5EF4-FFF2-40B4-BE49-F238E27FC236}">
                <a16:creationId xmlns:a16="http://schemas.microsoft.com/office/drawing/2014/main" id="{9B94C3BB-6081-4528-9E69-91A20E17A614}"/>
              </a:ext>
            </a:extLst>
          </p:cNvPr>
          <p:cNvGrpSpPr/>
          <p:nvPr/>
        </p:nvGrpSpPr>
        <p:grpSpPr>
          <a:xfrm>
            <a:off x="3525360" y="3918000"/>
            <a:ext cx="1140480" cy="718200"/>
            <a:chOff x="3525360" y="3918000"/>
            <a:chExt cx="114048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Mürekkep 95">
                  <a:extLst>
                    <a:ext uri="{FF2B5EF4-FFF2-40B4-BE49-F238E27FC236}">
                      <a16:creationId xmlns:a16="http://schemas.microsoft.com/office/drawing/2014/main" id="{BFF4761A-FBB0-4A8D-AF30-7A36763C5A04}"/>
                    </a:ext>
                  </a:extLst>
                </p14:cNvPr>
                <p14:cNvContentPartPr/>
                <p14:nvPr/>
              </p14:nvContentPartPr>
              <p14:xfrm>
                <a:off x="3525360" y="4439640"/>
                <a:ext cx="69120" cy="196560"/>
              </p14:xfrm>
            </p:contentPart>
          </mc:Choice>
          <mc:Fallback>
            <p:pic>
              <p:nvPicPr>
                <p:cNvPr id="96" name="Mürekkep 95">
                  <a:extLst>
                    <a:ext uri="{FF2B5EF4-FFF2-40B4-BE49-F238E27FC236}">
                      <a16:creationId xmlns:a16="http://schemas.microsoft.com/office/drawing/2014/main" id="{BFF4761A-FBB0-4A8D-AF30-7A36763C5A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16720" y="4430640"/>
                  <a:ext cx="86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Mürekkep 96">
                  <a:extLst>
                    <a:ext uri="{FF2B5EF4-FFF2-40B4-BE49-F238E27FC236}">
                      <a16:creationId xmlns:a16="http://schemas.microsoft.com/office/drawing/2014/main" id="{0D6D19F8-5D11-4534-A495-01F0A070DADC}"/>
                    </a:ext>
                  </a:extLst>
                </p14:cNvPr>
                <p14:cNvContentPartPr/>
                <p14:nvPr/>
              </p14:nvContentPartPr>
              <p14:xfrm>
                <a:off x="3545520" y="4246680"/>
                <a:ext cx="360" cy="360"/>
              </p14:xfrm>
            </p:contentPart>
          </mc:Choice>
          <mc:Fallback>
            <p:pic>
              <p:nvPicPr>
                <p:cNvPr id="97" name="Mürekkep 96">
                  <a:extLst>
                    <a:ext uri="{FF2B5EF4-FFF2-40B4-BE49-F238E27FC236}">
                      <a16:creationId xmlns:a16="http://schemas.microsoft.com/office/drawing/2014/main" id="{0D6D19F8-5D11-4534-A495-01F0A070DA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6880" y="4237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Mürekkep 97">
                  <a:extLst>
                    <a:ext uri="{FF2B5EF4-FFF2-40B4-BE49-F238E27FC236}">
                      <a16:creationId xmlns:a16="http://schemas.microsoft.com/office/drawing/2014/main" id="{157BAA56-A5D8-41B1-A6F5-0BA419B9E370}"/>
                    </a:ext>
                  </a:extLst>
                </p14:cNvPr>
                <p14:cNvContentPartPr/>
                <p14:nvPr/>
              </p14:nvContentPartPr>
              <p14:xfrm>
                <a:off x="3608880" y="4355040"/>
                <a:ext cx="86400" cy="205200"/>
              </p14:xfrm>
            </p:contentPart>
          </mc:Choice>
          <mc:Fallback>
            <p:pic>
              <p:nvPicPr>
                <p:cNvPr id="98" name="Mürekkep 97">
                  <a:extLst>
                    <a:ext uri="{FF2B5EF4-FFF2-40B4-BE49-F238E27FC236}">
                      <a16:creationId xmlns:a16="http://schemas.microsoft.com/office/drawing/2014/main" id="{157BAA56-A5D8-41B1-A6F5-0BA419B9E37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99880" y="4346040"/>
                  <a:ext cx="104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Mürekkep 98">
                  <a:extLst>
                    <a:ext uri="{FF2B5EF4-FFF2-40B4-BE49-F238E27FC236}">
                      <a16:creationId xmlns:a16="http://schemas.microsoft.com/office/drawing/2014/main" id="{86656EE8-9E9E-437C-B96B-0B5D55F254DA}"/>
                    </a:ext>
                  </a:extLst>
                </p14:cNvPr>
                <p14:cNvContentPartPr/>
                <p14:nvPr/>
              </p14:nvContentPartPr>
              <p14:xfrm>
                <a:off x="3647040" y="4287000"/>
                <a:ext cx="26640" cy="360"/>
              </p14:xfrm>
            </p:contentPart>
          </mc:Choice>
          <mc:Fallback>
            <p:pic>
              <p:nvPicPr>
                <p:cNvPr id="99" name="Mürekkep 98">
                  <a:extLst>
                    <a:ext uri="{FF2B5EF4-FFF2-40B4-BE49-F238E27FC236}">
                      <a16:creationId xmlns:a16="http://schemas.microsoft.com/office/drawing/2014/main" id="{86656EE8-9E9E-437C-B96B-0B5D55F254D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38040" y="4278000"/>
                  <a:ext cx="4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Mürekkep 100">
                  <a:extLst>
                    <a:ext uri="{FF2B5EF4-FFF2-40B4-BE49-F238E27FC236}">
                      <a16:creationId xmlns:a16="http://schemas.microsoft.com/office/drawing/2014/main" id="{F000C880-F130-4E13-818E-C7AFB07BFFF8}"/>
                    </a:ext>
                  </a:extLst>
                </p14:cNvPr>
                <p14:cNvContentPartPr/>
                <p14:nvPr/>
              </p14:nvContentPartPr>
              <p14:xfrm>
                <a:off x="3647040" y="4283400"/>
                <a:ext cx="256320" cy="115920"/>
              </p14:xfrm>
            </p:contentPart>
          </mc:Choice>
          <mc:Fallback>
            <p:pic>
              <p:nvPicPr>
                <p:cNvPr id="101" name="Mürekkep 100">
                  <a:extLst>
                    <a:ext uri="{FF2B5EF4-FFF2-40B4-BE49-F238E27FC236}">
                      <a16:creationId xmlns:a16="http://schemas.microsoft.com/office/drawing/2014/main" id="{F000C880-F130-4E13-818E-C7AFB07BFFF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38040" y="4274400"/>
                  <a:ext cx="273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3" name="Mürekkep 102">
                  <a:extLst>
                    <a:ext uri="{FF2B5EF4-FFF2-40B4-BE49-F238E27FC236}">
                      <a16:creationId xmlns:a16="http://schemas.microsoft.com/office/drawing/2014/main" id="{42965EC6-9EB2-472A-9D04-6493BBB2E0EB}"/>
                    </a:ext>
                  </a:extLst>
                </p14:cNvPr>
                <p14:cNvContentPartPr/>
                <p14:nvPr/>
              </p14:nvContentPartPr>
              <p14:xfrm>
                <a:off x="3911280" y="4246680"/>
                <a:ext cx="263160" cy="248400"/>
              </p14:xfrm>
            </p:contentPart>
          </mc:Choice>
          <mc:Fallback>
            <p:pic>
              <p:nvPicPr>
                <p:cNvPr id="103" name="Mürekkep 102">
                  <a:extLst>
                    <a:ext uri="{FF2B5EF4-FFF2-40B4-BE49-F238E27FC236}">
                      <a16:creationId xmlns:a16="http://schemas.microsoft.com/office/drawing/2014/main" id="{42965EC6-9EB2-472A-9D04-6493BBB2E0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02640" y="4237680"/>
                  <a:ext cx="28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" name="Mürekkep 103">
                  <a:extLst>
                    <a:ext uri="{FF2B5EF4-FFF2-40B4-BE49-F238E27FC236}">
                      <a16:creationId xmlns:a16="http://schemas.microsoft.com/office/drawing/2014/main" id="{4E8BC4D5-8314-4C37-8CFF-5DB28596E2A7}"/>
                    </a:ext>
                  </a:extLst>
                </p14:cNvPr>
                <p14:cNvContentPartPr/>
                <p14:nvPr/>
              </p14:nvContentPartPr>
              <p14:xfrm>
                <a:off x="4165440" y="4011960"/>
                <a:ext cx="217800" cy="331920"/>
              </p14:xfrm>
            </p:contentPart>
          </mc:Choice>
          <mc:Fallback>
            <p:pic>
              <p:nvPicPr>
                <p:cNvPr id="104" name="Mürekkep 103">
                  <a:extLst>
                    <a:ext uri="{FF2B5EF4-FFF2-40B4-BE49-F238E27FC236}">
                      <a16:creationId xmlns:a16="http://schemas.microsoft.com/office/drawing/2014/main" id="{4E8BC4D5-8314-4C37-8CFF-5DB28596E2A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56440" y="4003320"/>
                  <a:ext cx="235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" name="Mürekkep 104">
                  <a:extLst>
                    <a:ext uri="{FF2B5EF4-FFF2-40B4-BE49-F238E27FC236}">
                      <a16:creationId xmlns:a16="http://schemas.microsoft.com/office/drawing/2014/main" id="{1192443B-7019-4D1C-906D-0993204AC5AE}"/>
                    </a:ext>
                  </a:extLst>
                </p14:cNvPr>
                <p14:cNvContentPartPr/>
                <p14:nvPr/>
              </p14:nvContentPartPr>
              <p14:xfrm>
                <a:off x="4478640" y="3918000"/>
                <a:ext cx="187200" cy="345600"/>
              </p14:xfrm>
            </p:contentPart>
          </mc:Choice>
          <mc:Fallback>
            <p:pic>
              <p:nvPicPr>
                <p:cNvPr id="105" name="Mürekkep 104">
                  <a:extLst>
                    <a:ext uri="{FF2B5EF4-FFF2-40B4-BE49-F238E27FC236}">
                      <a16:creationId xmlns:a16="http://schemas.microsoft.com/office/drawing/2014/main" id="{1192443B-7019-4D1C-906D-0993204AC5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70000" y="3909000"/>
                  <a:ext cx="20484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7" name="Mürekkep 106">
                <a:extLst>
                  <a:ext uri="{FF2B5EF4-FFF2-40B4-BE49-F238E27FC236}">
                    <a16:creationId xmlns:a16="http://schemas.microsoft.com/office/drawing/2014/main" id="{E47495F0-42FF-47EB-8754-89F0AA014086}"/>
                  </a:ext>
                </a:extLst>
              </p14:cNvPr>
              <p14:cNvContentPartPr/>
              <p14:nvPr/>
            </p14:nvContentPartPr>
            <p14:xfrm>
              <a:off x="4287480" y="446880"/>
              <a:ext cx="360" cy="360"/>
            </p14:xfrm>
          </p:contentPart>
        </mc:Choice>
        <mc:Fallback>
          <p:pic>
            <p:nvPicPr>
              <p:cNvPr id="107" name="Mürekkep 106">
                <a:extLst>
                  <a:ext uri="{FF2B5EF4-FFF2-40B4-BE49-F238E27FC236}">
                    <a16:creationId xmlns:a16="http://schemas.microsoft.com/office/drawing/2014/main" id="{E47495F0-42FF-47EB-8754-89F0AA0140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78840" y="437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22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148772-084A-4203-A758-4D73A73E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Amdahl’s</a:t>
            </a:r>
            <a:r>
              <a:rPr lang="tr-TR" dirty="0"/>
              <a:t> LAW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39450F5F-A14F-49BE-BC7F-328837B6F8DA}"/>
                  </a:ext>
                </a:extLst>
              </p14:cNvPr>
              <p14:cNvContentPartPr/>
              <p14:nvPr/>
            </p14:nvContentPartPr>
            <p14:xfrm>
              <a:off x="3840000" y="619240"/>
              <a:ext cx="360" cy="36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39450F5F-A14F-49BE-BC7F-328837B6F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000" y="610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A0D88067-4F03-495E-AF6F-5EF542DA4522}"/>
                  </a:ext>
                </a:extLst>
              </p14:cNvPr>
              <p14:cNvContentPartPr/>
              <p14:nvPr/>
            </p14:nvContentPartPr>
            <p14:xfrm>
              <a:off x="3494760" y="974920"/>
              <a:ext cx="360" cy="36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A0D88067-4F03-495E-AF6F-5EF542DA4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6120" y="9662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 7">
            <a:extLst>
              <a:ext uri="{FF2B5EF4-FFF2-40B4-BE49-F238E27FC236}">
                <a16:creationId xmlns:a16="http://schemas.microsoft.com/office/drawing/2014/main" id="{9BCCF682-4BE0-460F-A204-484A0404E211}"/>
              </a:ext>
            </a:extLst>
          </p:cNvPr>
          <p:cNvGrpSpPr/>
          <p:nvPr/>
        </p:nvGrpSpPr>
        <p:grpSpPr>
          <a:xfrm>
            <a:off x="2661360" y="1086880"/>
            <a:ext cx="21240" cy="20520"/>
            <a:chOff x="2661360" y="1086880"/>
            <a:chExt cx="21240" cy="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9D6ABAD8-6E78-4FD7-823F-68C7A172687D}"/>
                    </a:ext>
                  </a:extLst>
                </p14:cNvPr>
                <p14:cNvContentPartPr/>
                <p14:nvPr/>
              </p14:nvContentPartPr>
              <p14:xfrm>
                <a:off x="2673960" y="1086880"/>
                <a:ext cx="8640" cy="828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9D6ABAD8-6E78-4FD7-823F-68C7A17268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4960" y="1077880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6190A03C-F652-46CD-9942-A5B40D2F553D}"/>
                    </a:ext>
                  </a:extLst>
                </p14:cNvPr>
                <p14:cNvContentPartPr/>
                <p14:nvPr/>
              </p14:nvContentPartPr>
              <p14:xfrm>
                <a:off x="2661360" y="1107040"/>
                <a:ext cx="360" cy="360"/>
              </p14:xfrm>
            </p:contentPart>
          </mc:Choice>
          <mc:Fallback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6190A03C-F652-46CD-9942-A5B40D2F55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2720" y="1098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6228435B-4A55-4046-AEBE-7BA488B6E162}"/>
                  </a:ext>
                </a:extLst>
              </p14:cNvPr>
              <p14:cNvContentPartPr/>
              <p14:nvPr/>
            </p14:nvContentPartPr>
            <p14:xfrm>
              <a:off x="3474240" y="2051680"/>
              <a:ext cx="360" cy="3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6228435B-4A55-4046-AEBE-7BA488B6E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5240" y="2042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 12">
            <a:extLst>
              <a:ext uri="{FF2B5EF4-FFF2-40B4-BE49-F238E27FC236}">
                <a16:creationId xmlns:a16="http://schemas.microsoft.com/office/drawing/2014/main" id="{5C15F3CD-08B8-4769-9E3B-4FEAF2468124}"/>
              </a:ext>
            </a:extLst>
          </p:cNvPr>
          <p:cNvGrpSpPr/>
          <p:nvPr/>
        </p:nvGrpSpPr>
        <p:grpSpPr>
          <a:xfrm>
            <a:off x="3149160" y="995080"/>
            <a:ext cx="360" cy="360"/>
            <a:chOff x="3149160" y="99508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5BFD1E55-3A67-461C-AF55-8F200F35D6C9}"/>
                    </a:ext>
                  </a:extLst>
                </p14:cNvPr>
                <p14:cNvContentPartPr/>
                <p14:nvPr/>
              </p14:nvContentPartPr>
              <p14:xfrm>
                <a:off x="3149160" y="995080"/>
                <a:ext cx="360" cy="36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5BFD1E55-3A67-461C-AF55-8F200F35D6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40520" y="986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DD8302A1-4CD5-4623-B22C-49BA21FEE9EE}"/>
                    </a:ext>
                  </a:extLst>
                </p14:cNvPr>
                <p14:cNvContentPartPr/>
                <p14:nvPr/>
              </p14:nvContentPartPr>
              <p14:xfrm>
                <a:off x="3149160" y="995080"/>
                <a:ext cx="360" cy="360"/>
              </p14:xfrm>
            </p:contentPart>
          </mc:Choice>
          <mc:Fallback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DD8302A1-4CD5-4623-B22C-49BA21FEE9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0520" y="986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264A24FE-A40D-4E19-8184-416A1AC41753}"/>
                  </a:ext>
                </a:extLst>
              </p14:cNvPr>
              <p14:cNvContentPartPr/>
              <p14:nvPr/>
            </p14:nvContentPartPr>
            <p14:xfrm>
              <a:off x="2986800" y="5587600"/>
              <a:ext cx="2160" cy="36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264A24FE-A40D-4E19-8184-416A1AC417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8160" y="5578960"/>
                <a:ext cx="19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Resim 14">
            <a:extLst>
              <a:ext uri="{FF2B5EF4-FFF2-40B4-BE49-F238E27FC236}">
                <a16:creationId xmlns:a16="http://schemas.microsoft.com/office/drawing/2014/main" id="{533C0588-ACC6-4A21-91DC-07C8E38510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561" y="1717195"/>
            <a:ext cx="6654877" cy="4669408"/>
          </a:xfrm>
          <a:prstGeom prst="rect">
            <a:avLst/>
          </a:prstGeom>
        </p:spPr>
      </p:pic>
      <p:grpSp>
        <p:nvGrpSpPr>
          <p:cNvPr id="33" name="Grup 32">
            <a:extLst>
              <a:ext uri="{FF2B5EF4-FFF2-40B4-BE49-F238E27FC236}">
                <a16:creationId xmlns:a16="http://schemas.microsoft.com/office/drawing/2014/main" id="{EC4058B5-6D18-4100-8F7D-BFE6286AEBB0}"/>
              </a:ext>
            </a:extLst>
          </p:cNvPr>
          <p:cNvGrpSpPr/>
          <p:nvPr/>
        </p:nvGrpSpPr>
        <p:grpSpPr>
          <a:xfrm>
            <a:off x="10688280" y="1268320"/>
            <a:ext cx="774720" cy="824760"/>
            <a:chOff x="10688280" y="1268320"/>
            <a:chExt cx="77472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CEF15688-373E-4592-8BAF-828AF4ECAD58}"/>
                    </a:ext>
                  </a:extLst>
                </p14:cNvPr>
                <p14:cNvContentPartPr/>
                <p14:nvPr/>
              </p14:nvContentPartPr>
              <p14:xfrm>
                <a:off x="10688280" y="1268320"/>
                <a:ext cx="290520" cy="608760"/>
              </p14:xfrm>
            </p:contentPart>
          </mc:Choice>
          <mc:Fallback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CEF15688-373E-4592-8BAF-828AF4ECAD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79280" y="1259320"/>
                  <a:ext cx="3081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E5AE9C52-F84D-408B-AD2E-740DADD47656}"/>
                    </a:ext>
                  </a:extLst>
                </p14:cNvPr>
                <p14:cNvContentPartPr/>
                <p14:nvPr/>
              </p14:nvContentPartPr>
              <p14:xfrm>
                <a:off x="11287680" y="1472080"/>
                <a:ext cx="175320" cy="582120"/>
              </p14:xfrm>
            </p:contentPart>
          </mc:Choice>
          <mc:Fallback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E5AE9C52-F84D-408B-AD2E-740DADD476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79040" y="1463080"/>
                  <a:ext cx="1929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4B1A4CE4-0D72-4EE2-A969-E9134064CCA8}"/>
                    </a:ext>
                  </a:extLst>
                </p14:cNvPr>
                <p14:cNvContentPartPr/>
                <p14:nvPr/>
              </p14:nvContentPartPr>
              <p14:xfrm>
                <a:off x="10728960" y="2044480"/>
                <a:ext cx="666360" cy="48600"/>
              </p14:xfrm>
            </p:contentPart>
          </mc:Choice>
          <mc:Fallback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4B1A4CE4-0D72-4EE2-A969-E9134064CC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20320" y="2035480"/>
                  <a:ext cx="68400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AF88C4A2-D3D5-48B5-8F54-C4CD8E08F892}"/>
                  </a:ext>
                </a:extLst>
              </p14:cNvPr>
              <p14:cNvContentPartPr/>
              <p14:nvPr/>
            </p14:nvContentPartPr>
            <p14:xfrm>
              <a:off x="10657680" y="2308000"/>
              <a:ext cx="1024920" cy="8640"/>
            </p14:xfrm>
          </p:contentPart>
        </mc:Choice>
        <mc:Fallback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AF88C4A2-D3D5-48B5-8F54-C4CD8E08F8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48680" y="2299000"/>
                <a:ext cx="1042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84166734-A1E5-4ED3-B080-27D3B03263D5}"/>
                  </a:ext>
                </a:extLst>
              </p14:cNvPr>
              <p14:cNvContentPartPr/>
              <p14:nvPr/>
            </p14:nvContentPartPr>
            <p14:xfrm>
              <a:off x="5719200" y="4665640"/>
              <a:ext cx="610560" cy="761400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84166734-A1E5-4ED3-B080-27D3B03263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0560" y="4657000"/>
                <a:ext cx="6282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96B73B77-1466-4C75-AA20-A3EB4C04DD14}"/>
                  </a:ext>
                </a:extLst>
              </p14:cNvPr>
              <p14:cNvContentPartPr/>
              <p14:nvPr/>
            </p14:nvContentPartPr>
            <p14:xfrm>
              <a:off x="6227880" y="2778520"/>
              <a:ext cx="1449720" cy="2133720"/>
            </p14:xfrm>
          </p:contentPart>
        </mc:Choice>
        <mc:Fallback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96B73B77-1466-4C75-AA20-A3EB4C04DD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19240" y="2769880"/>
                <a:ext cx="146736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8F4BCBB3-C823-4FAC-A311-F2F54B4FF086}"/>
                  </a:ext>
                </a:extLst>
              </p14:cNvPr>
              <p14:cNvContentPartPr/>
              <p14:nvPr/>
            </p14:nvContentPartPr>
            <p14:xfrm>
              <a:off x="7518480" y="2610400"/>
              <a:ext cx="200160" cy="26604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8F4BCBB3-C823-4FAC-A311-F2F54B4FF0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09480" y="2601760"/>
                <a:ext cx="217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B0FAF41D-8349-4752-A0C9-7ECC96E41754}"/>
                  </a:ext>
                </a:extLst>
              </p14:cNvPr>
              <p14:cNvContentPartPr/>
              <p14:nvPr/>
            </p14:nvContentPartPr>
            <p14:xfrm>
              <a:off x="7934640" y="1922440"/>
              <a:ext cx="246240" cy="477360"/>
            </p14:xfrm>
          </p:contentPart>
        </mc:Choice>
        <mc:Fallback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B0FAF41D-8349-4752-A0C9-7ECC96E417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26000" y="1913440"/>
                <a:ext cx="263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69F5B058-95E8-47A2-BC8C-52503D231B71}"/>
                  </a:ext>
                </a:extLst>
              </p14:cNvPr>
              <p14:cNvContentPartPr/>
              <p14:nvPr/>
            </p14:nvContentPartPr>
            <p14:xfrm>
              <a:off x="8270160" y="2079400"/>
              <a:ext cx="227520" cy="248040"/>
            </p14:xfrm>
          </p:contentPart>
        </mc:Choice>
        <mc:Fallback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69F5B058-95E8-47A2-BC8C-52503D231B7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61160" y="2070760"/>
                <a:ext cx="2451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9D7FF17E-F6D0-4F6F-9643-6AAFD288457B}"/>
                  </a:ext>
                </a:extLst>
              </p14:cNvPr>
              <p14:cNvContentPartPr/>
              <p14:nvPr/>
            </p14:nvContentPartPr>
            <p14:xfrm>
              <a:off x="8554560" y="2011360"/>
              <a:ext cx="45000" cy="134640"/>
            </p14:xfrm>
          </p:contentPart>
        </mc:Choice>
        <mc:Fallback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9D7FF17E-F6D0-4F6F-9643-6AAFD28845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45920" y="2002360"/>
                <a:ext cx="62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9727321E-83A0-4883-8758-8E4BDEC94823}"/>
                  </a:ext>
                </a:extLst>
              </p14:cNvPr>
              <p14:cNvContentPartPr/>
              <p14:nvPr/>
            </p14:nvContentPartPr>
            <p14:xfrm>
              <a:off x="8565360" y="1919920"/>
              <a:ext cx="199440" cy="20268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9727321E-83A0-4883-8758-8E4BDEC948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56720" y="1910920"/>
                <a:ext cx="2170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07EF8E98-C443-467A-AF38-E163711C767C}"/>
                  </a:ext>
                </a:extLst>
              </p14:cNvPr>
              <p14:cNvContentPartPr/>
              <p14:nvPr/>
            </p14:nvContentPartPr>
            <p14:xfrm>
              <a:off x="9021840" y="1759720"/>
              <a:ext cx="314640" cy="292320"/>
            </p14:xfrm>
          </p:contentPart>
        </mc:Choice>
        <mc:Fallback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07EF8E98-C443-467A-AF38-E163711C767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12840" y="1751080"/>
                <a:ext cx="3322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CBDD3047-422E-449F-B035-E35F76BC1B9B}"/>
                  </a:ext>
                </a:extLst>
              </p14:cNvPr>
              <p14:cNvContentPartPr/>
              <p14:nvPr/>
            </p14:nvContentPartPr>
            <p14:xfrm>
              <a:off x="9428280" y="1745680"/>
              <a:ext cx="173880" cy="156600"/>
            </p14:xfrm>
          </p:contentPart>
        </mc:Choice>
        <mc:Fallback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CBDD3047-422E-449F-B035-E35F76BC1B9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419640" y="1736680"/>
                <a:ext cx="1915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B7B807E2-00DA-4937-94FD-32027DA9520B}"/>
                  </a:ext>
                </a:extLst>
              </p14:cNvPr>
              <p14:cNvContentPartPr/>
              <p14:nvPr/>
            </p14:nvContentPartPr>
            <p14:xfrm>
              <a:off x="9641400" y="1790680"/>
              <a:ext cx="238320" cy="109440"/>
            </p14:xfrm>
          </p:contentPart>
        </mc:Choice>
        <mc:Fallback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B7B807E2-00DA-4937-94FD-32027DA952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32760" y="1781680"/>
                <a:ext cx="255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Mürekkep 25">
                <a:extLst>
                  <a:ext uri="{FF2B5EF4-FFF2-40B4-BE49-F238E27FC236}">
                    <a16:creationId xmlns:a16="http://schemas.microsoft.com/office/drawing/2014/main" id="{D65D19E4-958B-4AA3-B0B6-E21911D7B1F7}"/>
                  </a:ext>
                </a:extLst>
              </p14:cNvPr>
              <p14:cNvContentPartPr/>
              <p14:nvPr/>
            </p14:nvContentPartPr>
            <p14:xfrm>
              <a:off x="9926160" y="1269400"/>
              <a:ext cx="175320" cy="601200"/>
            </p14:xfrm>
          </p:contentPart>
        </mc:Choice>
        <mc:Fallback>
          <p:pic>
            <p:nvPicPr>
              <p:cNvPr id="26" name="Mürekkep 25">
                <a:extLst>
                  <a:ext uri="{FF2B5EF4-FFF2-40B4-BE49-F238E27FC236}">
                    <a16:creationId xmlns:a16="http://schemas.microsoft.com/office/drawing/2014/main" id="{D65D19E4-958B-4AA3-B0B6-E21911D7B1F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17160" y="1260760"/>
                <a:ext cx="1929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7569B0DA-174F-4EBE-9121-40E19C7AFB77}"/>
                  </a:ext>
                </a:extLst>
              </p14:cNvPr>
              <p14:cNvContentPartPr/>
              <p14:nvPr/>
            </p14:nvContentPartPr>
            <p14:xfrm>
              <a:off x="5952840" y="5312200"/>
              <a:ext cx="751680" cy="542160"/>
            </p14:xfrm>
          </p:contentPart>
        </mc:Choice>
        <mc:Fallback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7569B0DA-174F-4EBE-9121-40E19C7AFB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44200" y="5303560"/>
                <a:ext cx="7693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Mürekkep 34">
                <a:extLst>
                  <a:ext uri="{FF2B5EF4-FFF2-40B4-BE49-F238E27FC236}">
                    <a16:creationId xmlns:a16="http://schemas.microsoft.com/office/drawing/2014/main" id="{9412DD90-42C2-4DC2-B7D3-717A2743FFE1}"/>
                  </a:ext>
                </a:extLst>
              </p14:cNvPr>
              <p14:cNvContentPartPr/>
              <p14:nvPr/>
            </p14:nvContentPartPr>
            <p14:xfrm>
              <a:off x="6745920" y="4284040"/>
              <a:ext cx="1122480" cy="1314000"/>
            </p14:xfrm>
          </p:contentPart>
        </mc:Choice>
        <mc:Fallback>
          <p:pic>
            <p:nvPicPr>
              <p:cNvPr id="35" name="Mürekkep 34">
                <a:extLst>
                  <a:ext uri="{FF2B5EF4-FFF2-40B4-BE49-F238E27FC236}">
                    <a16:creationId xmlns:a16="http://schemas.microsoft.com/office/drawing/2014/main" id="{9412DD90-42C2-4DC2-B7D3-717A2743FFE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36920" y="4275400"/>
                <a:ext cx="114012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6EBCD499-37D5-4B5A-B9AC-06726451F56A}"/>
                  </a:ext>
                </a:extLst>
              </p14:cNvPr>
              <p14:cNvContentPartPr/>
              <p14:nvPr/>
            </p14:nvContentPartPr>
            <p14:xfrm>
              <a:off x="7599480" y="4245520"/>
              <a:ext cx="342720" cy="185760"/>
            </p14:xfrm>
          </p:contentPart>
        </mc:Choice>
        <mc:Fallback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6EBCD499-37D5-4B5A-B9AC-06726451F5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90840" y="4236520"/>
                <a:ext cx="36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252CBD48-C738-473B-A144-4832BCFDD45B}"/>
                  </a:ext>
                </a:extLst>
              </p14:cNvPr>
              <p14:cNvContentPartPr/>
              <p14:nvPr/>
            </p14:nvContentPartPr>
            <p14:xfrm>
              <a:off x="8127600" y="3880480"/>
              <a:ext cx="438120" cy="308520"/>
            </p14:xfrm>
          </p:contentPart>
        </mc:Choice>
        <mc:Fallback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252CBD48-C738-473B-A144-4832BCFDD4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18960" y="3871480"/>
                <a:ext cx="4557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A6EC48D8-0E7D-4BAF-B6D9-AAE835993291}"/>
                  </a:ext>
                </a:extLst>
              </p14:cNvPr>
              <p14:cNvContentPartPr/>
              <p14:nvPr/>
            </p14:nvContentPartPr>
            <p14:xfrm>
              <a:off x="8663640" y="4001080"/>
              <a:ext cx="198000" cy="124920"/>
            </p14:xfrm>
          </p:contentPart>
        </mc:Choice>
        <mc:Fallback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A6EC48D8-0E7D-4BAF-B6D9-AAE83599329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55000" y="3992440"/>
                <a:ext cx="2156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E8759CD3-DEEC-4E84-9829-172083DAF581}"/>
                  </a:ext>
                </a:extLst>
              </p14:cNvPr>
              <p14:cNvContentPartPr/>
              <p14:nvPr/>
            </p14:nvContentPartPr>
            <p14:xfrm>
              <a:off x="8849040" y="3968320"/>
              <a:ext cx="177120" cy="157680"/>
            </p14:xfrm>
          </p:contentPart>
        </mc:Choice>
        <mc:Fallback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E8759CD3-DEEC-4E84-9829-172083DAF58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40040" y="3959680"/>
                <a:ext cx="1947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 49">
            <a:extLst>
              <a:ext uri="{FF2B5EF4-FFF2-40B4-BE49-F238E27FC236}">
                <a16:creationId xmlns:a16="http://schemas.microsoft.com/office/drawing/2014/main" id="{21CC1223-E188-4466-AE27-10B79AADB59A}"/>
              </a:ext>
            </a:extLst>
          </p:cNvPr>
          <p:cNvGrpSpPr/>
          <p:nvPr/>
        </p:nvGrpSpPr>
        <p:grpSpPr>
          <a:xfrm>
            <a:off x="9503160" y="3443800"/>
            <a:ext cx="781560" cy="590400"/>
            <a:chOff x="9503160" y="3443800"/>
            <a:chExt cx="7815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E59EE221-8303-4292-AD25-0AAC4CBC3062}"/>
                    </a:ext>
                  </a:extLst>
                </p14:cNvPr>
                <p14:cNvContentPartPr/>
                <p14:nvPr/>
              </p14:nvContentPartPr>
              <p14:xfrm>
                <a:off x="9503160" y="3935200"/>
                <a:ext cx="109800" cy="75240"/>
              </p14:xfrm>
            </p:contentPart>
          </mc:Choice>
          <mc:Fallback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E59EE221-8303-4292-AD25-0AAC4CBC3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4160" y="3926200"/>
                  <a:ext cx="12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BBA59564-1E17-422E-BD10-1104565527DC}"/>
                    </a:ext>
                  </a:extLst>
                </p14:cNvPr>
                <p14:cNvContentPartPr/>
                <p14:nvPr/>
              </p14:nvContentPartPr>
              <p14:xfrm>
                <a:off x="9651840" y="3766000"/>
                <a:ext cx="132840" cy="206280"/>
              </p14:xfrm>
            </p:contentPart>
          </mc:Choice>
          <mc:Fallback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BBA59564-1E17-422E-BD10-1104565527D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43200" y="3757360"/>
                  <a:ext cx="150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B49D9018-948C-48AF-AE57-8DE9122DB3CC}"/>
                    </a:ext>
                  </a:extLst>
                </p14:cNvPr>
                <p14:cNvContentPartPr/>
                <p14:nvPr/>
              </p14:nvContentPartPr>
              <p14:xfrm>
                <a:off x="9864960" y="3728560"/>
                <a:ext cx="142920" cy="176040"/>
              </p14:xfrm>
            </p:contentPart>
          </mc:Choice>
          <mc:Fallback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B49D9018-948C-48AF-AE57-8DE9122DB3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56320" y="3719920"/>
                  <a:ext cx="160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Mürekkep 45">
                  <a:extLst>
                    <a:ext uri="{FF2B5EF4-FFF2-40B4-BE49-F238E27FC236}">
                      <a16:creationId xmlns:a16="http://schemas.microsoft.com/office/drawing/2014/main" id="{697ED2EB-7C19-4E38-9880-7F8D9D3A2245}"/>
                    </a:ext>
                  </a:extLst>
                </p14:cNvPr>
                <p14:cNvContentPartPr/>
                <p14:nvPr/>
              </p14:nvContentPartPr>
              <p14:xfrm>
                <a:off x="10138560" y="3443800"/>
                <a:ext cx="146160" cy="590400"/>
              </p14:xfrm>
            </p:contentPart>
          </mc:Choice>
          <mc:Fallback>
            <p:pic>
              <p:nvPicPr>
                <p:cNvPr id="46" name="Mürekkep 45">
                  <a:extLst>
                    <a:ext uri="{FF2B5EF4-FFF2-40B4-BE49-F238E27FC236}">
                      <a16:creationId xmlns:a16="http://schemas.microsoft.com/office/drawing/2014/main" id="{697ED2EB-7C19-4E38-9880-7F8D9D3A22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29920" y="3435160"/>
                  <a:ext cx="163800" cy="60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 53">
            <a:extLst>
              <a:ext uri="{FF2B5EF4-FFF2-40B4-BE49-F238E27FC236}">
                <a16:creationId xmlns:a16="http://schemas.microsoft.com/office/drawing/2014/main" id="{B2F588E2-2D42-4CB1-993E-A74929B3AAD6}"/>
              </a:ext>
            </a:extLst>
          </p:cNvPr>
          <p:cNvGrpSpPr/>
          <p:nvPr/>
        </p:nvGrpSpPr>
        <p:grpSpPr>
          <a:xfrm>
            <a:off x="10799880" y="3308800"/>
            <a:ext cx="1124640" cy="937800"/>
            <a:chOff x="10799880" y="3308800"/>
            <a:chExt cx="112464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909A6A1C-4DE3-4FE9-86E2-C4697FC981CF}"/>
                    </a:ext>
                  </a:extLst>
                </p14:cNvPr>
                <p14:cNvContentPartPr/>
                <p14:nvPr/>
              </p14:nvContentPartPr>
              <p14:xfrm>
                <a:off x="10982400" y="3372520"/>
                <a:ext cx="19440" cy="498600"/>
              </p14:xfrm>
            </p:contentPart>
          </mc:Choice>
          <mc:Fallback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909A6A1C-4DE3-4FE9-86E2-C4697FC981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73400" y="3363520"/>
                  <a:ext cx="370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144A0EA8-840A-4931-8BE9-88BEC4EB9B6C}"/>
                    </a:ext>
                  </a:extLst>
                </p14:cNvPr>
                <p14:cNvContentPartPr/>
                <p14:nvPr/>
              </p14:nvContentPartPr>
              <p14:xfrm>
                <a:off x="11185800" y="3308800"/>
                <a:ext cx="269640" cy="452160"/>
              </p14:xfrm>
            </p:contentPart>
          </mc:Choice>
          <mc:Fallback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144A0EA8-840A-4931-8BE9-88BEC4EB9B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77160" y="3300160"/>
                  <a:ext cx="2872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5BFA59CE-271B-4DAC-AF6A-4CFDB509724B}"/>
                    </a:ext>
                  </a:extLst>
                </p14:cNvPr>
                <p14:cNvContentPartPr/>
                <p14:nvPr/>
              </p14:nvContentPartPr>
              <p14:xfrm>
                <a:off x="11593320" y="3489520"/>
                <a:ext cx="172080" cy="401760"/>
              </p14:xfrm>
            </p:contentPart>
          </mc:Choice>
          <mc:Fallback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5BFA59CE-271B-4DAC-AF6A-4CFDB509724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84320" y="3480520"/>
                  <a:ext cx="189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038A3446-1991-4AFC-88B0-818AAFBBE501}"/>
                    </a:ext>
                  </a:extLst>
                </p14:cNvPr>
                <p14:cNvContentPartPr/>
                <p14:nvPr/>
              </p14:nvContentPartPr>
              <p14:xfrm>
                <a:off x="10799880" y="4034920"/>
                <a:ext cx="1124640" cy="49320"/>
              </p14:xfrm>
            </p:contentPart>
          </mc:Choice>
          <mc:Fallback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038A3446-1991-4AFC-88B0-818AAFBBE5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0880" y="4025920"/>
                  <a:ext cx="1142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9B717FA6-9477-4C65-98DE-2CEDFF1B2362}"/>
                    </a:ext>
                  </a:extLst>
                </p14:cNvPr>
                <p14:cNvContentPartPr/>
                <p14:nvPr/>
              </p14:nvContentPartPr>
              <p14:xfrm>
                <a:off x="10942080" y="4237240"/>
                <a:ext cx="887400" cy="9360"/>
              </p14:xfrm>
            </p:contentPart>
          </mc:Choice>
          <mc:Fallback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9B717FA6-9477-4C65-98DE-2CEDFF1B23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33440" y="4228600"/>
                  <a:ext cx="90504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Mürekkep 54">
                <a:extLst>
                  <a:ext uri="{FF2B5EF4-FFF2-40B4-BE49-F238E27FC236}">
                    <a16:creationId xmlns:a16="http://schemas.microsoft.com/office/drawing/2014/main" id="{8300E0D3-A6DA-4793-A46C-5A6D89A4B5FD}"/>
                  </a:ext>
                </a:extLst>
              </p14:cNvPr>
              <p14:cNvContentPartPr/>
              <p14:nvPr/>
            </p14:nvContentPartPr>
            <p14:xfrm>
              <a:off x="13055640" y="4856080"/>
              <a:ext cx="360" cy="360"/>
            </p14:xfrm>
          </p:contentPart>
        </mc:Choice>
        <mc:Fallback>
          <p:pic>
            <p:nvPicPr>
              <p:cNvPr id="55" name="Mürekkep 54">
                <a:extLst>
                  <a:ext uri="{FF2B5EF4-FFF2-40B4-BE49-F238E27FC236}">
                    <a16:creationId xmlns:a16="http://schemas.microsoft.com/office/drawing/2014/main" id="{8300E0D3-A6DA-4793-A46C-5A6D89A4B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6640" y="4847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6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239</Words>
  <Application>Microsoft Office PowerPoint</Application>
  <PresentationFormat>Geniş ekran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Source Sans Pro</vt:lpstr>
      <vt:lpstr>unset</vt:lpstr>
      <vt:lpstr>Office Teması</vt:lpstr>
      <vt:lpstr>PowerPoint Sunusu</vt:lpstr>
      <vt:lpstr>PowerPoint Sunusu</vt:lpstr>
      <vt:lpstr>Fork-Join</vt:lpstr>
      <vt:lpstr>PowerPoint Sunusu</vt:lpstr>
      <vt:lpstr>Amdahl’s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Ramazan Yetişmiş</dc:creator>
  <cp:lastModifiedBy>Ramazan Yetişmiş</cp:lastModifiedBy>
  <cp:revision>3</cp:revision>
  <dcterms:created xsi:type="dcterms:W3CDTF">2022-04-06T13:15:08Z</dcterms:created>
  <dcterms:modified xsi:type="dcterms:W3CDTF">2022-04-06T14:37:32Z</dcterms:modified>
</cp:coreProperties>
</file>