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39:48.837"/>
    </inkml:context>
    <inkml:brush xml:id="br0">
      <inkml:brushProperty name="width" value="0.05" units="cm"/>
      <inkml:brushProperty name="height" value="0.05" units="cm"/>
      <inkml:brushProperty name="color" value="#E71224"/>
    </inkml:brush>
  </inkml:definitions>
  <inkml:trace contextRef="#ctx0" brushRef="#br0">0 396 24575,'1'-5'0,"0"0"0,1-1 0,-1 1 0,1 1 0,0-1 0,0 0 0,0 0 0,1 1 0,-1-1 0,1 1 0,1 0 0,5-7 0,161-140 0,-162 144 0,0 1 0,1 0 0,10-6 0,13-8 0,-20 10 0,1 2 0,0-1 0,0 2 0,1 0 0,0 0 0,0 1 0,1 1 0,22-5 0,77-17 0,-62 16 0,-28 5 0,0 2 0,1 0 0,-1 1 0,0 1 0,27 2 0,-49 0 0,1 1 0,0-1 0,-1 1 0,1-1 0,0 1 0,-1 0 0,1 0 0,-1 0 0,1 1 0,-1-1 0,0 1 0,0-1 0,1 1 0,-1 0 0,0-1 0,0 1 0,-1 0 0,1 0 0,0 1 0,-1-1 0,1 0 0,-1 0 0,0 1 0,1-1 0,-1 1 0,0-1 0,-1 1 0,1 0 0,0 4 0,1 7 0,0 0 0,-1 0 0,-1 1 0,-2 20 0,1-13 0,-3 269 0,4-268 0,1-6 0,1 0 0,0 0 0,7 23 0,-4-20 0,4 38 0,-5-25 0,2-1 0,9 33 0,-14-63 0,1 2-1365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40:14.564"/>
    </inkml:context>
    <inkml:brush xml:id="br0">
      <inkml:brushProperty name="width" value="0.05" units="cm"/>
      <inkml:brushProperty name="height" value="0.05" units="cm"/>
      <inkml:brushProperty name="color" value="#E71224"/>
    </inkml:brush>
  </inkml:definitions>
  <inkml:trace contextRef="#ctx0" brushRef="#br0">0 0 24575,'0'5'0,"0"6"0,0 7 0,0 4 0,0 4 0,0 2 0,0 1 0,0 0 0,0 0 0,0 1 0,0-2 0,0 1 0,0 0 0,0-1 0,0 0 0,0 1 0,0-6-8191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40:15.829"/>
    </inkml:context>
    <inkml:brush xml:id="br0">
      <inkml:brushProperty name="width" value="0.05" units="cm"/>
      <inkml:brushProperty name="height" value="0.05" units="cm"/>
      <inkml:brushProperty name="color" value="#E71224"/>
    </inkml:brush>
  </inkml:definitions>
  <inkml:trace contextRef="#ctx0" brushRef="#br0">0 0 24575,'4'0'0,"0"1"0,-1-1 0,1 1 0,0 0 0,-1 0 0,1 0 0,0 1 0,-1-1 0,0 1 0,1 0 0,-1 0 0,0 0 0,0 0 0,0 1 0,0-1 0,0 1 0,4 5 0,4 6 0,-1 0 0,15 27 0,2 3 0,28 38 0,-34-48 0,41 48 0,-47-66 0,-1 1 0,0 1 0,-2 0 0,17 30 0,-27-43 0,1 0 0,0 0 0,0-1 0,0 0 0,1 1 0,0-1 0,-1 0 0,1-1 0,0 1 0,9 5 0,-12-8 0,1 0 0,-1-1 0,1 1 0,0 0 0,-1 0 0,1-1 0,0 1 0,0-1 0,0 1 0,-1-1 0,1 0 0,0 0 0,0 0 0,0 0 0,0 0 0,0 0 0,-1 0 0,1-1 0,0 1 0,0-1 0,-1 1 0,1-1 0,0 0 0,0 1 0,-1-1 0,1 0 0,-1 0 0,1 0 0,-1 0 0,1-1 0,-1 1 0,0 0 0,1-1 0,0-1 0,4-5 0,0-1 0,-1 0 0,0 0 0,-1-1 0,0 0 0,0 1 0,-1-1 0,0 0 0,-1-1 0,0 1 0,1-12 0,-1-19 0,-4-64 0,-1 42 0,3 54-97,-1 0-1,1 0 1,1 0-1,0 0 1,0 0-1,1 0 1,0 0-1,0 0 1,1 0-1,0 1 1,0-1-1,1 1 0,7-11 1,-1 4-6729</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40:17.098"/>
    </inkml:context>
    <inkml:brush xml:id="br0">
      <inkml:brushProperty name="width" value="0.05" units="cm"/>
      <inkml:brushProperty name="height" value="0.05" units="cm"/>
      <inkml:brushProperty name="color" value="#E71224"/>
    </inkml:brush>
  </inkml:definitions>
  <inkml:trace contextRef="#ctx0" brushRef="#br0">1 1 24575,'9'0'0,"0"1"0,0 0 0,0 1 0,-1 0 0,1 0 0,0 1 0,12 6 0,57 33 0,-20-9 0,1 2 0,-30-16 0,-19-14 0,0-1 0,0 0 0,1 0 0,20 4 0,2 1 0,-13-4 0,33 5 0,16 3 0,-34-3 0,-1 2 0,0 1 0,45 24 0,-48-21 0,49 17 0,-35-16 0,-25-10 0,32 8 0,-40-13 0,0 0 0,0 2 0,-1-1 0,1 2 0,-1-1 0,0 1 0,-1 1 0,15 10 0,-7-5 0,-1 0 0,1-1 0,1-1 0,0 0 0,0-2 0,29 8 0,-29-10 0,1 2 0,-1 0 0,0 1 0,0 1 0,-1 1 0,21 14 0,-28-17 0,0 0 0,1-1 0,-1 0 0,2-1 0,-1 0 0,21 5 0,-19-7 0,-1 2 0,1 0 0,-1 0 0,0 2 0,13 7 0,-15-8 36,0-1-1,0 0 1,1 0 0,-1-1-1,1 0 1,0-1-1,0-1 1,17 2 0,-13-2-374,0 1 1,-1 0 0,1 2 0,14 5 0,-11-1-6489</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40:18.024"/>
    </inkml:context>
    <inkml:brush xml:id="br0">
      <inkml:brushProperty name="width" value="0.05" units="cm"/>
      <inkml:brushProperty name="height" value="0.05" units="cm"/>
      <inkml:brushProperty name="color" value="#E71224"/>
    </inkml:brush>
  </inkml:definitions>
  <inkml:trace contextRef="#ctx0" brushRef="#br0">703 1 24575,'1'4'0,"-1"0"0,1 0 0,0 0 0,0 0 0,0 0 0,1-1 0,-1 1 0,1 0 0,0 0 0,0-1 0,0 1 0,1-1 0,-1 0 0,1 0 0,3 3 0,8 8 0,31 23 0,-18-16 0,3 7 0,-19-17 0,1-1 0,-1 0 0,2-1 0,-1 0 0,16 7 0,7 3 0,0 1 0,-1 2 0,-1 2 0,43 39 0,-67-54 0,0 0 0,0 1 0,0 0 0,-2 1 0,1 0 0,-1 0 0,-1 0 0,9 21 0,-14-30 0,-1 0 0,1 0 0,-1 1 0,1-1 0,-1 0 0,0 1 0,0-1 0,0 0 0,0 1 0,0-1 0,0 0 0,-1 0 0,1 1 0,-1-1 0,1 0 0,-1 0 0,0 0 0,0 1 0,-2 2 0,1-3 0,0 0 0,0 0 0,0 0 0,0 0 0,-1 0 0,1-1 0,-1 1 0,1-1 0,-1 1 0,0-1 0,1 0 0,-1 0 0,-4 1 0,-8 1 0,-1-1 0,1 0 0,-1-1 0,-24-2 0,30 1 0,-756-4-878,484 5-550,258-1-4457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40:19.226"/>
    </inkml:context>
    <inkml:brush xml:id="br0">
      <inkml:brushProperty name="width" value="0.05" units="cm"/>
      <inkml:brushProperty name="height" value="0.05" units="cm"/>
      <inkml:brushProperty name="color" value="#E71224"/>
    </inkml:brush>
  </inkml:definitions>
  <inkml:trace contextRef="#ctx0" brushRef="#br0">2643 0 24575,'-481'0'0,"457"2"0,1 0 0,-37 9 0,32-6 0,-34 3 0,-43 6 0,70-7 0,-51 1 0,66-7 0,0 2 0,-29 7 0,27-5 0,-37 4 0,27-8 0,14-1 0,0 1 0,0 1 0,-25 6 0,2 1 0,-49 5 0,13-3 0,-4-3 0,55-6 0,-42 8 0,59-8 0,0 0 0,1 1 0,-1 0 0,1 0 0,0 1 0,0 0 0,0 1 0,-12 9 0,-17 15 0,-2-2 0,-70 38 0,94-58 0,1 1 0,-1 1 0,2 1 0,0 0 0,0 1 0,0 0 0,-20 25 0,22-23 0,-1-1 0,0 0 0,-21 15 0,28-23 0,-4 4 0,0 1 0,1 0 0,0 1 0,0-1 0,-6 14 0,-17 19 0,25-36 0,-1 0 0,0 0 0,0 0 0,-1-1 0,-15 8 0,-10 7 0,16-6 0,2 0 0,-1 1 0,2 1 0,-25 33 0,20-24 0,-29 30 0,35-43 0,3-2 0,-1 1 0,1 0 0,-13 18 0,19-23 24,-1-1 0,0 1 1,-1-1-1,1 0 0,-1-1 0,0 1 0,0-1 0,-1 0 0,1-1 0,-1 0 0,0 0 1,-11 4-1,8-4-304,1 1 0,0 0 0,0 1 1,0 0-1,-14 10 0,11-3-6546</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40:20.107"/>
    </inkml:context>
    <inkml:brush xml:id="br0">
      <inkml:brushProperty name="width" value="0.05" units="cm"/>
      <inkml:brushProperty name="height" value="0.05" units="cm"/>
      <inkml:brushProperty name="color" value="#E71224"/>
    </inkml:brush>
  </inkml:definitions>
  <inkml:trace contextRef="#ctx0" brushRef="#br0">160 0 24575,'1'62'0,"-3"71"0,-3-107 0,0-1 0,-2 0 0,-1 0 0,-1 0 0,-21 37 0,20-40 0,-8 14 0,-29 42 0,39-66 0,7-11 0,0 1 0,0 0 0,-1 0 0,1 0 0,0 0 0,1 0 0,-1 0 0,0 0 0,1 0 0,-1 0 0,1 0 0,-1 0 0,1 0 0,0 0 0,0 0 0,0 1 0,0-1 0,0 0 0,1 0 0,-1 0 0,1 0 0,-1 0 0,1 0 0,0 0 0,0 0 0,-1 0 0,2 0 0,-1 0 0,2 2 0,0-1 0,0 0 0,0-1 0,0 1 0,1-1 0,-1 0 0,1 0 0,0 0 0,-1 0 0,1 0 0,0-1 0,0 0 0,0 0 0,0 0 0,7 0 0,40 3 0,89-6 0,-44 0 0,636 2-1365,-708 0-5461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40:04.558"/>
    </inkml:context>
    <inkml:brush xml:id="br0">
      <inkml:brushProperty name="width" value="0.05" units="cm"/>
      <inkml:brushProperty name="height" value="0.05" units="cm"/>
      <inkml:brushProperty name="color" value="#E71224"/>
    </inkml:brush>
  </inkml:definitions>
  <inkml:trace contextRef="#ctx0" brushRef="#br0">1 0 24575,'3'0'0,"1"0"0,-1 1 0,1-1 0,-1 1 0,1-1 0,-1 1 0,0 0 0,1 0 0,-1 1 0,0-1 0,0 1 0,0-1 0,0 1 0,0 0 0,0 0 0,-1 1 0,1-1 0,0 0 0,-1 1 0,0 0 0,0-1 0,0 1 0,0 0 0,0 0 0,0 0 0,-1 0 0,1 1 0,-1-1 0,0 0 0,0 1 0,1 5 0,1 10 0,-1 1 0,0 0 0,-1 0 0,-3 29 0,0-22 0,0 369 43,3-255-1451,-1-117-5418</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40:05.538"/>
    </inkml:context>
    <inkml:brush xml:id="br0">
      <inkml:brushProperty name="width" value="0.05" units="cm"/>
      <inkml:brushProperty name="height" value="0.05" units="cm"/>
      <inkml:brushProperty name="color" value="#E71224"/>
    </inkml:brush>
  </inkml:definitions>
  <inkml:trace contextRef="#ctx0" brushRef="#br0">0 0 24575,'6'1'0,"-1"-1"0,1 1 0,-1 0 0,1 1 0,-1-1 0,0 1 0,1 0 0,-1 1 0,0-1 0,-1 1 0,1 0 0,0 0 0,-1 0 0,1 1 0,-1-1 0,0 1 0,6 8 0,5 7 0,-1 1 0,21 39 0,-23-38 0,-5-8 0,-1 1 0,0 0 0,4 18 0,-5-16 0,13 31 0,18 40 0,-36-87 0,0 1 0,0-1 0,0 1 0,0-1 0,1 0 0,-1 1 0,0-1 0,1 1 0,-1-1 0,0 0 0,1 1 0,-1-1 0,0 0 0,1 1 0,-1-1 0,1 0 0,-1 1 0,0-1 0,1 0 0,-1 0 0,1 0 0,-1 1 0,1-1 0,-1 0 0,1 0 0,-1 0 0,1 0 0,-1 0 0,2 0 0,-1 0 0,0-1 0,-1 0 0,1 1 0,0-1 0,0 1 0,0-1 0,-1 0 0,1 1 0,0-1 0,-1 0 0,1 0 0,0 0 0,-1 0 0,1-1 0,16-41 0,-14 34 0,31-69 0,-20 49 0,-1-1 0,11-39 0,-3 6-1365,-14 46-5461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40:06.907"/>
    </inkml:context>
    <inkml:brush xml:id="br0">
      <inkml:brushProperty name="width" value="0.05" units="cm"/>
      <inkml:brushProperty name="height" value="0.05" units="cm"/>
      <inkml:brushProperty name="color" value="#E71224"/>
    </inkml:brush>
  </inkml:definitions>
  <inkml:trace contextRef="#ctx0" brushRef="#br0">1 0 24575,'2'4'0,"1"-1"0,0 0 0,-1 1 0,0 0 0,0 0 0,0-1 0,0 1 0,-1 0 0,1 0 0,-1 1 0,0-1 0,0 6 0,4 57 0,-5-53 0,-1 94 0,2 43 0,12-82 341,-8-50-1194,3 34 0,-7-30-5973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40:07.902"/>
    </inkml:context>
    <inkml:brush xml:id="br0">
      <inkml:brushProperty name="width" value="0.05" units="cm"/>
      <inkml:brushProperty name="height" value="0.05" units="cm"/>
      <inkml:brushProperty name="color" value="#E71224"/>
    </inkml:brush>
  </inkml:definitions>
  <inkml:trace contextRef="#ctx0" brushRef="#br0">0 37 24575,'1'9'0,"1"-1"0,-1 1 0,1-1 0,1 1 0,0-1 0,0 0 0,0 0 0,1 0 0,0 0 0,1 0 0,6 7 0,-5-6 0,0 0 0,-1-1 0,0 2 0,-1-1 0,0 1 0,0-1 0,4 20 0,-6-15 0,1 0 0,1 0 0,0 0 0,1-1 0,7 14 0,37 61 0,-42-76 0,-4-7 0,1 0 0,-1 0 0,1-1 0,-1 1 0,1-1 0,0 0 0,8 5 0,-11-8 0,0-1 0,0 1 0,0 0 0,-1-1 0,1 1 0,0-1 0,0 0 0,0 1 0,1-1 0,-1 0 0,0 0 0,0 1 0,0-1 0,0 0 0,0 0 0,0 0 0,0 0 0,0 0 0,0-1 0,0 1 0,0 0 0,0 0 0,0-1 0,0 1 0,0-1 0,0 1 0,0-1 0,0 1 0,0-1 0,0 1 0,0-1 0,0 0 0,-1 0 0,1 1 0,0-1 0,0 0 0,-1 0 0,1 0 0,-1 0 0,1 0 0,-1 0 0,1 0 0,-1 0 0,1 0 0,-1 0 0,0 0 0,0-1 0,2-1 0,13-36 0,1 1 0,25-41 0,62-72 0,-88 125 0,-11 19 0,0 0 0,0 1 0,1-1 0,0 1 0,0 0 0,0 0 0,7-5 0,5-3 206,26-24-1777,-32 25-5255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39:49.987"/>
    </inkml:context>
    <inkml:brush xml:id="br0">
      <inkml:brushProperty name="width" value="0.05" units="cm"/>
      <inkml:brushProperty name="height" value="0.05" units="cm"/>
      <inkml:brushProperty name="color" value="#E71224"/>
    </inkml:brush>
  </inkml:definitions>
  <inkml:trace contextRef="#ctx0" brushRef="#br0">0 0 24575,'0'32'0,"1"1"0,2-1 0,11 51 0,-7-39 0,-2 0 0,-2 0 0,-5 89 0,0-40 0,2-66-1365,0-2-5461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40:10.999"/>
    </inkml:context>
    <inkml:brush xml:id="br0">
      <inkml:brushProperty name="width" value="0.05" units="cm"/>
      <inkml:brushProperty name="height" value="0.05" units="cm"/>
      <inkml:brushProperty name="color" value="#E71224"/>
    </inkml:brush>
  </inkml:definitions>
  <inkml:trace contextRef="#ctx0" brushRef="#br0">1 2146 24575,'0'7'0,"1"0"0,0 0 0,0 0 0,1 0 0,-1 0 0,2 0 0,-1 0 0,7 12 0,4 2 0,18 26 0,-11-18 0,-7-10 0,9 16 0,50 59 0,-59-79 0,17 26 0,-19-24 0,20 22 0,-25-33 0,0-1 0,0 1 0,1-1 0,-1 0 0,1-1 0,1 0 0,7 4 0,56 18 0,-49-20 0,39 19 0,-26-7 0,1-1 0,0-2 0,2-2 0,59 14 0,-48-16 0,-29-5 0,1-2 0,33 3 0,20-6 0,-44-2 0,-1 2 0,0 1 0,35 6 0,-12 0 0,2-1 0,-1-4 0,71-3 0,-69 0 0,-40-1 0,1 0 0,-1-1 0,0-1 0,-1 0 0,1-1 0,14-6 0,83-41 0,-71 30 0,-11 9 0,45-13 0,-12 5 0,-42 14-85,0 1 0,0 1-1,1 1 1,-1 1 0,1 1 0,28 2-1,-22 0-20,-1-1-1,0-2 0,35-6 0,-25 2-269,1 1 0,44 1-1,-13 0 376,20-8-117,-57 6-25,44-2 0,-42 6 565,61-14-1,-54 8-244,-5-1 450,55-20 0,-43 13-343,-43 14-284,1 0 0,-1-1 0,0 0 0,0 0 0,0 0 0,0-1 0,-1 0 0,7-6 0,33-41 0,-11 11 0,-16 24 0,0 1 0,21-13 0,9-8 0,9-4 0,-39 29 0,31-27 0,-9 9 0,-31 25 0,-1-1 0,-1 0 0,1 0 0,-1 0 0,0-1 0,8-10 0,28-45 0,-24 33 0,0 1 0,35-37 0,-21 33 0,-18 19 0,-1-1 0,-1 1 0,0-2 0,-1 0 0,-1 0 0,15-26 0,-17 21 0,1 1 0,0 0 0,2 1 0,15-21 0,-13 24 0,2 1 0,17-13 0,12-11 0,-26 20 0,-11 9 0,0 1 0,1 1 0,0-1 0,0 1 0,0 0 0,0 1 0,18-8 0,-15 7 0,0 0 0,-1-1 0,0 0 0,0 0 0,15-15 0,4-3 0,19-16 0,55-60 0,-92 90 0,1 1 0,26-16 0,13-13 0,-36 28 0,-1 1 0,2 0 0,0 1 0,21-10 0,-14 8 0,63-41 0,-1 1 0,-74 45 0,0 1 0,0 1 0,1 0 0,-1 1 0,1 0 0,15-2 0,-15 4 0,0-1 0,0-1 0,0 0 0,0 0 0,0-2 0,-1 1 0,16-10 0,10-3 0,58-20 0,-5 3 0,-75 28 0,1 1 0,18-4 0,10-2 0,14-3 0,-42 10 0,1 0 0,-1 0 0,31-14 0,75-34 0,-96 39 0,1 1 0,0 1 0,54-14 0,-69 22 0,1-1 0,-1-1 0,23-12 0,10-4 0,29-11 0,-43 17 0,1 3 0,33-10 0,-12 6 0,27-5 0,-36 10 0,-1-3 0,42-17 0,-34 11 0,96-42 0,-131 56 0,1 0 0,0 1 0,1 0 0,-1 1 0,34-3 0,-21 4 0,55-13 0,-57 10 0,86-26 0,-34 9 0,-46 12 0,39-16 0,19-8 0,38 7-157,-92 16-238,67-30 1,-69 27 591,1 2 1,53-11-1,28-10 157,-97 29-354,0 0 0,0 1 0,0 2 0,1 0 0,0 1 0,37 3 0,47-2 0,-87-3 0,31-8 0,-33 7 0,0 0 0,22-1 0,265 2 0,-157 5 0,-76-3 0,83 3 0,-139 0 0,30 9 0,12 1 0,16 2 0,-51-9 0,1 0 0,25 1 0,117-7 0,36 3 0,-186 0 0,30 9 0,12 1 0,-41-9 0,1 0 0,-1 2 0,1 0 0,18 9 0,13 3 0,-16-6 0,1-2 0,62 10 0,154-15 0,-133-6 0,-67 2 0,0-2 0,79-14 0,13-8 0,-57 10-1365,-60 12-5461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40:12.385"/>
    </inkml:context>
    <inkml:brush xml:id="br0">
      <inkml:brushProperty name="width" value="0.05" units="cm"/>
      <inkml:brushProperty name="height" value="0.05" units="cm"/>
      <inkml:brushProperty name="color" value="#E71224"/>
    </inkml:brush>
  </inkml:definitions>
  <inkml:trace contextRef="#ctx0" brushRef="#br0">98 0 24575,'425'0'0,"-415"1"0,0-1 0,0 1 0,0 1 0,0-1 0,0 2 0,0-1 0,0 2 0,-1-1 0,1 1 0,-1 1 0,0-1 0,0 2 0,12 9 0,1 1 0,-18-13 0,0-1 0,0 1 0,-1-1 0,1 1 0,-1 1 0,1-1 0,-1 0 0,0 1 0,0-1 0,-1 1 0,1 0 0,-1 0 0,0 0 0,0 0 0,0 1 0,0-1 0,-1 0 0,0 1 0,1 4 0,2 29 0,-2 0 0,-5 60 0,0-18 0,5-44 0,-1-14 0,-2 31 0,0-48 0,1 0 0,-1 0 0,0-1 0,0 1 0,0-1 0,-1 1 0,0-1 0,0 1 0,0-1 0,0 0 0,0 0 0,-5 6 0,3-6 0,-1-1 0,0 1 0,1-1 0,-1 0 0,-1 0 0,1 0 0,0-1 0,-1 0 0,-6 2 0,-3 1 0,-1-1 0,-19 2 0,-9-2 0,26-3 0,0 1 0,-27 6 0,-2 7 0,-69 32 0,92-37 0,-17 6 0,-64 16 0,98-30-85,0 0 0,0-1-1,-1 0 1,1 0 0,0-1-1,0 0 1,-1 0 0,1-1-1,0 0 1,0 0 0,0 0-1,0-1 1,0 0 0,0-1-1,-11-4 1,0-5-6741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40:21.605"/>
    </inkml:context>
    <inkml:brush xml:id="br0">
      <inkml:brushProperty name="width" value="0.05" units="cm"/>
      <inkml:brushProperty name="height" value="0.05" units="cm"/>
      <inkml:brushProperty name="color" value="#E71224"/>
    </inkml:brush>
  </inkml:definitions>
  <inkml:trace contextRef="#ctx0" brushRef="#br0">56 0 24575,'0'312'0,"-1"-293"0,0-1 0,-2 0 0,-5 19 0,3-16 0,-3 36 0,6-37 111,-1-1 0,-6 20-1,-4 25-1807,11-42-5129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40:22.703"/>
    </inkml:context>
    <inkml:brush xml:id="br0">
      <inkml:brushProperty name="width" value="0.05" units="cm"/>
      <inkml:brushProperty name="height" value="0.05" units="cm"/>
      <inkml:brushProperty name="color" value="#E71224"/>
    </inkml:brush>
  </inkml:definitions>
  <inkml:trace contextRef="#ctx0" brushRef="#br0">0 1 24575,'1'11'0,"1"-1"0,0 1 0,1 0 0,0-1 0,1 1 0,0-1 0,8 15 0,8 22 0,-12-30 0,1 1 0,1-1 0,0-1 0,1 1 0,1-2 0,0 0 0,18 16 0,10 15 0,85 92 0,-124-137 0,0 0 0,0 0 0,0 0 0,0 0 0,0 0 0,0 0 0,1 0 0,-1 0 0,0 0 0,0 0 0,1-1 0,-1 1 0,0 0 0,1-1 0,-1 1 0,1-1 0,-1 0 0,1 1 0,-1-1 0,1 0 0,-1 0 0,1 0 0,-1 0 0,1 0 0,-1 0 0,1 0 0,-1-1 0,0 1 0,1-1 0,-1 1 0,1-1 0,-1 1 0,0-1 0,1 0 0,-1 1 0,2-3 0,0 0 0,-1 0 0,1 0 0,-1 0 0,0-1 0,0 1 0,0-1 0,0 1 0,0-1 0,-1 0 0,0 0 0,0 0 0,1-7 0,4-28 0,-4 16 0,11-38 0,-11 53 0,1 0 0,0 0 0,1 1 0,-1-1 0,2 1 0,-1 0 0,1 0 0,8-9 0,30-25-1365,-29 30-5461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40:23.907"/>
    </inkml:context>
    <inkml:brush xml:id="br0">
      <inkml:brushProperty name="width" value="0.05" units="cm"/>
      <inkml:brushProperty name="height" value="0.05" units="cm"/>
      <inkml:brushProperty name="color" value="#E71224"/>
    </inkml:brush>
  </inkml:definitions>
  <inkml:trace contextRef="#ctx0" brushRef="#br0">38 1 24575,'5'0'0,"0"0"0,-1 0 0,1 0 0,-1 1 0,1 0 0,-1 0 0,1 0 0,-1 0 0,0 1 0,5 2 0,-6-3 0,-1 1 0,0 0 0,0 0 0,0 0 0,0 0 0,0 0 0,0 0 0,-1 1 0,1-1 0,-1 0 0,0 1 0,1-1 0,-1 1 0,0 0 0,0 0 0,-1-1 0,2 6 0,2 20 0,-1 1 0,-2 0 0,-1 1 0,-6 52 0,2-56 0,-2 1 0,-1-1 0,-2 0 0,-12 28 0,-12 40 0,28-78-341,1 0 0,-2-1-1,-12 24 1,9-24-6485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40:25.283"/>
    </inkml:context>
    <inkml:brush xml:id="br0">
      <inkml:brushProperty name="width" value="0.05" units="cm"/>
      <inkml:brushProperty name="height" value="0.05" units="cm"/>
      <inkml:brushProperty name="color" value="#E71224"/>
    </inkml:brush>
  </inkml:definitions>
  <inkml:trace contextRef="#ctx0" brushRef="#br0">0 1 24575,'5'0'0,"0"0"0,1 0 0,-1 0 0,0 1 0,0 0 0,0 0 0,0 0 0,0 0 0,0 1 0,0 0 0,0 0 0,0 0 0,-1 1 0,1 0 0,-1 0 0,0 0 0,0 0 0,0 0 0,0 1 0,0 0 0,-1 0 0,3 4 0,1-1 0,-1 0 0,0 1 0,0 0 0,-1 0 0,0 0 0,0 0 0,-1 1 0,0 0 0,0 0 0,-1 0 0,-1 0 0,3 13 0,-3-4 0,1 0 0,1 0 0,1-1 0,0 1 0,1-1 0,1 0 0,16 29 0,-14-30 0,-5-9 0,-1 0 0,2 0 0,-1 0 0,1 0 0,8 8 0,-11-13 0,-1-1 0,0 0 0,1 0 0,-1 0 0,0 0 0,1 0 0,-1-1 0,1 1 0,-1 0 0,1-1 0,0 1 0,-1-1 0,1 1 0,0-1 0,-1 0 0,1 0 0,0 0 0,-1 0 0,1 0 0,0 0 0,0 0 0,-1-1 0,1 1 0,-1 0 0,1-1 0,0 0 0,-1 1 0,1-1 0,-1 0 0,1 0 0,-1 0 0,3-1 0,3-4 0,0-1 0,0 1 0,0-1 0,-1 0 0,9-14 0,-11 15 0,0-1 0,1 1 0,0 0 0,0 0 0,1 1 0,0-1 0,0 1 0,0 1 0,12-8 0,13-2-341,2 1 0,0 1-1,54-11 1,-63 19-6485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40:29.586"/>
    </inkml:context>
    <inkml:brush xml:id="br0">
      <inkml:brushProperty name="width" value="0.05" units="cm"/>
      <inkml:brushProperty name="height" value="0.05" units="cm"/>
      <inkml:brushProperty name="color" value="#E71224"/>
    </inkml:brush>
  </inkml:definitions>
  <inkml:trace contextRef="#ctx0" brushRef="#br0">0 0 24575,'1'0'0,"0"0"0,0 1 0,0-1 0,0 0 0,0 1 0,0-1 0,0 1 0,0-1 0,0 1 0,0 0 0,-1-1 0,1 1 0,0 0 0,0-1 0,-1 1 0,1 0 0,0 0 0,-1 0 0,1 0 0,-1-1 0,1 1 0,-1 0 0,0 0 0,1 0 0,-1 0 0,1 2 0,5 30 0,-6-30 0,5 67 0,-5 97 0,-2-63 0,2 205-1365,0-284-5461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40:30.533"/>
    </inkml:context>
    <inkml:brush xml:id="br0">
      <inkml:brushProperty name="width" value="0.05" units="cm"/>
      <inkml:brushProperty name="height" value="0.05" units="cm"/>
      <inkml:brushProperty name="color" value="#E71224"/>
    </inkml:brush>
  </inkml:definitions>
  <inkml:trace contextRef="#ctx0" brushRef="#br0">1 0 24575,'4'1'0,"0"-1"0,0 1 0,0 0 0,0 0 0,0 0 0,0 0 0,-1 1 0,1-1 0,0 1 0,-1 0 0,1 0 0,-1 1 0,0-1 0,0 1 0,1-1 0,-2 1 0,1 0 0,0 0 0,-1 1 0,1-1 0,-1 0 0,3 7 0,5 8 0,-2 1 0,-1 0 0,8 26 0,-10-29 0,31 107 0,-31-100 0,-3-13 0,0 0 0,1-1 0,0 1 0,0-1 0,1 1 0,0-1 0,1 0 0,0-1 0,0 1 0,12 14 0,70 64 0,-86-85 0,1 0 0,0 0 0,0 0 0,0 0 0,0 0 0,1-1 0,-1 1 0,0-1 0,1 0 0,-1 1 0,1-1 0,-1 0 0,1-1 0,0 1 0,-1 0 0,1-1 0,0 1 0,2-1 0,-2-1 0,0 1 0,-1-1 0,1 0 0,-1 0 0,1 0 0,-1 0 0,1 0 0,-1-1 0,0 1 0,0-1 0,1 1 0,-1-1 0,0 0 0,-1 0 0,1 0 0,0 0 0,0 0 0,1-4 0,2 0 0,15-22 0,32-36 0,-47 59 0,0-1 0,0 0 0,-1-1 0,0 1 0,0-1 0,-1 0 0,1 1 0,3-13 0,-1-4 0,4-34 0,3-6 0,-13 60 15,2-2-291,-1-1 0,0 1 0,0-1 0,0-8 0,-2 0-6550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42:11.486"/>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42:11.984"/>
    </inkml:context>
    <inkml:brush xml:id="br0">
      <inkml:brushProperty name="width" value="0.05" units="cm"/>
      <inkml:brushProperty name="height" value="0.05" units="cm"/>
      <inkml:brushProperty name="color" value="#E71224"/>
    </inkml:brush>
  </inkml:definitions>
  <inkml:trace contextRef="#ctx0" brushRef="#br0">113 0 24575,'0'7'0,"0"11"0,0 0 0,-1 1 0,-1-1 0,-7 28 0,4-21 0,-5 36 0,8-36 0,-11 38 0,-1-16 0,-15 59 0,17-61 198,9-36-340,0 0 0,0 0 0,1 0 0,0 0 0,1 0 0,0 1 0,0-1-1,1 1 1,0-1 0,3 16 0,3-7-6684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39:51.055"/>
    </inkml:context>
    <inkml:brush xml:id="br0">
      <inkml:brushProperty name="width" value="0.05" units="cm"/>
      <inkml:brushProperty name="height" value="0.05" units="cm"/>
      <inkml:brushProperty name="color" value="#E71224"/>
    </inkml:brush>
  </inkml:definitions>
  <inkml:trace contextRef="#ctx0" brushRef="#br0">0 2 24575,'81'-1'0,"92"3"0,-92 11 0,-54-7 0,35 2 0,-43-7 0,-1 1 0,0 0 0,-1 2 0,1 0 0,-1 0 0,1 2 0,19 9 0,-27-11-195,1 0 0,0-1 0,0-1 0,0 1 0,0-2 0,15 1 0,-3 0-6631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42:15.219"/>
    </inkml:context>
    <inkml:brush xml:id="br0">
      <inkml:brushProperty name="width" value="0.05" units="cm"/>
      <inkml:brushProperty name="height" value="0.05" units="cm"/>
      <inkml:brushProperty name="color" value="#E71224"/>
    </inkml:brush>
  </inkml:definitions>
  <inkml:trace contextRef="#ctx0" brushRef="#br0">682 147 24575,'0'-1'0,"0"-1"0,-1 1 0,1-1 0,-1 0 0,0 1 0,0-1 0,1 1 0,-1 0 0,0-1 0,0 1 0,0 0 0,-1-1 0,1 1 0,0 0 0,0 0 0,-1 0 0,1 0 0,0 0 0,-4-1 0,-29-14 0,16 11 0,0 1 0,0 0 0,-1 2 0,-25-1 0,-37-5 0,32 0 0,0 2 0,-1 2 0,1 2 0,-65 7 0,111-5 0,-1 1 0,1-1 0,-1 1 0,1 0 0,0 0 0,-1 0 0,1 1 0,0-1 0,0 1 0,0-1 0,0 1 0,0 0 0,0 0 0,0 1 0,1-1 0,-1 0 0,1 1 0,0 0 0,0-1 0,-1 1 0,-1 5 0,-1 4 0,0-1 0,1 0 0,0 1 0,-3 22 0,0-2 0,0 9 0,1 1 0,3-1 0,1 1 0,5 57 0,-1-10 0,-3-55 0,2 40 0,-1-67 0,1-1 0,1 1 0,-1-1 0,1 1 0,0-1 0,0 0 0,1 0 0,5 10 0,-2-6 0,-2-1 0,1 1 0,-1 0 0,-1 0 0,1 1 0,2 16 0,4 14 0,-7-32 0,1 0 0,0 0 0,0-1 0,1 1 0,12 14 0,-12-17 0,-1 0 0,1 1 0,-1 0 0,0 0 0,-1 0 0,1 0 0,-1 0 0,-1 1 0,3 12 0,-3-8 0,-1 0 0,1 0 0,1-1 0,0 1 0,1 0 0,0-1 0,1 0 0,0 0 0,0-1 0,1 1 0,1-1 0,15 18 0,12 8 0,46 63 0,-76-94 0,0 0 0,1-1 0,-1 0 0,1 0 0,0 0 0,0 0 0,0-1 0,0 0 0,1 0 0,0 0 0,-1-1 0,1 0 0,8 2 0,10 2 0,48 6 0,-61-11 0,159 25 0,-100-13 0,-43-6 0,1-2 0,30 2 0,-50-7 0,-1 0 0,1 0 0,0-1 0,-1 1 0,1-2 0,-1 1 0,0-1 0,1 0 0,-1-1 0,0 0 0,0 0 0,9-6 0,-3 2 0,-1 1 0,24-10 0,-22 11 0,-1-1 0,14-7 0,-23 10 0,0 0 0,0 0 0,0 0 0,0 0 0,0-1 0,-1 1 0,0-1 0,1 0 0,4-8 0,17-40 0,-16 33 0,0 1 0,18-25 0,-27 42 0,134-202 0,-123 185 0,19-24 0,-20 30 0,0-1 0,-1 0 0,-1-1 0,7-16 0,-9 16 0,2-3 0,-1-1 0,-1-1 0,0 0 0,-1 1 0,-1-2 0,2-24 0,-4-8 0,-6-64 0,3 109 0,0 0 0,-1-1 0,0 1 0,0 0 0,0 0 0,-1 1 0,-1-1 0,-5-9 0,-4-3 0,-22-24 0,-11-15 0,22 8 0,20 41 0,0-1 0,0 1 0,-1-1 0,-11-14 0,4 10 0,0 0 0,-1 1 0,-23-18 0,28 25 0,0 0 0,-1 1 0,1 0 0,-1 1 0,0 0 0,0 0 0,0 1 0,-15-4 0,-6 0 0,1-2 0,-1-1 0,2-1 0,-39-21 0,56 28 0,0 0 0,0 0 0,0 1 0,0 0 0,0 1 0,-23-1 0,-73 4 0,50 2 0,-1-4 0,-53 3 0,107-2 0,0 1 0,1 0 0,-1 0 0,0 0 0,0 1 0,1-1 0,-1 1 0,1 0 0,-1 0 0,1 0 0,0 0 0,-6 5 0,-1 3 0,1 0 0,-11 15 0,3-4 0,9-10-227,0 1-1,0-1 1,1 1-1,0 1 1,-6 17-1,7-12-6598</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42:21.100"/>
    </inkml:context>
    <inkml:brush xml:id="br0">
      <inkml:brushProperty name="width" value="0.05" units="cm"/>
      <inkml:brushProperty name="height" value="0.05" units="cm"/>
      <inkml:brushProperty name="color" value="#E71224"/>
    </inkml:brush>
  </inkml:definitions>
  <inkml:trace contextRef="#ctx0" brushRef="#br0">0 1103 24575,'10'-1'0,"-1"1"0,0 0 0,0 1 0,0 0 0,0 0 0,0 1 0,0 0 0,0 1 0,0 0 0,0 0 0,-1 1 0,0 0 0,10 7 0,1 0 0,1 0 0,36 13 0,-36-15 0,77 38 0,-79-40 0,-5-1 0,1-1 0,-1-1 0,1 0 0,22 2 0,-4-1 0,0 2 0,0 0 0,37 16 0,-34-11 0,73 15 0,-43-12 0,-44-9 0,39 5 0,15 3 0,-52-9 0,45 5 0,-37-9 0,-14-1 0,1 1 0,0 1 0,27 6 0,-18-2 0,1-1 0,-1-1 0,33 1 0,86-6 0,-55-1 0,-84 2 0,1 0 0,-1-1 0,0 0 0,0 0 0,0 0 0,0-1 0,9-3 0,-12 3 0,1-1 0,-1 1 0,0-1 0,0 0 0,0 0 0,-1 0 0,1 0 0,0-1 0,-1 0 0,0 1 0,4-8 0,27-37 0,-15 21 0,29-51 0,45-83 0,-83 145 0,-1 0 0,-1-1 0,-1 0 0,0-1 0,-1 1 0,4-23 0,-2 10 0,23-56 0,-22 66 0,-1 0 0,-1-1 0,0 0 0,-2 0 0,5-42 0,-9-195 0,-3 121 0,2 131 0,0 0 0,-1 0 0,1 0 0,-1 1 0,-1-1 0,1 0 0,-1 1 0,0-1 0,-1 1 0,1 0 0,-1 0 0,0 0 0,0 0 0,0 0 0,-1 1 0,0-1 0,0 1 0,0 0 0,0 0 0,-1 0 0,1 1 0,-1 0 0,0-1 0,-6-1 0,-14-8 0,0 1 0,-1 1 0,0 2 0,-1 0 0,0 2 0,-52-7 0,9 2 0,35 6 0,-58-4 0,-44-5 0,92 9 0,-56-2 0,-153 9 0,244-1 0,0 1 0,0 0 0,0 0 0,0 1 0,0 0 0,0 1 0,0 0 0,0 1 0,1 0 0,0 0 0,0 1 0,0 0 0,-13 10 0,-2 2 0,0-1 0,-2-1 0,-40 18 0,63-32 0,-4 4 0,-1 0 0,1 0 0,0 0 0,0 1 0,-11 12 0,-10 8 0,4-5 0,6-6 0,-29 20 0,42-32 0,0 1 0,1 0 0,0 0 0,-1 0 0,1 0 0,1 1 0,-1 0 0,1-1 0,-6 11 0,-21 54 0,14-29 0,-53 116 0,48-116 0,17-32 0,-1 0 0,1 0 0,0 1 0,1-1 0,0 1 0,0 0 0,-1 11 0,1 25 0,3 70 0,2-51 0,-3-54-91,2-1 0,-1 1 0,1-1 0,1 1 0,0-1 0,0 0 0,1 0 0,0 0 0,1 0 0,-1 0 0,2 0 0,-1-1 0,1 0 0,10 12 0,-2-8-6735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42:24.058"/>
    </inkml:context>
    <inkml:brush xml:id="br0">
      <inkml:brushProperty name="width" value="0.05" units="cm"/>
      <inkml:brushProperty name="height" value="0.05" units="cm"/>
      <inkml:brushProperty name="color" value="#E71224"/>
    </inkml:brush>
  </inkml:definitions>
  <inkml:trace contextRef="#ctx0" brushRef="#br0">0 87 24575,'73'2'0,"79"-4"0,-132-1 0,30-8 0,-33 7 0,1 0 0,22-2 0,22-1 0,67-15 0,-10 0 0,-54 16 0,130 5 0,-89 3 0,-66 0 0,63 11 0,-63-7 0,60 3 0,-91-9 0,20 0 0,-1 1 0,46 7 0,11 5 0,-59-10 0,0 1 0,-1 1 0,46 15 0,-21-4 0,-37-13 0,-1 1 0,1 0 0,-1 1 0,0 0 0,15 10 0,-15-9 0,-1 1 0,1-2 0,0 1 0,19 4 0,-21-7 0,0 0 0,0 1 0,0 0 0,0 1 0,-1 0 0,0 0 0,0 1 0,8 7 0,-7-5 0,0-1 0,1 0 0,14 8 0,-16-10 0,1 0 0,-1 1 0,0 0 0,-1 0 0,9 9 0,-13-11-97,1 0-1,0 0 1,0 0-1,0 0 1,0-1-1,1 0 1,-1 0-1,1-1 1,0 1-1,0-1 1,0 0-1,0-1 0,12 2 1,-7-1-6729</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42:25.373"/>
    </inkml:context>
    <inkml:brush xml:id="br0">
      <inkml:brushProperty name="width" value="0.05" units="cm"/>
      <inkml:brushProperty name="height" value="0.05" units="cm"/>
      <inkml:brushProperty name="color" value="#E71224"/>
    </inkml:brush>
  </inkml:definitions>
  <inkml:trace contextRef="#ctx0" brushRef="#br0">336 0 24575,'5'0'0,"-1"1"0,1 0 0,-1 0 0,0 0 0,1 0 0,-1 0 0,0 1 0,0 0 0,0 0 0,0 0 0,0 0 0,-1 1 0,1 0 0,-1 0 0,1-1 0,-1 2 0,0-1 0,0 0 0,3 5 0,6 9 0,-1 1 0,17 36 0,-10-19 0,-12-24 0,1 0 0,0 0 0,0 0 0,1-1 0,1 0 0,0 0 0,0-1 0,0 0 0,22 14 0,-22-17 0,-1 1 0,0 0 0,0 0 0,0 0 0,-1 1 0,0 0 0,-1 1 0,0 0 0,0 0 0,-1 0 0,7 16 0,-11-24 0,-1 0 0,1 0 0,-1 0 0,0 0 0,1 0 0,-1 1 0,0-1 0,0 0 0,1 0 0,-1 0 0,0 1 0,0-1 0,0 0 0,-1 0 0,1 0 0,0 1 0,0-1 0,-1 0 0,1 0 0,0 0 0,-1 0 0,0 2 0,-1-1 0,1-1 0,0 1 0,-1-1 0,0 1 0,1-1 0,-1 0 0,0 1 0,0-1 0,0 0 0,0 0 0,-3 1 0,-3 1 0,-1 0 0,0-1 0,-1 0 0,-14 1 0,-70-3 0,71-1 0,-1 1 0,1 0 0,0 2 0,-37 8 0,21-3-30,0-1 0,-1-2 0,1-2 0,-59-4 0,32 1-1185,42 1-5611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43:26.133"/>
    </inkml:context>
    <inkml:brush xml:id="br0">
      <inkml:brushProperty name="width" value="0.05" units="cm"/>
      <inkml:brushProperty name="height" value="0.05" units="cm"/>
      <inkml:brushProperty name="color" value="#E71224"/>
    </inkml:brush>
  </inkml:definitions>
  <inkml:trace contextRef="#ctx0" brushRef="#br0">0 1709 24575,'1'-4'0,"-1"0"0,0 0 0,1 0 0,0 1 0,0-1 0,0 0 0,0 1 0,1-1 0,0 0 0,-1 1 0,1 0 0,0-1 0,1 1 0,-1 0 0,5-5 0,4-2 0,1 0 0,23-16 0,10-8 0,-31 21 0,5-6 0,2 1 0,41-28 0,-7 6 0,-37 26 0,0 0 0,23-11 0,10 0 0,-21 11 0,-1-1 0,43-31 0,-60 38 0,1-2 0,0 0 0,-1-1 0,0 0 0,13-16 0,-19 20 0,-1 1 0,1 0 0,0 0 0,0 1 0,0 0 0,1 0 0,0 0 0,0 1 0,0 0 0,14-5 0,-6 1 0,-1-1 0,0 0 0,-1-1 0,20-17 0,23-18 0,57-39 0,-17 10 0,-65 48 0,-28 22 0,1 1 0,-1-1 0,1 1 0,1-1 0,-1 1 0,0 1 0,1-1 0,-1 0 0,9-2 0,-9 4 0,12-4 0,1-1 0,17-9 0,-28 13 0,-1-1 0,0-1 0,0 1 0,-1-1 0,1 1 0,-1-1 0,0-1 0,0 1 0,0-1 0,4-5 0,-1-2 0,-2 3 0,1 0 0,0 0 0,1 0 0,0 1 0,0 0 0,0 0 0,17-13 0,-13 14 0,-1-2 0,0 1 0,-1-1 0,0-1 0,0 0 0,-1 0 0,0-1 0,10-18 0,-14 23 0,0 0 0,1 0 0,0 0 0,1 1 0,10-10 0,-10 11 0,-1 0 0,0-1 0,0 0 0,-1 0 0,1 0 0,-1-1 0,4-6 0,2-8 0,-3 5 0,0 1 0,14-19 0,-17 28 0,0 0 0,0 0 0,1 0 0,0 1 0,0 0 0,0 0 0,1 0 0,-1 0 0,9-3 0,2-1 0,0 0 0,21-15 0,-31 18 0,-1 0 0,1 0 0,-1 0 0,0 0 0,0-1 0,-1 0 0,1 0 0,6-13 0,-5 8 0,1-1 0,1 1 0,0 1 0,1-1 0,0 1 0,1 1 0,20-16 0,-25 20 0,117-114 0,-203 143 0,-13-3 0,58-13 0,-38 11 0,-82 23 0,131-37 0,-9 2 0,16-4 0,0 2 0,-24 8 0,36-11 0,1 0 0,-1 1 0,1 0 0,0 0 0,0 1 0,0-1 0,0 1 0,1 0 0,0 1 0,-1-1 0,-3 7 0,-4 4 0,2 1 0,0 1 0,0-1 0,-10 28 0,-31 75 0,50-116-151,-1 0-1,0 1 0,0-1 0,0 0 1,-1 0-1,1-1 0,-1 1 1,-4 4-1,-8 3-6674</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43:28.052"/>
    </inkml:context>
    <inkml:brush xml:id="br0">
      <inkml:brushProperty name="width" value="0.05" units="cm"/>
      <inkml:brushProperty name="height" value="0.05" units="cm"/>
      <inkml:brushProperty name="color" value="#E71224"/>
    </inkml:brush>
  </inkml:definitions>
  <inkml:trace contextRef="#ctx0" brushRef="#br0">1 464 24575,'42'2'0,"0"2"0,76 18 0,-74-12 0,0-2 0,62 3 0,-91-11 0,1 1 0,-1 0 0,1 1 0,-1 1 0,0 1 0,0 0 0,-1 0 0,26 13 0,-3-2 0,-27-12 0,0 1 0,1 1 0,-2 0 0,11 6 0,-11-5 0,0-1 0,1-1 0,-1 0 0,1 0 0,16 4 0,-15-5 0,0 0 0,0 1 0,-1 1 0,15 7 0,1 1 0,-18-11 0,-19-11 0,2 2 0,0 0 0,1-1 0,0 0 0,0 0 0,1-1 0,0 0 0,0 0 0,1-1 0,0 1 0,-8-21 0,9 15 0,-1-1 0,2 1 0,0-1 0,1 0 0,0-1 0,0-31 0,3 34 0,-1 0 0,-1 1 0,0-1 0,-1 0 0,0 1 0,-6-14 0,-2-1 0,-26-44 0,31 63 0,0 0 0,0 1 0,-1-1 0,-10-7 0,12 11 0,0 0 0,0 0 0,1 0 0,-1-1 0,1 1 0,0-1 0,1 0 0,-1 0 0,1-1 0,0 1 0,1-1 0,-3-7 0,-5-32-1365,3 29-5461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43:31.098"/>
    </inkml:context>
    <inkml:brush xml:id="br0">
      <inkml:brushProperty name="width" value="0.05" units="cm"/>
      <inkml:brushProperty name="height" value="0.05" units="cm"/>
      <inkml:brushProperty name="color" value="#E71224"/>
    </inkml:brush>
  </inkml:definitions>
  <inkml:trace contextRef="#ctx0" brushRef="#br0">0 61 24575,'312'0'0,"-295"-1"0,1-1 0,-1-1 0,22-5 0,-19 3 0,39-4 0,107 7 0,-119 3 0,-261-1 0,195 2 0,19-2 0,0 0 0,0 0 0,-1 0 0,1 0 0,0 0 0,0 0 0,0 0 0,0 0 0,0 0 0,-1 0 0,1 0 0,0 0 0,0 0 0,0 0 0,0 0 0,0 0 0,0 0 0,0 0 0,-1 1 0,1-1 0,0 0 0,0 0 0,0 0 0,0 0 0,0 0 0,0 0 0,0 0 0,0 1 0,0-1 0,0 0 0,0 0 0,-1 0 0,1 0 0,0 0 0,0 1 0,0-1 0,0 0 0,0 0 0,0 0 0,0 0 0,0 0 0,0 1 0,0-1 0,1 0 0,-1 0 0,20 14 0,5 3 0,-25-16 0,0-1 0,0 0 0,0 0 0,1 1 0,-1-1 0,0 0 0,0 0 0,0 1 0,0-1 0,0 0 0,0 1 0,0-1 0,0 0 0,1 1 0,-1-1 0,0 0 0,0 0 0,0 1 0,0-1 0,0 0 0,-1 1 0,1-1 0,0 0 0,0 1 0,0-1 0,0 0 0,0 1 0,0-1 0,0 0 0,-1 0 0,1 1 0,0-1 0,0 0 0,-1 1 0,-12 5 0,-19-2 0,31-4 0,-39 5 0,-44 10 0,59-10 0,18-3 0,-1 0 0,1 0 0,0 1 0,-13 6 0,18-9 0,1 1 0,-1 0 0,1 0 0,-1 0 0,1 0 0,0 0 0,-1 0 0,1 0 0,0 0 0,0 1 0,-1-1 0,1 0 0,0 1 0,0-1 0,1 1 0,-1-1 0,0 1 0,0 0 0,1-1 0,-1 1 0,1 0 0,-1-1 0,1 1 0,0 0 0,0-1 0,0 4 0,0-4 0,1 1 0,-1-1 0,1 1 0,0-1 0,0 1 0,-1-1 0,1 0 0,0 0 0,0 1 0,0-1 0,0 0 0,1 0 0,-1 0 0,0 0 0,0 0 0,1 0 0,-1 0 0,1-1 0,-1 1 0,0 0 0,1-1 0,-1 1 0,1-1 0,-1 1 0,3-1 0,47 6 0,-35-5 0,107 23 0,-75-15 0,-13-1 0,0-3 0,42 3 0,81-9 0,-176-1 0,1-1 0,-1 0 0,1-1 0,-1-1 0,-18-9 0,34 13 0,-1 0 0,1 0 0,0-1 0,0 1 0,1-1 0,-1 1 0,0-1 0,0 0 0,1 1 0,-1-1 0,1 0 0,0 0 0,-1 0 0,1 0 0,0 0 0,0-1 0,0 1 0,-1-4 0,2 1 0,-1-1 0,1 0 0,0 1 0,0-1 0,1 0 0,1-5 0,-1 5 0,-1 0 0,1-1 0,-1 1 0,0 0 0,-1-12 0,0 16 0,0 0 0,1 0 0,-1 0 0,0 1 0,0-1 0,0 0 0,-1 0 0,1 0 0,0 1 0,-1-1 0,1 1 0,-1-1 0,1 1 0,-1 0 0,0-1 0,0 1 0,0 0 0,1 0 0,-1 0 0,0 0 0,0 1 0,0-1 0,0 1 0,0-1 0,-4 0 0,-6-1 0,0 1 0,0 0 0,-15 1 0,17 0 0,-17-1-271,0-2 0,-36-8 0,4 1-10,47 8 327,-1 0 0,0-1-1,-20-8 1,33 12-42,0-1 1,0 0 0,0 0-1,0 0 1,0 0-1,-1 0 1,1 0 0,0 0-1,0 0 1,0 0 0,0 0-1,0 0 1,0 0-1,-1 0 1,1-1 0,0 1-1,0 0 1,0 0 0,0 0-1,0 0 1,0 0 0,0 0-1,0 0 1,-1 0-1,1 0 1,0 0 0,0 0-1,0 0 1,0 0 0,0-1-1,0 1 1,0 0-1,0 0 1,0 0 0,0 0-1,0 0 1,0 0 0,0 0-1,0-1 1,0 1-1,0 0 1,0 0 0,0 0-1,0 0 1,0 0 0,0 0-1,0-1 1,0 1-1,0 0 1,0 0 0,0 0-1,0 0 1,0 0 0,0 0-1,0 0 1,0-1 0,0 1-1,0 0 1,0 0-1,0 0 1,0 0 0,0 0-1,1 0 1,10-3 291,18 0 23,19 2-319,1 3 0,89 14 0,-101-10 0,-1-3 0,49 0 0,-529-4 0,438 1 0,2-1 0,1 1 0,-1 0 0,1 0 0,-1 0 0,0 1 0,1-1 0,0 1 0,-1-1 0,1 1 0,-1 0 0,1 1 0,0-1 0,-1 0 0,-2 3 0,5-3 0,1-1 0,0 0 0,0 1 0,0-1 0,0 0 0,0 1 0,0-1 0,0 0 0,0 1 0,0-1 0,0 0 0,0 1 0,0-1 0,1 0 0,-1 1 0,0-1 0,0 0 0,0 1 0,0-1 0,0 0 0,1 1 0,-1-1 0,0 0 0,0 0 0,1 1 0,-1-1 0,0 0 0,0 0 0,1 1 0,-1-1 0,0 0 0,1 0 0,-1 0 0,0 0 0,1 0 0,-1 1 0,0-1 0,1 0 0,-1 0 0,0 0 0,1 0 0,-1 0 0,0 0 0,1 0 0,-1 0 0,1 0 0,18 4 0,-19-4 0,15 4 0,-36-4 0,10 0 0,-190-1 0,200 1 0,0 0 0,0 0 0,0 0 0,0 0 0,-1 0 0,1 0 0,0 0 0,0 0 0,0 0 0,0 0 0,0-1 0,0 1 0,0 0 0,0-1 0,0 1 0,0-1 0,0 1 0,0-1 0,0 0 0,-1 0 0,2 0 0,1 1 0,-1-1 0,0 1 0,0-1 0,0 0 0,0 1 0,0-1 0,1 0 0,-1 1 0,0-1 0,0 1 0,1-1 0,-1 1 0,1-1 0,-1 1 0,0-1 0,1 1 0,-1-1 0,1 1 0,-1 0 0,1-1 0,-1 1 0,2-1 0,5-4 0,-1 1 0,2 0 0,-1 0 0,8-3 0,7 2 0,-1 0 0,1 2 0,0 0 0,1 2 0,-1 0 0,31 4 0,-12-2 0,-25 0 0,0 1 0,0 0 0,17 6 0,30 4 0,-59-12 0,0 1 0,0-1 0,0 0 0,-1 1 0,1 0 0,0 0 0,0 0 0,0 1 0,-1-1 0,1 1 0,-1 0 0,1 0 0,-1 0 0,1 0 0,-1 1 0,0-1 0,0 1 0,-1 0 0,1 0 0,0 0 0,-1 0 0,0 0 0,1 0 0,2 8 0,-5-11 0,1 1 0,-1 0 0,1 0 0,-1-1 0,0 1 0,0 0 0,1 0 0,-1 0 0,0 0 0,0 0 0,0 0 0,0-1 0,0 1 0,0 0 0,0 0 0,0 0 0,0 0 0,0 0 0,0 0 0,-1-1 0,1 1 0,0 0 0,-1 0 0,0 1 0,0-1 0,0 0 0,0 0 0,0 0 0,-1 0 0,1 0 0,0 0 0,0-1 0,-1 1 0,1 0 0,-1-1 0,1 1 0,-1-1 0,-1 1 0,-7 0 0,0 1 0,0-2 0,-16 0 0,18 0 0,-49 0 0,-119-4 0,82-11 0,30 4 0,120 13 0,-35-3 0,0 1 0,1 2 0,33 5 0,-28 2 109,-2 0 0,41 21-1,-48-21-390,0 0 1,1-1-1,1 0 0,-1-2 0,39 7 0,-36-11-6544</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51:11.619"/>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51:12.169"/>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51:12.752"/>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39:52.335"/>
    </inkml:context>
    <inkml:brush xml:id="br0">
      <inkml:brushProperty name="width" value="0.05" units="cm"/>
      <inkml:brushProperty name="height" value="0.05" units="cm"/>
      <inkml:brushProperty name="color" value="#E71224"/>
    </inkml:brush>
  </inkml:definitions>
  <inkml:trace contextRef="#ctx0" brushRef="#br0">0 1 24575,'5'0'0,"0"0"0,-1 0 0,1 0 0,0 1 0,-1 0 0,1 0 0,-1 0 0,1 0 0,7 4 0,-10-3 0,0-1 0,1 1 0,-1 0 0,0 0 0,0 0 0,-1 0 0,1 0 0,0 1 0,-1-1 0,1 0 0,-1 1 0,0-1 0,0 1 0,0 0 0,0-1 0,0 1 0,0 5 0,3 11 0,-2 1 0,-1 0 0,-2 37 0,0-38 0,1-1 0,0 0 0,1 0 0,1 1 0,5 18 0,10 33 0,10 35 0,-22-92 0,0 0 0,1 0 0,0-1 0,1 0 0,15 21 0,-10-18-1365,-2-1-5461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51:13.077"/>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51:13.417"/>
    </inkml:context>
    <inkml:brush xml:id="br0">
      <inkml:brushProperty name="width" value="0.05" units="cm"/>
      <inkml:brushProperty name="height" value="0.05" units="cm"/>
      <inkml:brushProperty name="color" value="#E71224"/>
    </inkml:brush>
  </inkml:definitions>
  <inkml:trace contextRef="#ctx0" brushRef="#br0">1 0 24575,'4'0'0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51:13.787"/>
    </inkml:context>
    <inkml:brush xml:id="br0">
      <inkml:brushProperty name="width" value="0.05" units="cm"/>
      <inkml:brushProperty name="height" value="0.05" units="cm"/>
      <inkml:brushProperty name="color" value="#E71224"/>
    </inkml:brush>
  </inkml:definitions>
  <inkml:trace contextRef="#ctx0" brushRef="#br0">0 0 24575,'0'0'-8191</inkml:trace>
  <inkml:trace contextRef="#ctx0" brushRef="#br0" timeOffset="1">0 0 24575,'0'0'-8191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51:16.299"/>
    </inkml:context>
    <inkml:brush xml:id="br0">
      <inkml:brushProperty name="width" value="0.05" units="cm"/>
      <inkml:brushProperty name="height" value="0.05" units="cm"/>
      <inkml:brushProperty name="color" value="#E71224"/>
    </inkml:brush>
  </inkml:definitions>
  <inkml:trace contextRef="#ctx0" brushRef="#br0">0 104 24575,'15'-5'0,"8"-1"0,7-1 0,2 2 0,0-3-3160,0-1 3160,-1 2 0,0 1 0,-2 3-341,-5-4 341,-1 0 0,-1 1 0,1 1 815,1 3-815,-3-5 0,0 0 0,-4 0-5505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51:16.799"/>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39:53.248"/>
    </inkml:context>
    <inkml:brush xml:id="br0">
      <inkml:brushProperty name="width" value="0.05" units="cm"/>
      <inkml:brushProperty name="height" value="0.05" units="cm"/>
      <inkml:brushProperty name="color" value="#E71224"/>
    </inkml:brush>
  </inkml:definitions>
  <inkml:trace contextRef="#ctx0" brushRef="#br0">29 1 24575,'-4'0'0,"-8"0"0,-1 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39:54.878"/>
    </inkml:context>
    <inkml:brush xml:id="br0">
      <inkml:brushProperty name="width" value="0.05" units="cm"/>
      <inkml:brushProperty name="height" value="0.05" units="cm"/>
      <inkml:brushProperty name="color" value="#E71224"/>
    </inkml:brush>
  </inkml:definitions>
  <inkml:trace contextRef="#ctx0" brushRef="#br0">1 345 24575,'8'-1'0,"0"-1"0,0 0 0,0 0 0,-1-1 0,1 0 0,-1 0 0,1-1 0,-1 0 0,0 0 0,12-10 0,-4 4 0,1-2 0,0 0 0,-2-1 0,0-1 0,0 0 0,-1 0 0,-1-2 0,16-25 0,-10 19 0,0 0 0,35-32 0,-34 35 0,-14 15 0,1 0 0,-1 0 0,1 1 0,-1-1 0,1 1 0,0 0 0,0 1 0,1-1 0,-1 1 0,0 1 0,1-1 0,-1 1 0,10-1 0,12 1 0,53 3 0,-35 0 0,14-2 0,49 2 0,-106-2 0,-1 0 0,1 1 0,0-1 0,-1 1 0,1-1 0,-1 1 0,1 0 0,-1 0 0,1 1 0,-1-1 0,1 0 0,-1 1 0,0-1 0,0 1 0,0 0 0,0 0 0,0-1 0,0 2 0,2 2 0,-2-2 0,0 1 0,-1 0 0,1 0 0,-1 0 0,0 0 0,0 0 0,0 0 0,0 0 0,-1 0 0,1 0 0,-1 7 0,-1-2 0,0-1 0,0 1 0,-1-1 0,0 1 0,0-1 0,-1 0 0,0 0 0,0 0 0,-1 0 0,0-1 0,-9 13 0,3-9 0,-1 0 0,1-1 0,-2 0 0,0-1 0,0 0 0,-18 9 0,-83 34 0,113-52 0,-48 17 0,-68 15 0,37-12 0,54-8 0,25-12 0,0 1 0,-1-1 0,1 0 0,0 0 0,0 0 0,-1 1 0,1-1 0,0 0 0,0 1 0,-1-1 0,1 0 0,0 1 0,0-1 0,0 0 0,0 1 0,-1-1 0,1 0 0,0 1 0,0-1 0,0 0 0,0 1 0,0-1 0,0 0 0,0 1 0,0 0 0,1-1 0,-1 1 0,1 0 0,-1-1 0,1 0 0,-1 1 0,1-1 0,-1 1 0,1-1 0,-1 1 0,1-1 0,-1 0 0,1 0 0,0 1 0,-1-1 0,1 0 0,0 0 0,-1 0 0,2 1 0,16 2 0,0 0 0,1-1 0,-1-1 0,1-1 0,30-3 0,-29 1 0,0 1 0,1 1 0,-1 1 0,32 5 0,-28 1 0,-1 1 0,0 1 0,0 2 0,30 18 0,12 5 0,-60-31 0,0 0 0,0 0 0,0 1 0,0 0 0,-1-1 0,1 2 0,-1-1 0,0 0 0,0 1 0,-1 0 0,1 0 0,-1 0 0,0 0 0,-1 1 0,1-1 0,2 11 0,-3-10 0,0 1 0,-1 0 0,0 0 0,0 0 0,0 0 0,-1 0 0,0 0 0,0-1 0,-1 1 0,0 0 0,0 0 0,-1 0 0,0 0 0,-3 7 0,3-11 0,1 0 0,-1 0 0,0 0 0,0-1 0,0 1 0,-1 0 0,1-1 0,0 0 0,-1 1 0,0-1 0,0 0 0,1 0 0,-6 2 0,-5 2 0,0-1 0,-15 4 0,-12 5 0,25-8 0,0-1 0,0 0 0,-1-1 0,1-1 0,-1 0 0,-21 0 0,-99-4 0,60-1 0,68 2-105,0-1 0,-1 1 0,1-2 0,1 1 0,-1-1 0,0 0 0,0-1 0,1 0 0,-1 0 0,1 0 0,0-1 0,-8-5 0,1-1-6721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39:56.567"/>
    </inkml:context>
    <inkml:brush xml:id="br0">
      <inkml:brushProperty name="width" value="0.05" units="cm"/>
      <inkml:brushProperty name="height" value="0.05" units="cm"/>
      <inkml:brushProperty name="color" value="#E71224"/>
    </inkml:brush>
  </inkml:definitions>
  <inkml:trace contextRef="#ctx0" brushRef="#br0">873 116 24575,'0'-1'0,"-1"0"0,1 0 0,0 0 0,-1 0 0,1 0 0,0 0 0,-1 0 0,0 0 0,1 0 0,-1 0 0,1 0 0,-1 1 0,0-1 0,1 0 0,-1 1 0,0-1 0,0 0 0,0 1 0,0-1 0,0 1 0,0-1 0,1 1 0,-1-1 0,0 1 0,0 0 0,-2-1 0,-30-5 0,30 6 0,-33-7 0,-67-20 0,13 3 0,45 12 0,27 7 0,-1 0 0,1 2 0,-22-2 0,30 4 0,0 1 0,0 0 0,0 0 0,0 1 0,0 1 0,1-1 0,-1 2 0,0-1 0,1 1 0,-16 8 0,7-2 0,10-6 0,0 1 0,0 0 0,0 0 0,1 1 0,0 0 0,0 0 0,0 1 0,1 0 0,-12 13 0,-95 146 0,99-140 0,2 0 0,1 1 0,1 0 0,1 0 0,-5 28 0,-11 33 0,21-78 0,1 1 0,1 0 0,0 0 0,0 0 0,0 18 0,2-25 0,0 0 0,0 0 0,1 0 0,-1 0 0,1 0 0,-1 0 0,1 0 0,0 0 0,0 0 0,0 0 0,1 0 0,-1-1 0,1 1 0,-1 0 0,1-1 0,0 0 0,0 1 0,0-1 0,0 0 0,1 0 0,-1 0 0,0 0 0,5 2 0,14 7 0,1-1 0,1 0 0,0-2 0,0-1 0,1 0 0,0-2 0,0-1 0,0-1 0,41 0 0,-46-2 0,-1 1 0,1 1 0,18 5 0,-15-3 0,34 3 0,-30-7-1365,-2-1-5461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39:59.193"/>
    </inkml:context>
    <inkml:brush xml:id="br0">
      <inkml:brushProperty name="width" value="0.05" units="cm"/>
      <inkml:brushProperty name="height" value="0.05" units="cm"/>
      <inkml:brushProperty name="color" value="#E71224"/>
    </inkml:brush>
  </inkml:definitions>
  <inkml:trace contextRef="#ctx0" brushRef="#br0">0 0 24575,'2'0'0,"-1"1"0,1-1 0,0 0 0,-1 1 0,1 0 0,0-1 0,-1 1 0,1 0 0,-1 0 0,1-1 0,-1 1 0,1 0 0,-1 1 0,0-1 0,0 0 0,3 3 0,17 25 0,-15-20 0,3 8 0,0 0 0,-2 1 0,1-1 0,-2 2 0,4 19 0,2 10 0,-2 2 0,-3-1 0,-2 1 0,-1 54 0,-4-89-170,1 0-1,1-1 0,0 1 1,1-1-1,1 0 0,0 0 1,10 23-1,-5-21-6655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2:40:00.612"/>
    </inkml:context>
    <inkml:brush xml:id="br0">
      <inkml:brushProperty name="width" value="0.05" units="cm"/>
      <inkml:brushProperty name="height" value="0.05" units="cm"/>
      <inkml:brushProperty name="color" value="#E71224"/>
    </inkml:brush>
  </inkml:definitions>
  <inkml:trace contextRef="#ctx0" brushRef="#br0">0 1 24575,'2'0'0,"0"0"0,-1 1 0,1-1 0,0 1 0,-1-1 0,1 1 0,-1 0 0,1-1 0,-1 1 0,1 0 0,-1 0 0,1 0 0,-1 0 0,0 1 0,0-1 0,2 3 0,19 25 0,-17-20 0,27 39 0,42 86 0,-71-127 0,6 13 0,0-1 0,2 0 0,16 21 0,-25-36 0,1 0 0,0 0 0,1-1 0,-1 0 0,0 1 0,1-1 0,0 0 0,0-1 0,0 1 0,0-1 0,0 0 0,0 1 0,1-2 0,-1 1 0,1-1 0,-1 1 0,1-1 0,0 0 0,-1-1 0,10 1 0,-5-2 0,1 0 0,-1-1 0,1 0 0,-1-1 0,0 0 0,15-7 0,1-3 0,22-16 0,-22 13 0,-12 6-71,-1-1 0,0 0-1,0-1 1,-1 0 0,-1-1-1,0 0 1,12-22-1,-10 18-722,-3 2-6032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A044D4-111D-4F4D-953F-2517A7A555D3}"/>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a:p>
        </p:txBody>
      </p:sp>
      <p:sp>
        <p:nvSpPr>
          <p:cNvPr id="3" name="Alt Başlık 2">
            <a:extLst>
              <a:ext uri="{FF2B5EF4-FFF2-40B4-BE49-F238E27FC236}">
                <a16:creationId xmlns:a16="http://schemas.microsoft.com/office/drawing/2014/main" id="{2997CB31-B329-4F4E-8603-EA08C8ABFF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Veri Yer Tutucusu 3">
            <a:extLst>
              <a:ext uri="{FF2B5EF4-FFF2-40B4-BE49-F238E27FC236}">
                <a16:creationId xmlns:a16="http://schemas.microsoft.com/office/drawing/2014/main" id="{E0B991D8-F4FB-4F6B-B805-B13C4CBD5AB4}"/>
              </a:ext>
            </a:extLst>
          </p:cNvPr>
          <p:cNvSpPr>
            <a:spLocks noGrp="1"/>
          </p:cNvSpPr>
          <p:nvPr>
            <p:ph type="dt" sz="half" idx="10"/>
          </p:nvPr>
        </p:nvSpPr>
        <p:spPr/>
        <p:txBody>
          <a:bodyPr/>
          <a:lstStyle/>
          <a:p>
            <a:fld id="{13216213-95AD-4788-B29D-1CCB176C40C4}" type="datetimeFigureOut">
              <a:rPr lang="en-US" smtClean="0"/>
              <a:t>4/26/2022</a:t>
            </a:fld>
            <a:endParaRPr lang="en-US"/>
          </a:p>
        </p:txBody>
      </p:sp>
      <p:sp>
        <p:nvSpPr>
          <p:cNvPr id="5" name="Alt Bilgi Yer Tutucusu 4">
            <a:extLst>
              <a:ext uri="{FF2B5EF4-FFF2-40B4-BE49-F238E27FC236}">
                <a16:creationId xmlns:a16="http://schemas.microsoft.com/office/drawing/2014/main" id="{C3CAA529-5D08-4218-8F31-3FF55D35FB46}"/>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63A7946A-F9C3-4352-8E25-E2EBEF1BAB34}"/>
              </a:ext>
            </a:extLst>
          </p:cNvPr>
          <p:cNvSpPr>
            <a:spLocks noGrp="1"/>
          </p:cNvSpPr>
          <p:nvPr>
            <p:ph type="sldNum" sz="quarter" idx="12"/>
          </p:nvPr>
        </p:nvSpPr>
        <p:spPr/>
        <p:txBody>
          <a:bodyPr/>
          <a:lstStyle/>
          <a:p>
            <a:fld id="{E42CA778-852C-4C6B-B1EE-42FF305D93A2}" type="slidenum">
              <a:rPr lang="en-US" smtClean="0"/>
              <a:t>‹#›</a:t>
            </a:fld>
            <a:endParaRPr lang="en-US"/>
          </a:p>
        </p:txBody>
      </p:sp>
    </p:spTree>
    <p:extLst>
      <p:ext uri="{BB962C8B-B14F-4D97-AF65-F5344CB8AC3E}">
        <p14:creationId xmlns:p14="http://schemas.microsoft.com/office/powerpoint/2010/main" val="1557294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782ED0-22C5-4129-8081-C5B80D120A7C}"/>
              </a:ext>
            </a:extLst>
          </p:cNvPr>
          <p:cNvSpPr>
            <a:spLocks noGrp="1"/>
          </p:cNvSpPr>
          <p:nvPr>
            <p:ph type="title"/>
          </p:nvPr>
        </p:nvSpPr>
        <p:spPr/>
        <p:txBody>
          <a:bodyPr/>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0BC13414-4E06-45C9-BBD5-10AFED9176B7}"/>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2326EFFA-AB0D-4D2F-95C9-C322BDC3306A}"/>
              </a:ext>
            </a:extLst>
          </p:cNvPr>
          <p:cNvSpPr>
            <a:spLocks noGrp="1"/>
          </p:cNvSpPr>
          <p:nvPr>
            <p:ph type="dt" sz="half" idx="10"/>
          </p:nvPr>
        </p:nvSpPr>
        <p:spPr/>
        <p:txBody>
          <a:bodyPr/>
          <a:lstStyle/>
          <a:p>
            <a:fld id="{13216213-95AD-4788-B29D-1CCB176C40C4}" type="datetimeFigureOut">
              <a:rPr lang="en-US" smtClean="0"/>
              <a:t>4/26/2022</a:t>
            </a:fld>
            <a:endParaRPr lang="en-US"/>
          </a:p>
        </p:txBody>
      </p:sp>
      <p:sp>
        <p:nvSpPr>
          <p:cNvPr id="5" name="Alt Bilgi Yer Tutucusu 4">
            <a:extLst>
              <a:ext uri="{FF2B5EF4-FFF2-40B4-BE49-F238E27FC236}">
                <a16:creationId xmlns:a16="http://schemas.microsoft.com/office/drawing/2014/main" id="{AB424251-CDCA-48B5-9CA3-81BB3D3A47C1}"/>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162723CD-8693-470E-8AD8-744257DFE7D2}"/>
              </a:ext>
            </a:extLst>
          </p:cNvPr>
          <p:cNvSpPr>
            <a:spLocks noGrp="1"/>
          </p:cNvSpPr>
          <p:nvPr>
            <p:ph type="sldNum" sz="quarter" idx="12"/>
          </p:nvPr>
        </p:nvSpPr>
        <p:spPr/>
        <p:txBody>
          <a:bodyPr/>
          <a:lstStyle/>
          <a:p>
            <a:fld id="{E42CA778-852C-4C6B-B1EE-42FF305D93A2}" type="slidenum">
              <a:rPr lang="en-US" smtClean="0"/>
              <a:t>‹#›</a:t>
            </a:fld>
            <a:endParaRPr lang="en-US"/>
          </a:p>
        </p:txBody>
      </p:sp>
    </p:spTree>
    <p:extLst>
      <p:ext uri="{BB962C8B-B14F-4D97-AF65-F5344CB8AC3E}">
        <p14:creationId xmlns:p14="http://schemas.microsoft.com/office/powerpoint/2010/main" val="4767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5440BD16-D957-451B-9248-6EFBA4BA704B}"/>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DF0B6CBF-624F-4405-A6F8-A7C2788218DA}"/>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DE05BB7E-23E2-4C23-8FB5-66BD1DFBB853}"/>
              </a:ext>
            </a:extLst>
          </p:cNvPr>
          <p:cNvSpPr>
            <a:spLocks noGrp="1"/>
          </p:cNvSpPr>
          <p:nvPr>
            <p:ph type="dt" sz="half" idx="10"/>
          </p:nvPr>
        </p:nvSpPr>
        <p:spPr/>
        <p:txBody>
          <a:bodyPr/>
          <a:lstStyle/>
          <a:p>
            <a:fld id="{13216213-95AD-4788-B29D-1CCB176C40C4}" type="datetimeFigureOut">
              <a:rPr lang="en-US" smtClean="0"/>
              <a:t>4/26/2022</a:t>
            </a:fld>
            <a:endParaRPr lang="en-US"/>
          </a:p>
        </p:txBody>
      </p:sp>
      <p:sp>
        <p:nvSpPr>
          <p:cNvPr id="5" name="Alt Bilgi Yer Tutucusu 4">
            <a:extLst>
              <a:ext uri="{FF2B5EF4-FFF2-40B4-BE49-F238E27FC236}">
                <a16:creationId xmlns:a16="http://schemas.microsoft.com/office/drawing/2014/main" id="{A6A29CB2-EFCC-4C48-89C9-F163DAD419C4}"/>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CF9B458A-F8AE-430F-898E-6081EBBC4483}"/>
              </a:ext>
            </a:extLst>
          </p:cNvPr>
          <p:cNvSpPr>
            <a:spLocks noGrp="1"/>
          </p:cNvSpPr>
          <p:nvPr>
            <p:ph type="sldNum" sz="quarter" idx="12"/>
          </p:nvPr>
        </p:nvSpPr>
        <p:spPr/>
        <p:txBody>
          <a:bodyPr/>
          <a:lstStyle/>
          <a:p>
            <a:fld id="{E42CA778-852C-4C6B-B1EE-42FF305D93A2}" type="slidenum">
              <a:rPr lang="en-US" smtClean="0"/>
              <a:t>‹#›</a:t>
            </a:fld>
            <a:endParaRPr lang="en-US"/>
          </a:p>
        </p:txBody>
      </p:sp>
    </p:spTree>
    <p:extLst>
      <p:ext uri="{BB962C8B-B14F-4D97-AF65-F5344CB8AC3E}">
        <p14:creationId xmlns:p14="http://schemas.microsoft.com/office/powerpoint/2010/main" val="1581402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6C1A6D-383A-4944-9226-BCF31794E683}"/>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D77D8EDE-137C-4018-B244-50B237636023}"/>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AEE95773-3805-4136-AA7C-0302ED2724C1}"/>
              </a:ext>
            </a:extLst>
          </p:cNvPr>
          <p:cNvSpPr>
            <a:spLocks noGrp="1"/>
          </p:cNvSpPr>
          <p:nvPr>
            <p:ph type="dt" sz="half" idx="10"/>
          </p:nvPr>
        </p:nvSpPr>
        <p:spPr/>
        <p:txBody>
          <a:bodyPr/>
          <a:lstStyle/>
          <a:p>
            <a:fld id="{13216213-95AD-4788-B29D-1CCB176C40C4}" type="datetimeFigureOut">
              <a:rPr lang="en-US" smtClean="0"/>
              <a:t>4/26/2022</a:t>
            </a:fld>
            <a:endParaRPr lang="en-US"/>
          </a:p>
        </p:txBody>
      </p:sp>
      <p:sp>
        <p:nvSpPr>
          <p:cNvPr id="5" name="Alt Bilgi Yer Tutucusu 4">
            <a:extLst>
              <a:ext uri="{FF2B5EF4-FFF2-40B4-BE49-F238E27FC236}">
                <a16:creationId xmlns:a16="http://schemas.microsoft.com/office/drawing/2014/main" id="{3E760F6B-C75C-4E49-9C34-D90E3D883B28}"/>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BF68529D-5AFD-48F4-A95C-20A3ED1A99E6}"/>
              </a:ext>
            </a:extLst>
          </p:cNvPr>
          <p:cNvSpPr>
            <a:spLocks noGrp="1"/>
          </p:cNvSpPr>
          <p:nvPr>
            <p:ph type="sldNum" sz="quarter" idx="12"/>
          </p:nvPr>
        </p:nvSpPr>
        <p:spPr/>
        <p:txBody>
          <a:bodyPr/>
          <a:lstStyle/>
          <a:p>
            <a:fld id="{E42CA778-852C-4C6B-B1EE-42FF305D93A2}" type="slidenum">
              <a:rPr lang="en-US" smtClean="0"/>
              <a:t>‹#›</a:t>
            </a:fld>
            <a:endParaRPr lang="en-US"/>
          </a:p>
        </p:txBody>
      </p:sp>
    </p:spTree>
    <p:extLst>
      <p:ext uri="{BB962C8B-B14F-4D97-AF65-F5344CB8AC3E}">
        <p14:creationId xmlns:p14="http://schemas.microsoft.com/office/powerpoint/2010/main" val="370369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C38798-7DAC-42D0-AAED-542DDDF3973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E14DFC8F-FB0D-4E57-85E1-99983FAD03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6832DB90-D53C-4B41-B08E-47A0A4FC89BD}"/>
              </a:ext>
            </a:extLst>
          </p:cNvPr>
          <p:cNvSpPr>
            <a:spLocks noGrp="1"/>
          </p:cNvSpPr>
          <p:nvPr>
            <p:ph type="dt" sz="half" idx="10"/>
          </p:nvPr>
        </p:nvSpPr>
        <p:spPr/>
        <p:txBody>
          <a:bodyPr/>
          <a:lstStyle/>
          <a:p>
            <a:fld id="{13216213-95AD-4788-B29D-1CCB176C40C4}" type="datetimeFigureOut">
              <a:rPr lang="en-US" smtClean="0"/>
              <a:t>4/26/2022</a:t>
            </a:fld>
            <a:endParaRPr lang="en-US"/>
          </a:p>
        </p:txBody>
      </p:sp>
      <p:sp>
        <p:nvSpPr>
          <p:cNvPr id="5" name="Alt Bilgi Yer Tutucusu 4">
            <a:extLst>
              <a:ext uri="{FF2B5EF4-FFF2-40B4-BE49-F238E27FC236}">
                <a16:creationId xmlns:a16="http://schemas.microsoft.com/office/drawing/2014/main" id="{BEE76E43-3480-4A68-8DA3-260CF53E68F1}"/>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83BF6EDF-709F-42E7-8A9A-BD55A7EDFF94}"/>
              </a:ext>
            </a:extLst>
          </p:cNvPr>
          <p:cNvSpPr>
            <a:spLocks noGrp="1"/>
          </p:cNvSpPr>
          <p:nvPr>
            <p:ph type="sldNum" sz="quarter" idx="12"/>
          </p:nvPr>
        </p:nvSpPr>
        <p:spPr/>
        <p:txBody>
          <a:bodyPr/>
          <a:lstStyle/>
          <a:p>
            <a:fld id="{E42CA778-852C-4C6B-B1EE-42FF305D93A2}" type="slidenum">
              <a:rPr lang="en-US" smtClean="0"/>
              <a:t>‹#›</a:t>
            </a:fld>
            <a:endParaRPr lang="en-US"/>
          </a:p>
        </p:txBody>
      </p:sp>
    </p:spTree>
    <p:extLst>
      <p:ext uri="{BB962C8B-B14F-4D97-AF65-F5344CB8AC3E}">
        <p14:creationId xmlns:p14="http://schemas.microsoft.com/office/powerpoint/2010/main" val="3432277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BC3E81-A71D-4347-A58E-6B2E5D584592}"/>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9A3E1121-80D8-4ED1-AAC7-A2D3D5FA5D70}"/>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a:extLst>
              <a:ext uri="{FF2B5EF4-FFF2-40B4-BE49-F238E27FC236}">
                <a16:creationId xmlns:a16="http://schemas.microsoft.com/office/drawing/2014/main" id="{872E32E0-ADD5-44B0-A611-E071ADAC6D4D}"/>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a:extLst>
              <a:ext uri="{FF2B5EF4-FFF2-40B4-BE49-F238E27FC236}">
                <a16:creationId xmlns:a16="http://schemas.microsoft.com/office/drawing/2014/main" id="{A360AF32-F766-42F8-B247-7C7588702D52}"/>
              </a:ext>
            </a:extLst>
          </p:cNvPr>
          <p:cNvSpPr>
            <a:spLocks noGrp="1"/>
          </p:cNvSpPr>
          <p:nvPr>
            <p:ph type="dt" sz="half" idx="10"/>
          </p:nvPr>
        </p:nvSpPr>
        <p:spPr/>
        <p:txBody>
          <a:bodyPr/>
          <a:lstStyle/>
          <a:p>
            <a:fld id="{13216213-95AD-4788-B29D-1CCB176C40C4}" type="datetimeFigureOut">
              <a:rPr lang="en-US" smtClean="0"/>
              <a:t>4/26/2022</a:t>
            </a:fld>
            <a:endParaRPr lang="en-US"/>
          </a:p>
        </p:txBody>
      </p:sp>
      <p:sp>
        <p:nvSpPr>
          <p:cNvPr id="6" name="Alt Bilgi Yer Tutucusu 5">
            <a:extLst>
              <a:ext uri="{FF2B5EF4-FFF2-40B4-BE49-F238E27FC236}">
                <a16:creationId xmlns:a16="http://schemas.microsoft.com/office/drawing/2014/main" id="{C6483F03-AF9D-4866-9CE3-F44FEFF43CF4}"/>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1BD4CD12-971C-4570-B205-456C6B5EABF5}"/>
              </a:ext>
            </a:extLst>
          </p:cNvPr>
          <p:cNvSpPr>
            <a:spLocks noGrp="1"/>
          </p:cNvSpPr>
          <p:nvPr>
            <p:ph type="sldNum" sz="quarter" idx="12"/>
          </p:nvPr>
        </p:nvSpPr>
        <p:spPr/>
        <p:txBody>
          <a:bodyPr/>
          <a:lstStyle/>
          <a:p>
            <a:fld id="{E42CA778-852C-4C6B-B1EE-42FF305D93A2}" type="slidenum">
              <a:rPr lang="en-US" smtClean="0"/>
              <a:t>‹#›</a:t>
            </a:fld>
            <a:endParaRPr lang="en-US"/>
          </a:p>
        </p:txBody>
      </p:sp>
    </p:spTree>
    <p:extLst>
      <p:ext uri="{BB962C8B-B14F-4D97-AF65-F5344CB8AC3E}">
        <p14:creationId xmlns:p14="http://schemas.microsoft.com/office/powerpoint/2010/main" val="3630267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939B1A-C998-4BBC-9F77-64432A11EF7A}"/>
              </a:ext>
            </a:extLst>
          </p:cNvPr>
          <p:cNvSpPr>
            <a:spLocks noGrp="1"/>
          </p:cNvSpPr>
          <p:nvPr>
            <p:ph type="title"/>
          </p:nvPr>
        </p:nvSpPr>
        <p:spPr>
          <a:xfrm>
            <a:off x="839788" y="365125"/>
            <a:ext cx="10515600" cy="1325563"/>
          </a:xfrm>
        </p:spPr>
        <p:txBody>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EAE28A6B-2545-487C-8933-D495383659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544302C4-B7D2-425B-BCFB-3C39C113D9B4}"/>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a:extLst>
              <a:ext uri="{FF2B5EF4-FFF2-40B4-BE49-F238E27FC236}">
                <a16:creationId xmlns:a16="http://schemas.microsoft.com/office/drawing/2014/main" id="{DC83A328-F03A-4CE6-955C-3807A35837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D0D98C69-0E8C-4A10-8551-315E003D18E6}"/>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a:extLst>
              <a:ext uri="{FF2B5EF4-FFF2-40B4-BE49-F238E27FC236}">
                <a16:creationId xmlns:a16="http://schemas.microsoft.com/office/drawing/2014/main" id="{32EC949B-EA55-48A7-A41C-6C6FDAA36E0B}"/>
              </a:ext>
            </a:extLst>
          </p:cNvPr>
          <p:cNvSpPr>
            <a:spLocks noGrp="1"/>
          </p:cNvSpPr>
          <p:nvPr>
            <p:ph type="dt" sz="half" idx="10"/>
          </p:nvPr>
        </p:nvSpPr>
        <p:spPr/>
        <p:txBody>
          <a:bodyPr/>
          <a:lstStyle/>
          <a:p>
            <a:fld id="{13216213-95AD-4788-B29D-1CCB176C40C4}" type="datetimeFigureOut">
              <a:rPr lang="en-US" smtClean="0"/>
              <a:t>4/26/2022</a:t>
            </a:fld>
            <a:endParaRPr lang="en-US"/>
          </a:p>
        </p:txBody>
      </p:sp>
      <p:sp>
        <p:nvSpPr>
          <p:cNvPr id="8" name="Alt Bilgi Yer Tutucusu 7">
            <a:extLst>
              <a:ext uri="{FF2B5EF4-FFF2-40B4-BE49-F238E27FC236}">
                <a16:creationId xmlns:a16="http://schemas.microsoft.com/office/drawing/2014/main" id="{427E1E18-BB65-4884-BF1B-F046364E125C}"/>
              </a:ext>
            </a:extLst>
          </p:cNvPr>
          <p:cNvSpPr>
            <a:spLocks noGrp="1"/>
          </p:cNvSpPr>
          <p:nvPr>
            <p:ph type="ftr" sz="quarter" idx="11"/>
          </p:nvPr>
        </p:nvSpPr>
        <p:spPr/>
        <p:txBody>
          <a:bodyPr/>
          <a:lstStyle/>
          <a:p>
            <a:endParaRPr lang="en-US"/>
          </a:p>
        </p:txBody>
      </p:sp>
      <p:sp>
        <p:nvSpPr>
          <p:cNvPr id="9" name="Slayt Numarası Yer Tutucusu 8">
            <a:extLst>
              <a:ext uri="{FF2B5EF4-FFF2-40B4-BE49-F238E27FC236}">
                <a16:creationId xmlns:a16="http://schemas.microsoft.com/office/drawing/2014/main" id="{72FC392D-EE86-4FD0-9B83-BCAFA9AAF12A}"/>
              </a:ext>
            </a:extLst>
          </p:cNvPr>
          <p:cNvSpPr>
            <a:spLocks noGrp="1"/>
          </p:cNvSpPr>
          <p:nvPr>
            <p:ph type="sldNum" sz="quarter" idx="12"/>
          </p:nvPr>
        </p:nvSpPr>
        <p:spPr/>
        <p:txBody>
          <a:bodyPr/>
          <a:lstStyle/>
          <a:p>
            <a:fld id="{E42CA778-852C-4C6B-B1EE-42FF305D93A2}" type="slidenum">
              <a:rPr lang="en-US" smtClean="0"/>
              <a:t>‹#›</a:t>
            </a:fld>
            <a:endParaRPr lang="en-US"/>
          </a:p>
        </p:txBody>
      </p:sp>
    </p:spTree>
    <p:extLst>
      <p:ext uri="{BB962C8B-B14F-4D97-AF65-F5344CB8AC3E}">
        <p14:creationId xmlns:p14="http://schemas.microsoft.com/office/powerpoint/2010/main" val="2385159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B2A674-CE4E-46B8-9649-BE259BB078EC}"/>
              </a:ext>
            </a:extLst>
          </p:cNvPr>
          <p:cNvSpPr>
            <a:spLocks noGrp="1"/>
          </p:cNvSpPr>
          <p:nvPr>
            <p:ph type="title"/>
          </p:nvPr>
        </p:nvSpPr>
        <p:spPr/>
        <p:txBody>
          <a:bodyPr/>
          <a:lstStyle/>
          <a:p>
            <a:r>
              <a:rPr lang="tr-TR"/>
              <a:t>Asıl başlık stilini düzenlemek için tıklayın</a:t>
            </a:r>
            <a:endParaRPr lang="en-US"/>
          </a:p>
        </p:txBody>
      </p:sp>
      <p:sp>
        <p:nvSpPr>
          <p:cNvPr id="3" name="Veri Yer Tutucusu 2">
            <a:extLst>
              <a:ext uri="{FF2B5EF4-FFF2-40B4-BE49-F238E27FC236}">
                <a16:creationId xmlns:a16="http://schemas.microsoft.com/office/drawing/2014/main" id="{AA9486C7-C0B3-4EE7-AD62-C24A05C9332C}"/>
              </a:ext>
            </a:extLst>
          </p:cNvPr>
          <p:cNvSpPr>
            <a:spLocks noGrp="1"/>
          </p:cNvSpPr>
          <p:nvPr>
            <p:ph type="dt" sz="half" idx="10"/>
          </p:nvPr>
        </p:nvSpPr>
        <p:spPr/>
        <p:txBody>
          <a:bodyPr/>
          <a:lstStyle/>
          <a:p>
            <a:fld id="{13216213-95AD-4788-B29D-1CCB176C40C4}" type="datetimeFigureOut">
              <a:rPr lang="en-US" smtClean="0"/>
              <a:t>4/26/2022</a:t>
            </a:fld>
            <a:endParaRPr lang="en-US"/>
          </a:p>
        </p:txBody>
      </p:sp>
      <p:sp>
        <p:nvSpPr>
          <p:cNvPr id="4" name="Alt Bilgi Yer Tutucusu 3">
            <a:extLst>
              <a:ext uri="{FF2B5EF4-FFF2-40B4-BE49-F238E27FC236}">
                <a16:creationId xmlns:a16="http://schemas.microsoft.com/office/drawing/2014/main" id="{FE5C57FE-B521-41FC-BD76-FAC7A14787AE}"/>
              </a:ext>
            </a:extLst>
          </p:cNvPr>
          <p:cNvSpPr>
            <a:spLocks noGrp="1"/>
          </p:cNvSpPr>
          <p:nvPr>
            <p:ph type="ftr" sz="quarter" idx="11"/>
          </p:nvPr>
        </p:nvSpPr>
        <p:spPr/>
        <p:txBody>
          <a:bodyPr/>
          <a:lstStyle/>
          <a:p>
            <a:endParaRPr lang="en-US"/>
          </a:p>
        </p:txBody>
      </p:sp>
      <p:sp>
        <p:nvSpPr>
          <p:cNvPr id="5" name="Slayt Numarası Yer Tutucusu 4">
            <a:extLst>
              <a:ext uri="{FF2B5EF4-FFF2-40B4-BE49-F238E27FC236}">
                <a16:creationId xmlns:a16="http://schemas.microsoft.com/office/drawing/2014/main" id="{667DB952-ECEC-428E-AA19-B8C89603842F}"/>
              </a:ext>
            </a:extLst>
          </p:cNvPr>
          <p:cNvSpPr>
            <a:spLocks noGrp="1"/>
          </p:cNvSpPr>
          <p:nvPr>
            <p:ph type="sldNum" sz="quarter" idx="12"/>
          </p:nvPr>
        </p:nvSpPr>
        <p:spPr/>
        <p:txBody>
          <a:bodyPr/>
          <a:lstStyle/>
          <a:p>
            <a:fld id="{E42CA778-852C-4C6B-B1EE-42FF305D93A2}" type="slidenum">
              <a:rPr lang="en-US" smtClean="0"/>
              <a:t>‹#›</a:t>
            </a:fld>
            <a:endParaRPr lang="en-US"/>
          </a:p>
        </p:txBody>
      </p:sp>
    </p:spTree>
    <p:extLst>
      <p:ext uri="{BB962C8B-B14F-4D97-AF65-F5344CB8AC3E}">
        <p14:creationId xmlns:p14="http://schemas.microsoft.com/office/powerpoint/2010/main" val="386555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435D1E4D-95B9-477A-B516-40A0034766E3}"/>
              </a:ext>
            </a:extLst>
          </p:cNvPr>
          <p:cNvSpPr>
            <a:spLocks noGrp="1"/>
          </p:cNvSpPr>
          <p:nvPr>
            <p:ph type="dt" sz="half" idx="10"/>
          </p:nvPr>
        </p:nvSpPr>
        <p:spPr/>
        <p:txBody>
          <a:bodyPr/>
          <a:lstStyle/>
          <a:p>
            <a:fld id="{13216213-95AD-4788-B29D-1CCB176C40C4}" type="datetimeFigureOut">
              <a:rPr lang="en-US" smtClean="0"/>
              <a:t>4/26/2022</a:t>
            </a:fld>
            <a:endParaRPr lang="en-US"/>
          </a:p>
        </p:txBody>
      </p:sp>
      <p:sp>
        <p:nvSpPr>
          <p:cNvPr id="3" name="Alt Bilgi Yer Tutucusu 2">
            <a:extLst>
              <a:ext uri="{FF2B5EF4-FFF2-40B4-BE49-F238E27FC236}">
                <a16:creationId xmlns:a16="http://schemas.microsoft.com/office/drawing/2014/main" id="{E44B234B-43E1-4E85-B84B-F4B50F650D1D}"/>
              </a:ext>
            </a:extLst>
          </p:cNvPr>
          <p:cNvSpPr>
            <a:spLocks noGrp="1"/>
          </p:cNvSpPr>
          <p:nvPr>
            <p:ph type="ftr" sz="quarter" idx="11"/>
          </p:nvPr>
        </p:nvSpPr>
        <p:spPr/>
        <p:txBody>
          <a:bodyPr/>
          <a:lstStyle/>
          <a:p>
            <a:endParaRPr lang="en-US"/>
          </a:p>
        </p:txBody>
      </p:sp>
      <p:sp>
        <p:nvSpPr>
          <p:cNvPr id="4" name="Slayt Numarası Yer Tutucusu 3">
            <a:extLst>
              <a:ext uri="{FF2B5EF4-FFF2-40B4-BE49-F238E27FC236}">
                <a16:creationId xmlns:a16="http://schemas.microsoft.com/office/drawing/2014/main" id="{AA34ECF2-D42F-4406-9CCF-3090EE85970D}"/>
              </a:ext>
            </a:extLst>
          </p:cNvPr>
          <p:cNvSpPr>
            <a:spLocks noGrp="1"/>
          </p:cNvSpPr>
          <p:nvPr>
            <p:ph type="sldNum" sz="quarter" idx="12"/>
          </p:nvPr>
        </p:nvSpPr>
        <p:spPr/>
        <p:txBody>
          <a:bodyPr/>
          <a:lstStyle/>
          <a:p>
            <a:fld id="{E42CA778-852C-4C6B-B1EE-42FF305D93A2}" type="slidenum">
              <a:rPr lang="en-US" smtClean="0"/>
              <a:t>‹#›</a:t>
            </a:fld>
            <a:endParaRPr lang="en-US"/>
          </a:p>
        </p:txBody>
      </p:sp>
    </p:spTree>
    <p:extLst>
      <p:ext uri="{BB962C8B-B14F-4D97-AF65-F5344CB8AC3E}">
        <p14:creationId xmlns:p14="http://schemas.microsoft.com/office/powerpoint/2010/main" val="3740693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1688D8-3C82-4C62-AEB9-93399847130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F6D5CDEF-C54B-4C0C-A598-9E78475133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a:extLst>
              <a:ext uri="{FF2B5EF4-FFF2-40B4-BE49-F238E27FC236}">
                <a16:creationId xmlns:a16="http://schemas.microsoft.com/office/drawing/2014/main" id="{001F2847-35DD-4E51-B830-42309D642B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4EBDCDE4-A944-467D-B247-9DCA63CA97DC}"/>
              </a:ext>
            </a:extLst>
          </p:cNvPr>
          <p:cNvSpPr>
            <a:spLocks noGrp="1"/>
          </p:cNvSpPr>
          <p:nvPr>
            <p:ph type="dt" sz="half" idx="10"/>
          </p:nvPr>
        </p:nvSpPr>
        <p:spPr/>
        <p:txBody>
          <a:bodyPr/>
          <a:lstStyle/>
          <a:p>
            <a:fld id="{13216213-95AD-4788-B29D-1CCB176C40C4}" type="datetimeFigureOut">
              <a:rPr lang="en-US" smtClean="0"/>
              <a:t>4/26/2022</a:t>
            </a:fld>
            <a:endParaRPr lang="en-US"/>
          </a:p>
        </p:txBody>
      </p:sp>
      <p:sp>
        <p:nvSpPr>
          <p:cNvPr id="6" name="Alt Bilgi Yer Tutucusu 5">
            <a:extLst>
              <a:ext uri="{FF2B5EF4-FFF2-40B4-BE49-F238E27FC236}">
                <a16:creationId xmlns:a16="http://schemas.microsoft.com/office/drawing/2014/main" id="{44F998CF-1865-43F4-B945-8F2721CAA1DB}"/>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F41D7EF9-429C-418E-B3C5-0CEFBBD26AAC}"/>
              </a:ext>
            </a:extLst>
          </p:cNvPr>
          <p:cNvSpPr>
            <a:spLocks noGrp="1"/>
          </p:cNvSpPr>
          <p:nvPr>
            <p:ph type="sldNum" sz="quarter" idx="12"/>
          </p:nvPr>
        </p:nvSpPr>
        <p:spPr/>
        <p:txBody>
          <a:bodyPr/>
          <a:lstStyle/>
          <a:p>
            <a:fld id="{E42CA778-852C-4C6B-B1EE-42FF305D93A2}" type="slidenum">
              <a:rPr lang="en-US" smtClean="0"/>
              <a:t>‹#›</a:t>
            </a:fld>
            <a:endParaRPr lang="en-US"/>
          </a:p>
        </p:txBody>
      </p:sp>
    </p:spTree>
    <p:extLst>
      <p:ext uri="{BB962C8B-B14F-4D97-AF65-F5344CB8AC3E}">
        <p14:creationId xmlns:p14="http://schemas.microsoft.com/office/powerpoint/2010/main" val="2010229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5518F7-619B-4666-8F8A-586CAFCAD92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Resim Yer Tutucusu 2">
            <a:extLst>
              <a:ext uri="{FF2B5EF4-FFF2-40B4-BE49-F238E27FC236}">
                <a16:creationId xmlns:a16="http://schemas.microsoft.com/office/drawing/2014/main" id="{EDAE94DE-C71D-405C-9426-2D8651C4B9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a:extLst>
              <a:ext uri="{FF2B5EF4-FFF2-40B4-BE49-F238E27FC236}">
                <a16:creationId xmlns:a16="http://schemas.microsoft.com/office/drawing/2014/main" id="{DF2D25F9-A416-42B5-949F-FD96DE43A6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745F2F61-7AA4-4E9A-B65A-8A1FEA374FBE}"/>
              </a:ext>
            </a:extLst>
          </p:cNvPr>
          <p:cNvSpPr>
            <a:spLocks noGrp="1"/>
          </p:cNvSpPr>
          <p:nvPr>
            <p:ph type="dt" sz="half" idx="10"/>
          </p:nvPr>
        </p:nvSpPr>
        <p:spPr/>
        <p:txBody>
          <a:bodyPr/>
          <a:lstStyle/>
          <a:p>
            <a:fld id="{13216213-95AD-4788-B29D-1CCB176C40C4}" type="datetimeFigureOut">
              <a:rPr lang="en-US" smtClean="0"/>
              <a:t>4/26/2022</a:t>
            </a:fld>
            <a:endParaRPr lang="en-US"/>
          </a:p>
        </p:txBody>
      </p:sp>
      <p:sp>
        <p:nvSpPr>
          <p:cNvPr id="6" name="Alt Bilgi Yer Tutucusu 5">
            <a:extLst>
              <a:ext uri="{FF2B5EF4-FFF2-40B4-BE49-F238E27FC236}">
                <a16:creationId xmlns:a16="http://schemas.microsoft.com/office/drawing/2014/main" id="{AA8862EF-3F53-4A77-8FC8-D3D7DA6E158D}"/>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91F3DAF6-C375-42A7-AD03-8290389E1D00}"/>
              </a:ext>
            </a:extLst>
          </p:cNvPr>
          <p:cNvSpPr>
            <a:spLocks noGrp="1"/>
          </p:cNvSpPr>
          <p:nvPr>
            <p:ph type="sldNum" sz="quarter" idx="12"/>
          </p:nvPr>
        </p:nvSpPr>
        <p:spPr/>
        <p:txBody>
          <a:bodyPr/>
          <a:lstStyle/>
          <a:p>
            <a:fld id="{E42CA778-852C-4C6B-B1EE-42FF305D93A2}" type="slidenum">
              <a:rPr lang="en-US" smtClean="0"/>
              <a:t>‹#›</a:t>
            </a:fld>
            <a:endParaRPr lang="en-US"/>
          </a:p>
        </p:txBody>
      </p:sp>
    </p:spTree>
    <p:extLst>
      <p:ext uri="{BB962C8B-B14F-4D97-AF65-F5344CB8AC3E}">
        <p14:creationId xmlns:p14="http://schemas.microsoft.com/office/powerpoint/2010/main" val="1453606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956C594C-7A39-4A37-AB0A-606A2FD2B1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E281C918-F46D-4AB4-8B66-B929E40176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25460A8F-52F0-4BAD-93EB-405A451095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216213-95AD-4788-B29D-1CCB176C40C4}" type="datetimeFigureOut">
              <a:rPr lang="en-US" smtClean="0"/>
              <a:t>4/26/2022</a:t>
            </a:fld>
            <a:endParaRPr lang="en-US"/>
          </a:p>
        </p:txBody>
      </p:sp>
      <p:sp>
        <p:nvSpPr>
          <p:cNvPr id="5" name="Alt Bilgi Yer Tutucusu 4">
            <a:extLst>
              <a:ext uri="{FF2B5EF4-FFF2-40B4-BE49-F238E27FC236}">
                <a16:creationId xmlns:a16="http://schemas.microsoft.com/office/drawing/2014/main" id="{5F87BCDC-7050-4245-AE31-363488D90E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a:extLst>
              <a:ext uri="{FF2B5EF4-FFF2-40B4-BE49-F238E27FC236}">
                <a16:creationId xmlns:a16="http://schemas.microsoft.com/office/drawing/2014/main" id="{3F785F4C-1FB0-48BB-AE7B-B27AAE6F75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CA778-852C-4C6B-B1EE-42FF305D93A2}" type="slidenum">
              <a:rPr lang="en-US" smtClean="0"/>
              <a:t>‹#›</a:t>
            </a:fld>
            <a:endParaRPr lang="en-US"/>
          </a:p>
        </p:txBody>
      </p:sp>
    </p:spTree>
    <p:extLst>
      <p:ext uri="{BB962C8B-B14F-4D97-AF65-F5344CB8AC3E}">
        <p14:creationId xmlns:p14="http://schemas.microsoft.com/office/powerpoint/2010/main" val="2202746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19.png"/><Relationship Id="rId21" Type="http://schemas.openxmlformats.org/officeDocument/2006/relationships/image" Target="../media/image10.png"/><Relationship Id="rId34" Type="http://schemas.openxmlformats.org/officeDocument/2006/relationships/customXml" Target="../ink/ink17.xml"/><Relationship Id="rId42" Type="http://schemas.openxmlformats.org/officeDocument/2006/relationships/customXml" Target="../ink/ink21.xml"/><Relationship Id="rId47" Type="http://schemas.openxmlformats.org/officeDocument/2006/relationships/image" Target="../media/image23.png"/><Relationship Id="rId50" Type="http://schemas.openxmlformats.org/officeDocument/2006/relationships/customXml" Target="../ink/ink25.xml"/><Relationship Id="rId55" Type="http://schemas.openxmlformats.org/officeDocument/2006/relationships/image" Target="../media/image27.png"/><Relationship Id="rId7" Type="http://schemas.openxmlformats.org/officeDocument/2006/relationships/image" Target="../media/image3.png"/><Relationship Id="rId2" Type="http://schemas.openxmlformats.org/officeDocument/2006/relationships/customXml" Target="../ink/ink1.xml"/><Relationship Id="rId16" Type="http://schemas.openxmlformats.org/officeDocument/2006/relationships/customXml" Target="../ink/ink8.xml"/><Relationship Id="rId29" Type="http://schemas.openxmlformats.org/officeDocument/2006/relationships/image" Target="../media/image14.png"/><Relationship Id="rId11" Type="http://schemas.openxmlformats.org/officeDocument/2006/relationships/image" Target="../media/image5.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18.png"/><Relationship Id="rId40" Type="http://schemas.openxmlformats.org/officeDocument/2006/relationships/customXml" Target="../ink/ink20.xml"/><Relationship Id="rId45" Type="http://schemas.openxmlformats.org/officeDocument/2006/relationships/image" Target="../media/image22.png"/><Relationship Id="rId53" Type="http://schemas.openxmlformats.org/officeDocument/2006/relationships/image" Target="../media/image26.png"/><Relationship Id="rId5" Type="http://schemas.openxmlformats.org/officeDocument/2006/relationships/image" Target="../media/image2.png"/><Relationship Id="rId10" Type="http://schemas.openxmlformats.org/officeDocument/2006/relationships/customXml" Target="../ink/ink5.xml"/><Relationship Id="rId19" Type="http://schemas.openxmlformats.org/officeDocument/2006/relationships/image" Target="../media/image9.png"/><Relationship Id="rId31" Type="http://schemas.openxmlformats.org/officeDocument/2006/relationships/image" Target="../media/image15.png"/><Relationship Id="rId44" Type="http://schemas.openxmlformats.org/officeDocument/2006/relationships/customXml" Target="../ink/ink22.xml"/><Relationship Id="rId52" Type="http://schemas.openxmlformats.org/officeDocument/2006/relationships/customXml" Target="../ink/ink26.xml"/><Relationship Id="rId4" Type="http://schemas.openxmlformats.org/officeDocument/2006/relationships/customXml" Target="../ink/ink2.xml"/><Relationship Id="rId9" Type="http://schemas.openxmlformats.org/officeDocument/2006/relationships/image" Target="../media/image4.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3.png"/><Relationship Id="rId30" Type="http://schemas.openxmlformats.org/officeDocument/2006/relationships/customXml" Target="../ink/ink15.xml"/><Relationship Id="rId35" Type="http://schemas.openxmlformats.org/officeDocument/2006/relationships/image" Target="../media/image17.png"/><Relationship Id="rId43" Type="http://schemas.openxmlformats.org/officeDocument/2006/relationships/image" Target="../media/image21.png"/><Relationship Id="rId48" Type="http://schemas.openxmlformats.org/officeDocument/2006/relationships/customXml" Target="../ink/ink24.xml"/><Relationship Id="rId8" Type="http://schemas.openxmlformats.org/officeDocument/2006/relationships/customXml" Target="../ink/ink4.xml"/><Relationship Id="rId51" Type="http://schemas.openxmlformats.org/officeDocument/2006/relationships/image" Target="../media/image25.png"/><Relationship Id="rId3" Type="http://schemas.openxmlformats.org/officeDocument/2006/relationships/image" Target="../media/image1.png"/><Relationship Id="rId12" Type="http://schemas.openxmlformats.org/officeDocument/2006/relationships/customXml" Target="../ink/ink6.xml"/><Relationship Id="rId17" Type="http://schemas.openxmlformats.org/officeDocument/2006/relationships/image" Target="../media/image8.png"/><Relationship Id="rId25" Type="http://schemas.openxmlformats.org/officeDocument/2006/relationships/image" Target="../media/image12.png"/><Relationship Id="rId33" Type="http://schemas.openxmlformats.org/officeDocument/2006/relationships/image" Target="../media/image16.png"/><Relationship Id="rId38" Type="http://schemas.openxmlformats.org/officeDocument/2006/relationships/customXml" Target="../ink/ink19.xml"/><Relationship Id="rId46" Type="http://schemas.openxmlformats.org/officeDocument/2006/relationships/customXml" Target="../ink/ink23.xml"/><Relationship Id="rId20" Type="http://schemas.openxmlformats.org/officeDocument/2006/relationships/customXml" Target="../ink/ink10.xml"/><Relationship Id="rId41" Type="http://schemas.openxmlformats.org/officeDocument/2006/relationships/image" Target="../media/image20.png"/><Relationship Id="rId54" Type="http://schemas.openxmlformats.org/officeDocument/2006/relationships/customXml" Target="../ink/ink27.xml"/><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24.png"/></Relationships>
</file>

<file path=ppt/slides/_rels/slide3.xml.rels><?xml version="1.0" encoding="UTF-8" standalone="yes"?>
<Relationships xmlns="http://schemas.openxmlformats.org/package/2006/relationships"><Relationship Id="rId8" Type="http://schemas.openxmlformats.org/officeDocument/2006/relationships/customXml" Target="../ink/ink31.xml"/><Relationship Id="rId13" Type="http://schemas.openxmlformats.org/officeDocument/2006/relationships/image" Target="../media/image33.png"/><Relationship Id="rId18" Type="http://schemas.openxmlformats.org/officeDocument/2006/relationships/customXml" Target="../ink/ink36.xml"/><Relationship Id="rId3" Type="http://schemas.openxmlformats.org/officeDocument/2006/relationships/image" Target="../media/image28.png"/><Relationship Id="rId7" Type="http://schemas.openxmlformats.org/officeDocument/2006/relationships/image" Target="../media/image30.png"/><Relationship Id="rId12" Type="http://schemas.openxmlformats.org/officeDocument/2006/relationships/customXml" Target="../ink/ink33.xml"/><Relationship Id="rId17" Type="http://schemas.openxmlformats.org/officeDocument/2006/relationships/image" Target="../media/image35.png"/><Relationship Id="rId2" Type="http://schemas.openxmlformats.org/officeDocument/2006/relationships/customXml" Target="../ink/ink28.xml"/><Relationship Id="rId16" Type="http://schemas.openxmlformats.org/officeDocument/2006/relationships/customXml" Target="../ink/ink35.xml"/><Relationship Id="rId1" Type="http://schemas.openxmlformats.org/officeDocument/2006/relationships/slideLayout" Target="../slideLayouts/slideLayout2.xml"/><Relationship Id="rId6" Type="http://schemas.openxmlformats.org/officeDocument/2006/relationships/customXml" Target="../ink/ink30.xml"/><Relationship Id="rId11" Type="http://schemas.openxmlformats.org/officeDocument/2006/relationships/image" Target="../media/image32.png"/><Relationship Id="rId5" Type="http://schemas.openxmlformats.org/officeDocument/2006/relationships/image" Target="../media/image29.png"/><Relationship Id="rId15" Type="http://schemas.openxmlformats.org/officeDocument/2006/relationships/image" Target="../media/image34.png"/><Relationship Id="rId10" Type="http://schemas.openxmlformats.org/officeDocument/2006/relationships/customXml" Target="../ink/ink32.xml"/><Relationship Id="rId19" Type="http://schemas.openxmlformats.org/officeDocument/2006/relationships/image" Target="../media/image36.png"/><Relationship Id="rId4" Type="http://schemas.openxmlformats.org/officeDocument/2006/relationships/customXml" Target="../ink/ink29.xml"/><Relationship Id="rId9" Type="http://schemas.openxmlformats.org/officeDocument/2006/relationships/image" Target="../media/image31.png"/><Relationship Id="rId14" Type="http://schemas.openxmlformats.org/officeDocument/2006/relationships/customXml" Target="../ink/ink34.xml"/></Relationships>
</file>

<file path=ppt/slides/_rels/slide4.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customXml" Target="../ink/ink44.xml"/><Relationship Id="rId3" Type="http://schemas.openxmlformats.org/officeDocument/2006/relationships/image" Target="../media/image28.png"/><Relationship Id="rId7" Type="http://schemas.openxmlformats.org/officeDocument/2006/relationships/customXml" Target="../ink/ink41.xml"/><Relationship Id="rId12" Type="http://schemas.openxmlformats.org/officeDocument/2006/relationships/image" Target="../media/image39.png"/><Relationship Id="rId2" Type="http://schemas.openxmlformats.org/officeDocument/2006/relationships/customXml" Target="../ink/ink37.xml"/><Relationship Id="rId1" Type="http://schemas.openxmlformats.org/officeDocument/2006/relationships/slideLayout" Target="../slideLayouts/slideLayout2.xml"/><Relationship Id="rId6" Type="http://schemas.openxmlformats.org/officeDocument/2006/relationships/customXml" Target="../ink/ink40.xml"/><Relationship Id="rId11" Type="http://schemas.openxmlformats.org/officeDocument/2006/relationships/customXml" Target="../ink/ink43.xml"/><Relationship Id="rId5" Type="http://schemas.openxmlformats.org/officeDocument/2006/relationships/customXml" Target="../ink/ink39.xml"/><Relationship Id="rId10" Type="http://schemas.openxmlformats.org/officeDocument/2006/relationships/image" Target="../media/image38.png"/><Relationship Id="rId4" Type="http://schemas.openxmlformats.org/officeDocument/2006/relationships/customXml" Target="../ink/ink38.xml"/><Relationship Id="rId9" Type="http://schemas.openxmlformats.org/officeDocument/2006/relationships/customXml" Target="../ink/ink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D1160E-2610-4053-9023-D0550B0A7D09}"/>
              </a:ext>
            </a:extLst>
          </p:cNvPr>
          <p:cNvSpPr>
            <a:spLocks noGrp="1"/>
          </p:cNvSpPr>
          <p:nvPr>
            <p:ph type="ctrTitle"/>
          </p:nvPr>
        </p:nvSpPr>
        <p:spPr/>
        <p:txBody>
          <a:bodyPr/>
          <a:lstStyle/>
          <a:p>
            <a:r>
              <a:rPr lang="tr-TR" dirty="0"/>
              <a:t>Q2</a:t>
            </a:r>
            <a:endParaRPr lang="en-US" dirty="0"/>
          </a:p>
        </p:txBody>
      </p:sp>
    </p:spTree>
    <p:extLst>
      <p:ext uri="{BB962C8B-B14F-4D97-AF65-F5344CB8AC3E}">
        <p14:creationId xmlns:p14="http://schemas.microsoft.com/office/powerpoint/2010/main" val="2033940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5CF48E5-BF2F-4024-B3FE-DFFE5DDB0C1C}"/>
              </a:ext>
            </a:extLst>
          </p:cNvPr>
          <p:cNvSpPr>
            <a:spLocks noGrp="1"/>
          </p:cNvSpPr>
          <p:nvPr>
            <p:ph idx="1"/>
          </p:nvPr>
        </p:nvSpPr>
        <p:spPr>
          <a:xfrm>
            <a:off x="726440" y="260985"/>
            <a:ext cx="10515600" cy="1872615"/>
          </a:xfrm>
        </p:spPr>
        <p:txBody>
          <a:bodyPr>
            <a:normAutofit/>
          </a:bodyPr>
          <a:lstStyle/>
          <a:p>
            <a:r>
              <a:rPr lang="en-US" sz="1200" b="0" dirty="0">
                <a:solidFill>
                  <a:srgbClr val="000000"/>
                </a:solidFill>
                <a:effectLst/>
                <a:latin typeface="Consolas" panose="020B0609020204030204" pitchFamily="49" charset="0"/>
              </a:rPr>
              <a:t>finish {</a:t>
            </a:r>
          </a:p>
          <a:p>
            <a:r>
              <a:rPr lang="en-US" sz="1200" b="0" dirty="0">
                <a:solidFill>
                  <a:srgbClr val="000000"/>
                </a:solidFill>
                <a:effectLst/>
                <a:latin typeface="Consolas" panose="020B0609020204030204" pitchFamily="49" charset="0"/>
              </a:rPr>
              <a:t>   future A = future { S1; </a:t>
            </a:r>
            <a:r>
              <a:rPr lang="en-US" sz="1200" b="0" dirty="0">
                <a:solidFill>
                  <a:srgbClr val="0000FF"/>
                </a:solidFill>
                <a:effectLst/>
                <a:latin typeface="Consolas" panose="020B0609020204030204" pitchFamily="49" charset="0"/>
              </a:rPr>
              <a:t>return</a:t>
            </a:r>
            <a:r>
              <a:rPr lang="en-US" sz="1200" b="0" dirty="0">
                <a:solidFill>
                  <a:srgbClr val="000000"/>
                </a:solidFill>
                <a:effectLst/>
                <a:latin typeface="Consolas" panose="020B0609020204030204" pitchFamily="49" charset="0"/>
              </a:rPr>
              <a:t> </a:t>
            </a:r>
            <a:r>
              <a:rPr lang="en-US" sz="1200" b="0" dirty="0">
                <a:solidFill>
                  <a:srgbClr val="098658"/>
                </a:solidFill>
                <a:effectLst/>
                <a:latin typeface="Consolas" panose="020B0609020204030204" pitchFamily="49" charset="0"/>
              </a:rPr>
              <a:t>1</a:t>
            </a:r>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future B = future { S2; </a:t>
            </a:r>
            <a:r>
              <a:rPr lang="en-US" sz="1200" b="0" dirty="0">
                <a:solidFill>
                  <a:srgbClr val="0000FF"/>
                </a:solidFill>
                <a:effectLst/>
                <a:latin typeface="Consolas" panose="020B0609020204030204" pitchFamily="49" charset="0"/>
              </a:rPr>
              <a:t>int</a:t>
            </a:r>
            <a:r>
              <a:rPr lang="en-US" sz="1200" b="0" dirty="0">
                <a:solidFill>
                  <a:srgbClr val="000000"/>
                </a:solidFill>
                <a:effectLst/>
                <a:latin typeface="Consolas" panose="020B0609020204030204" pitchFamily="49" charset="0"/>
              </a:rPr>
              <a:t> a = </a:t>
            </a:r>
            <a:r>
              <a:rPr lang="en-US" sz="1200" b="0" dirty="0" err="1">
                <a:solidFill>
                  <a:srgbClr val="000000"/>
                </a:solidFill>
                <a:effectLst/>
                <a:latin typeface="Consolas" panose="020B0609020204030204" pitchFamily="49" charset="0"/>
              </a:rPr>
              <a:t>A.get</a:t>
            </a:r>
            <a:r>
              <a:rPr lang="en-US" sz="1200" b="0" dirty="0">
                <a:solidFill>
                  <a:srgbClr val="000000"/>
                </a:solidFill>
                <a:effectLst/>
                <a:latin typeface="Consolas" panose="020B0609020204030204" pitchFamily="49" charset="0"/>
              </a:rPr>
              <a:t>(); S3; </a:t>
            </a:r>
            <a:r>
              <a:rPr lang="en-US" sz="1200" b="0" dirty="0">
                <a:solidFill>
                  <a:srgbClr val="0000FF"/>
                </a:solidFill>
                <a:effectLst/>
                <a:latin typeface="Consolas" panose="020B0609020204030204" pitchFamily="49" charset="0"/>
              </a:rPr>
              <a:t>return</a:t>
            </a:r>
            <a:r>
              <a:rPr lang="en-US" sz="1200" b="0" dirty="0">
                <a:solidFill>
                  <a:srgbClr val="000000"/>
                </a:solidFill>
                <a:effectLst/>
                <a:latin typeface="Consolas" panose="020B0609020204030204" pitchFamily="49" charset="0"/>
              </a:rPr>
              <a:t> </a:t>
            </a:r>
            <a:r>
              <a:rPr lang="en-US" sz="1200" b="0" dirty="0">
                <a:solidFill>
                  <a:srgbClr val="098658"/>
                </a:solidFill>
                <a:effectLst/>
                <a:latin typeface="Consolas" panose="020B0609020204030204" pitchFamily="49" charset="0"/>
              </a:rPr>
              <a:t>3</a:t>
            </a:r>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future C = future { </a:t>
            </a:r>
            <a:r>
              <a:rPr lang="en-US" sz="1200" b="0" dirty="0">
                <a:solidFill>
                  <a:srgbClr val="0000FF"/>
                </a:solidFill>
                <a:effectLst/>
                <a:latin typeface="Consolas" panose="020B0609020204030204" pitchFamily="49" charset="0"/>
              </a:rPr>
              <a:t>int</a:t>
            </a:r>
            <a:r>
              <a:rPr lang="en-US" sz="1200" b="0" dirty="0">
                <a:solidFill>
                  <a:srgbClr val="000000"/>
                </a:solidFill>
                <a:effectLst/>
                <a:latin typeface="Consolas" panose="020B0609020204030204" pitchFamily="49" charset="0"/>
              </a:rPr>
              <a:t> a = </a:t>
            </a:r>
            <a:r>
              <a:rPr lang="en-US" sz="1200" b="0" dirty="0" err="1">
                <a:solidFill>
                  <a:srgbClr val="000000"/>
                </a:solidFill>
                <a:effectLst/>
                <a:latin typeface="Consolas" panose="020B0609020204030204" pitchFamily="49" charset="0"/>
              </a:rPr>
              <a:t>A.get</a:t>
            </a:r>
            <a:r>
              <a:rPr lang="en-US" sz="1200" b="0" dirty="0">
                <a:solidFill>
                  <a:srgbClr val="000000"/>
                </a:solidFill>
                <a:effectLst/>
                <a:latin typeface="Consolas" panose="020B0609020204030204" pitchFamily="49" charset="0"/>
              </a:rPr>
              <a:t>(); S4; </a:t>
            </a:r>
            <a:r>
              <a:rPr lang="en-US" sz="1200" b="0" dirty="0">
                <a:solidFill>
                  <a:srgbClr val="0000FF"/>
                </a:solidFill>
                <a:effectLst/>
                <a:latin typeface="Consolas" panose="020B0609020204030204" pitchFamily="49" charset="0"/>
              </a:rPr>
              <a:t>int</a:t>
            </a:r>
            <a:r>
              <a:rPr lang="en-US" sz="1200" b="0" dirty="0">
                <a:solidFill>
                  <a:srgbClr val="000000"/>
                </a:solidFill>
                <a:effectLst/>
                <a:latin typeface="Consolas" panose="020B0609020204030204" pitchFamily="49" charset="0"/>
              </a:rPr>
              <a:t> b = </a:t>
            </a:r>
            <a:r>
              <a:rPr lang="en-US" sz="1200" b="0" dirty="0" err="1">
                <a:solidFill>
                  <a:srgbClr val="000000"/>
                </a:solidFill>
                <a:effectLst/>
                <a:latin typeface="Consolas" panose="020B0609020204030204" pitchFamily="49" charset="0"/>
              </a:rPr>
              <a:t>B.get</a:t>
            </a:r>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S5; </a:t>
            </a:r>
            <a:r>
              <a:rPr lang="en-US" sz="1200" b="0" dirty="0">
                <a:solidFill>
                  <a:srgbClr val="0000FF"/>
                </a:solidFill>
                <a:effectLst/>
                <a:latin typeface="Consolas" panose="020B0609020204030204" pitchFamily="49" charset="0"/>
              </a:rPr>
              <a:t>return</a:t>
            </a:r>
            <a:r>
              <a:rPr lang="en-US" sz="1200" b="0" dirty="0">
                <a:solidFill>
                  <a:srgbClr val="000000"/>
                </a:solidFill>
                <a:effectLst/>
                <a:latin typeface="Consolas" panose="020B0609020204030204" pitchFamily="49" charset="0"/>
              </a:rPr>
              <a:t> </a:t>
            </a:r>
            <a:r>
              <a:rPr lang="en-US" sz="1200" b="0" dirty="0">
                <a:solidFill>
                  <a:srgbClr val="098658"/>
                </a:solidFill>
                <a:effectLst/>
                <a:latin typeface="Consolas" panose="020B0609020204030204" pitchFamily="49" charset="0"/>
              </a:rPr>
              <a:t>5</a:t>
            </a:r>
            <a:r>
              <a:rPr lang="en-US" sz="1200" b="0" dirty="0">
                <a:solidFill>
                  <a:srgbClr val="000000"/>
                </a:solidFill>
                <a:effectLst/>
                <a:latin typeface="Consolas" panose="020B0609020204030204" pitchFamily="49" charset="0"/>
              </a:rPr>
              <a:t>;} ; </a:t>
            </a:r>
          </a:p>
          <a:p>
            <a:r>
              <a:rPr lang="en-US" sz="1200" b="0" dirty="0">
                <a:solidFill>
                  <a:srgbClr val="000000"/>
                </a:solidFill>
                <a:effectLst/>
                <a:latin typeface="Consolas" panose="020B0609020204030204" pitchFamily="49" charset="0"/>
              </a:rPr>
              <a:t>}</a:t>
            </a:r>
          </a:p>
          <a:p>
            <a:pPr marL="0" indent="0">
              <a:buNone/>
            </a:pPr>
            <a:endParaRPr lang="en-US" sz="1200" dirty="0"/>
          </a:p>
        </p:txBody>
      </p:sp>
      <p:sp>
        <p:nvSpPr>
          <p:cNvPr id="4" name="Dikdörtgen 3">
            <a:extLst>
              <a:ext uri="{FF2B5EF4-FFF2-40B4-BE49-F238E27FC236}">
                <a16:creationId xmlns:a16="http://schemas.microsoft.com/office/drawing/2014/main" id="{E9BC88A9-4888-4FFA-9618-8A38F7E02A88}"/>
              </a:ext>
            </a:extLst>
          </p:cNvPr>
          <p:cNvSpPr/>
          <p:nvPr/>
        </p:nvSpPr>
        <p:spPr>
          <a:xfrm>
            <a:off x="3698240" y="2438400"/>
            <a:ext cx="1635760" cy="883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S1</a:t>
            </a:r>
          </a:p>
          <a:p>
            <a:pPr algn="ctr"/>
            <a:r>
              <a:rPr lang="tr-TR" dirty="0"/>
              <a:t>Return 1</a:t>
            </a:r>
            <a:endParaRPr lang="en-US" dirty="0"/>
          </a:p>
        </p:txBody>
      </p:sp>
      <p:sp>
        <p:nvSpPr>
          <p:cNvPr id="5" name="Dikdörtgen 4">
            <a:extLst>
              <a:ext uri="{FF2B5EF4-FFF2-40B4-BE49-F238E27FC236}">
                <a16:creationId xmlns:a16="http://schemas.microsoft.com/office/drawing/2014/main" id="{0A2B23AD-B2CB-4E84-9E15-4EFE9094B424}"/>
              </a:ext>
            </a:extLst>
          </p:cNvPr>
          <p:cNvSpPr/>
          <p:nvPr/>
        </p:nvSpPr>
        <p:spPr>
          <a:xfrm>
            <a:off x="1259840" y="3637280"/>
            <a:ext cx="1635760" cy="2611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S2</a:t>
            </a:r>
          </a:p>
          <a:p>
            <a:pPr algn="ctr"/>
            <a:endParaRPr lang="tr-TR" dirty="0"/>
          </a:p>
          <a:p>
            <a:pPr algn="ctr"/>
            <a:r>
              <a:rPr lang="tr-TR" dirty="0"/>
              <a:t>F(a)</a:t>
            </a:r>
          </a:p>
          <a:p>
            <a:pPr algn="ctr"/>
            <a:endParaRPr lang="tr-TR" dirty="0"/>
          </a:p>
          <a:p>
            <a:pPr algn="ctr"/>
            <a:r>
              <a:rPr lang="tr-TR" dirty="0"/>
              <a:t>S3</a:t>
            </a:r>
          </a:p>
          <a:p>
            <a:pPr algn="ctr"/>
            <a:endParaRPr lang="tr-TR" dirty="0"/>
          </a:p>
          <a:p>
            <a:pPr algn="ctr"/>
            <a:r>
              <a:rPr lang="tr-TR" dirty="0"/>
              <a:t>Return 3</a:t>
            </a:r>
            <a:endParaRPr lang="en-US" dirty="0"/>
          </a:p>
        </p:txBody>
      </p:sp>
      <p:sp>
        <p:nvSpPr>
          <p:cNvPr id="6" name="Dikdörtgen 5">
            <a:extLst>
              <a:ext uri="{FF2B5EF4-FFF2-40B4-BE49-F238E27FC236}">
                <a16:creationId xmlns:a16="http://schemas.microsoft.com/office/drawing/2014/main" id="{95149B7F-42BC-485E-BEF1-403A398150B0}"/>
              </a:ext>
            </a:extLst>
          </p:cNvPr>
          <p:cNvSpPr/>
          <p:nvPr/>
        </p:nvSpPr>
        <p:spPr>
          <a:xfrm>
            <a:off x="5577840" y="3637279"/>
            <a:ext cx="1635760" cy="2959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F(a)</a:t>
            </a:r>
          </a:p>
          <a:p>
            <a:pPr algn="ctr"/>
            <a:endParaRPr lang="tr-TR" dirty="0"/>
          </a:p>
          <a:p>
            <a:pPr algn="ctr"/>
            <a:r>
              <a:rPr lang="tr-TR" dirty="0"/>
              <a:t>s4</a:t>
            </a:r>
          </a:p>
          <a:p>
            <a:pPr algn="ctr"/>
            <a:endParaRPr lang="tr-TR" dirty="0"/>
          </a:p>
          <a:p>
            <a:pPr algn="ctr"/>
            <a:r>
              <a:rPr lang="tr-TR" dirty="0"/>
              <a:t>F(b)</a:t>
            </a:r>
          </a:p>
          <a:p>
            <a:pPr algn="ctr"/>
            <a:endParaRPr lang="tr-TR" dirty="0"/>
          </a:p>
          <a:p>
            <a:pPr algn="ctr"/>
            <a:r>
              <a:rPr lang="tr-TR" dirty="0"/>
              <a:t>s5</a:t>
            </a:r>
          </a:p>
          <a:p>
            <a:pPr algn="ctr"/>
            <a:endParaRPr lang="tr-TR" dirty="0"/>
          </a:p>
          <a:p>
            <a:pPr algn="ctr"/>
            <a:r>
              <a:rPr lang="tr-TR" dirty="0"/>
              <a:t>Return 4</a:t>
            </a:r>
            <a:endParaRPr lang="en-US" dirty="0"/>
          </a:p>
        </p:txBody>
      </p:sp>
      <p:grpSp>
        <p:nvGrpSpPr>
          <p:cNvPr id="10" name="Grup 9">
            <a:extLst>
              <a:ext uri="{FF2B5EF4-FFF2-40B4-BE49-F238E27FC236}">
                <a16:creationId xmlns:a16="http://schemas.microsoft.com/office/drawing/2014/main" id="{5D7A1CAC-B334-49E3-88E4-4A46F8C01BB0}"/>
              </a:ext>
            </a:extLst>
          </p:cNvPr>
          <p:cNvGrpSpPr/>
          <p:nvPr/>
        </p:nvGrpSpPr>
        <p:grpSpPr>
          <a:xfrm>
            <a:off x="4145280" y="2193880"/>
            <a:ext cx="314640" cy="284040"/>
            <a:chOff x="4145280" y="2193880"/>
            <a:chExt cx="314640" cy="284040"/>
          </a:xfrm>
        </p:grpSpPr>
        <mc:AlternateContent xmlns:mc="http://schemas.openxmlformats.org/markup-compatibility/2006">
          <mc:Choice xmlns:p14="http://schemas.microsoft.com/office/powerpoint/2010/main" Requires="p14">
            <p:contentPart p14:bwMode="auto" r:id="rId2">
              <p14:nvContentPartPr>
                <p14:cNvPr id="7" name="Mürekkep 6">
                  <a:extLst>
                    <a:ext uri="{FF2B5EF4-FFF2-40B4-BE49-F238E27FC236}">
                      <a16:creationId xmlns:a16="http://schemas.microsoft.com/office/drawing/2014/main" id="{C9EF0B86-5828-4513-BFBE-3BB266248BA4}"/>
                    </a:ext>
                  </a:extLst>
                </p14:cNvPr>
                <p14:cNvContentPartPr/>
                <p14:nvPr/>
              </p14:nvContentPartPr>
              <p14:xfrm>
                <a:off x="4145280" y="2193880"/>
                <a:ext cx="314640" cy="284040"/>
              </p14:xfrm>
            </p:contentPart>
          </mc:Choice>
          <mc:Fallback>
            <p:pic>
              <p:nvPicPr>
                <p:cNvPr id="7" name="Mürekkep 6">
                  <a:extLst>
                    <a:ext uri="{FF2B5EF4-FFF2-40B4-BE49-F238E27FC236}">
                      <a16:creationId xmlns:a16="http://schemas.microsoft.com/office/drawing/2014/main" id="{C9EF0B86-5828-4513-BFBE-3BB266248BA4}"/>
                    </a:ext>
                  </a:extLst>
                </p:cNvPr>
                <p:cNvPicPr/>
                <p:nvPr/>
              </p:nvPicPr>
              <p:blipFill>
                <a:blip r:embed="rId3"/>
                <a:stretch>
                  <a:fillRect/>
                </a:stretch>
              </p:blipFill>
              <p:spPr>
                <a:xfrm>
                  <a:off x="4136280" y="2184880"/>
                  <a:ext cx="332280" cy="301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Mürekkep 7">
                  <a:extLst>
                    <a:ext uri="{FF2B5EF4-FFF2-40B4-BE49-F238E27FC236}">
                      <a16:creationId xmlns:a16="http://schemas.microsoft.com/office/drawing/2014/main" id="{142FB598-5F0D-4EB2-821C-726F3C3232EB}"/>
                    </a:ext>
                  </a:extLst>
                </p14:cNvPr>
                <p14:cNvContentPartPr/>
                <p14:nvPr/>
              </p14:nvContentPartPr>
              <p14:xfrm>
                <a:off x="4185600" y="2234920"/>
                <a:ext cx="12240" cy="212400"/>
              </p14:xfrm>
            </p:contentPart>
          </mc:Choice>
          <mc:Fallback>
            <p:pic>
              <p:nvPicPr>
                <p:cNvPr id="8" name="Mürekkep 7">
                  <a:extLst>
                    <a:ext uri="{FF2B5EF4-FFF2-40B4-BE49-F238E27FC236}">
                      <a16:creationId xmlns:a16="http://schemas.microsoft.com/office/drawing/2014/main" id="{142FB598-5F0D-4EB2-821C-726F3C3232EB}"/>
                    </a:ext>
                  </a:extLst>
                </p:cNvPr>
                <p:cNvPicPr/>
                <p:nvPr/>
              </p:nvPicPr>
              <p:blipFill>
                <a:blip r:embed="rId5"/>
                <a:stretch>
                  <a:fillRect/>
                </a:stretch>
              </p:blipFill>
              <p:spPr>
                <a:xfrm>
                  <a:off x="4176600" y="2225920"/>
                  <a:ext cx="2988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Mürekkep 8">
                  <a:extLst>
                    <a:ext uri="{FF2B5EF4-FFF2-40B4-BE49-F238E27FC236}">
                      <a16:creationId xmlns:a16="http://schemas.microsoft.com/office/drawing/2014/main" id="{A12DAA4B-3FE8-4C26-B479-237F0425DF93}"/>
                    </a:ext>
                  </a:extLst>
                </p14:cNvPr>
                <p14:cNvContentPartPr/>
                <p14:nvPr/>
              </p14:nvContentPartPr>
              <p14:xfrm>
                <a:off x="4175880" y="2305120"/>
                <a:ext cx="252360" cy="32040"/>
              </p14:xfrm>
            </p:contentPart>
          </mc:Choice>
          <mc:Fallback>
            <p:pic>
              <p:nvPicPr>
                <p:cNvPr id="9" name="Mürekkep 8">
                  <a:extLst>
                    <a:ext uri="{FF2B5EF4-FFF2-40B4-BE49-F238E27FC236}">
                      <a16:creationId xmlns:a16="http://schemas.microsoft.com/office/drawing/2014/main" id="{A12DAA4B-3FE8-4C26-B479-237F0425DF93}"/>
                    </a:ext>
                  </a:extLst>
                </p:cNvPr>
                <p:cNvPicPr/>
                <p:nvPr/>
              </p:nvPicPr>
              <p:blipFill>
                <a:blip r:embed="rId7"/>
                <a:stretch>
                  <a:fillRect/>
                </a:stretch>
              </p:blipFill>
              <p:spPr>
                <a:xfrm>
                  <a:off x="4166880" y="2296480"/>
                  <a:ext cx="270000" cy="49680"/>
                </a:xfrm>
                <a:prstGeom prst="rect">
                  <a:avLst/>
                </a:prstGeom>
              </p:spPr>
            </p:pic>
          </mc:Fallback>
        </mc:AlternateContent>
      </p:grpSp>
      <p:grpSp>
        <p:nvGrpSpPr>
          <p:cNvPr id="14" name="Grup 13">
            <a:extLst>
              <a:ext uri="{FF2B5EF4-FFF2-40B4-BE49-F238E27FC236}">
                <a16:creationId xmlns:a16="http://schemas.microsoft.com/office/drawing/2014/main" id="{B07C0AE2-5C45-49EC-AC7B-E4DC1CB5D468}"/>
              </a:ext>
            </a:extLst>
          </p:cNvPr>
          <p:cNvGrpSpPr/>
          <p:nvPr/>
        </p:nvGrpSpPr>
        <p:grpSpPr>
          <a:xfrm>
            <a:off x="1838760" y="3057880"/>
            <a:ext cx="316080" cy="328680"/>
            <a:chOff x="1838760" y="3057880"/>
            <a:chExt cx="316080" cy="328680"/>
          </a:xfrm>
        </p:grpSpPr>
        <mc:AlternateContent xmlns:mc="http://schemas.openxmlformats.org/markup-compatibility/2006">
          <mc:Choice xmlns:p14="http://schemas.microsoft.com/office/powerpoint/2010/main" Requires="p14">
            <p:contentPart p14:bwMode="auto" r:id="rId8">
              <p14:nvContentPartPr>
                <p14:cNvPr id="11" name="Mürekkep 10">
                  <a:extLst>
                    <a:ext uri="{FF2B5EF4-FFF2-40B4-BE49-F238E27FC236}">
                      <a16:creationId xmlns:a16="http://schemas.microsoft.com/office/drawing/2014/main" id="{81705DE0-60AC-4988-AA44-E84322250135}"/>
                    </a:ext>
                  </a:extLst>
                </p14:cNvPr>
                <p14:cNvContentPartPr/>
                <p14:nvPr/>
              </p14:nvContentPartPr>
              <p14:xfrm>
                <a:off x="1940280" y="3169480"/>
                <a:ext cx="77400" cy="217080"/>
              </p14:xfrm>
            </p:contentPart>
          </mc:Choice>
          <mc:Fallback>
            <p:pic>
              <p:nvPicPr>
                <p:cNvPr id="11" name="Mürekkep 10">
                  <a:extLst>
                    <a:ext uri="{FF2B5EF4-FFF2-40B4-BE49-F238E27FC236}">
                      <a16:creationId xmlns:a16="http://schemas.microsoft.com/office/drawing/2014/main" id="{81705DE0-60AC-4988-AA44-E84322250135}"/>
                    </a:ext>
                  </a:extLst>
                </p:cNvPr>
                <p:cNvPicPr/>
                <p:nvPr/>
              </p:nvPicPr>
              <p:blipFill>
                <a:blip r:embed="rId9"/>
                <a:stretch>
                  <a:fillRect/>
                </a:stretch>
              </p:blipFill>
              <p:spPr>
                <a:xfrm>
                  <a:off x="1931280" y="3160840"/>
                  <a:ext cx="9504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 name="Mürekkep 11">
                  <a:extLst>
                    <a:ext uri="{FF2B5EF4-FFF2-40B4-BE49-F238E27FC236}">
                      <a16:creationId xmlns:a16="http://schemas.microsoft.com/office/drawing/2014/main" id="{2E315B49-EBF7-48B7-9F6E-DAAE1F0FDBAA}"/>
                    </a:ext>
                  </a:extLst>
                </p14:cNvPr>
                <p14:cNvContentPartPr/>
                <p14:nvPr/>
              </p14:nvContentPartPr>
              <p14:xfrm>
                <a:off x="2082480" y="3057880"/>
                <a:ext cx="10800" cy="360"/>
              </p14:xfrm>
            </p:contentPart>
          </mc:Choice>
          <mc:Fallback>
            <p:pic>
              <p:nvPicPr>
                <p:cNvPr id="12" name="Mürekkep 11">
                  <a:extLst>
                    <a:ext uri="{FF2B5EF4-FFF2-40B4-BE49-F238E27FC236}">
                      <a16:creationId xmlns:a16="http://schemas.microsoft.com/office/drawing/2014/main" id="{2E315B49-EBF7-48B7-9F6E-DAAE1F0FDBAA}"/>
                    </a:ext>
                  </a:extLst>
                </p:cNvPr>
                <p:cNvPicPr/>
                <p:nvPr/>
              </p:nvPicPr>
              <p:blipFill>
                <a:blip r:embed="rId11"/>
                <a:stretch>
                  <a:fillRect/>
                </a:stretch>
              </p:blipFill>
              <p:spPr>
                <a:xfrm>
                  <a:off x="2073480" y="3049240"/>
                  <a:ext cx="28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Mürekkep 12">
                  <a:extLst>
                    <a:ext uri="{FF2B5EF4-FFF2-40B4-BE49-F238E27FC236}">
                      <a16:creationId xmlns:a16="http://schemas.microsoft.com/office/drawing/2014/main" id="{EFB941B2-F206-47BB-B275-C24427A2524C}"/>
                    </a:ext>
                  </a:extLst>
                </p14:cNvPr>
                <p14:cNvContentPartPr/>
                <p14:nvPr/>
              </p14:nvContentPartPr>
              <p14:xfrm>
                <a:off x="1838760" y="3065800"/>
                <a:ext cx="316080" cy="298440"/>
              </p14:xfrm>
            </p:contentPart>
          </mc:Choice>
          <mc:Fallback>
            <p:pic>
              <p:nvPicPr>
                <p:cNvPr id="13" name="Mürekkep 12">
                  <a:extLst>
                    <a:ext uri="{FF2B5EF4-FFF2-40B4-BE49-F238E27FC236}">
                      <a16:creationId xmlns:a16="http://schemas.microsoft.com/office/drawing/2014/main" id="{EFB941B2-F206-47BB-B275-C24427A2524C}"/>
                    </a:ext>
                  </a:extLst>
                </p:cNvPr>
                <p:cNvPicPr/>
                <p:nvPr/>
              </p:nvPicPr>
              <p:blipFill>
                <a:blip r:embed="rId13"/>
                <a:stretch>
                  <a:fillRect/>
                </a:stretch>
              </p:blipFill>
              <p:spPr>
                <a:xfrm>
                  <a:off x="1830120" y="3057160"/>
                  <a:ext cx="333720" cy="316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15" name="Mürekkep 14">
                <a:extLst>
                  <a:ext uri="{FF2B5EF4-FFF2-40B4-BE49-F238E27FC236}">
                    <a16:creationId xmlns:a16="http://schemas.microsoft.com/office/drawing/2014/main" id="{D0B81EA2-E988-4444-988D-346C445AABFB}"/>
                  </a:ext>
                </a:extLst>
              </p14:cNvPr>
              <p14:cNvContentPartPr/>
              <p14:nvPr/>
            </p14:nvContentPartPr>
            <p14:xfrm>
              <a:off x="6350640" y="3036640"/>
              <a:ext cx="314640" cy="276120"/>
            </p14:xfrm>
          </p:contentPart>
        </mc:Choice>
        <mc:Fallback>
          <p:pic>
            <p:nvPicPr>
              <p:cNvPr id="15" name="Mürekkep 14">
                <a:extLst>
                  <a:ext uri="{FF2B5EF4-FFF2-40B4-BE49-F238E27FC236}">
                    <a16:creationId xmlns:a16="http://schemas.microsoft.com/office/drawing/2014/main" id="{D0B81EA2-E988-4444-988D-346C445AABFB}"/>
                  </a:ext>
                </a:extLst>
              </p:cNvPr>
              <p:cNvPicPr/>
              <p:nvPr/>
            </p:nvPicPr>
            <p:blipFill>
              <a:blip r:embed="rId15"/>
              <a:stretch>
                <a:fillRect/>
              </a:stretch>
            </p:blipFill>
            <p:spPr>
              <a:xfrm>
                <a:off x="6341640" y="3028000"/>
                <a:ext cx="332280" cy="293760"/>
              </a:xfrm>
              <a:prstGeom prst="rect">
                <a:avLst/>
              </a:prstGeom>
            </p:spPr>
          </p:pic>
        </mc:Fallback>
      </mc:AlternateContent>
      <p:grpSp>
        <p:nvGrpSpPr>
          <p:cNvPr id="18" name="Grup 17">
            <a:extLst>
              <a:ext uri="{FF2B5EF4-FFF2-40B4-BE49-F238E27FC236}">
                <a16:creationId xmlns:a16="http://schemas.microsoft.com/office/drawing/2014/main" id="{C0E640BC-6B05-4E73-B7B4-AC643C08AF69}"/>
              </a:ext>
            </a:extLst>
          </p:cNvPr>
          <p:cNvGrpSpPr/>
          <p:nvPr/>
        </p:nvGrpSpPr>
        <p:grpSpPr>
          <a:xfrm>
            <a:off x="1950720" y="4236520"/>
            <a:ext cx="220320" cy="272520"/>
            <a:chOff x="1950720" y="4236520"/>
            <a:chExt cx="220320" cy="272520"/>
          </a:xfrm>
        </p:grpSpPr>
        <mc:AlternateContent xmlns:mc="http://schemas.openxmlformats.org/markup-compatibility/2006">
          <mc:Choice xmlns:p14="http://schemas.microsoft.com/office/powerpoint/2010/main" Requires="p14">
            <p:contentPart p14:bwMode="auto" r:id="rId16">
              <p14:nvContentPartPr>
                <p14:cNvPr id="16" name="Mürekkep 15">
                  <a:extLst>
                    <a:ext uri="{FF2B5EF4-FFF2-40B4-BE49-F238E27FC236}">
                      <a16:creationId xmlns:a16="http://schemas.microsoft.com/office/drawing/2014/main" id="{CC5E0521-906E-4502-BB6E-D8BEC2BD6E14}"/>
                    </a:ext>
                  </a:extLst>
                </p14:cNvPr>
                <p14:cNvContentPartPr/>
                <p14:nvPr/>
              </p14:nvContentPartPr>
              <p14:xfrm>
                <a:off x="2021640" y="4236520"/>
                <a:ext cx="65520" cy="228600"/>
              </p14:xfrm>
            </p:contentPart>
          </mc:Choice>
          <mc:Fallback>
            <p:pic>
              <p:nvPicPr>
                <p:cNvPr id="16" name="Mürekkep 15">
                  <a:extLst>
                    <a:ext uri="{FF2B5EF4-FFF2-40B4-BE49-F238E27FC236}">
                      <a16:creationId xmlns:a16="http://schemas.microsoft.com/office/drawing/2014/main" id="{CC5E0521-906E-4502-BB6E-D8BEC2BD6E14}"/>
                    </a:ext>
                  </a:extLst>
                </p:cNvPr>
                <p:cNvPicPr/>
                <p:nvPr/>
              </p:nvPicPr>
              <p:blipFill>
                <a:blip r:embed="rId17"/>
                <a:stretch>
                  <a:fillRect/>
                </a:stretch>
              </p:blipFill>
              <p:spPr>
                <a:xfrm>
                  <a:off x="2012640" y="4227520"/>
                  <a:ext cx="8316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7" name="Mürekkep 16">
                  <a:extLst>
                    <a:ext uri="{FF2B5EF4-FFF2-40B4-BE49-F238E27FC236}">
                      <a16:creationId xmlns:a16="http://schemas.microsoft.com/office/drawing/2014/main" id="{1920EA52-3F40-4BED-B52C-45A596790E10}"/>
                    </a:ext>
                  </a:extLst>
                </p14:cNvPr>
                <p14:cNvContentPartPr/>
                <p14:nvPr/>
              </p14:nvContentPartPr>
              <p14:xfrm>
                <a:off x="1950720" y="4368280"/>
                <a:ext cx="220320" cy="140760"/>
              </p14:xfrm>
            </p:contentPart>
          </mc:Choice>
          <mc:Fallback>
            <p:pic>
              <p:nvPicPr>
                <p:cNvPr id="17" name="Mürekkep 16">
                  <a:extLst>
                    <a:ext uri="{FF2B5EF4-FFF2-40B4-BE49-F238E27FC236}">
                      <a16:creationId xmlns:a16="http://schemas.microsoft.com/office/drawing/2014/main" id="{1920EA52-3F40-4BED-B52C-45A596790E10}"/>
                    </a:ext>
                  </a:extLst>
                </p:cNvPr>
                <p:cNvPicPr/>
                <p:nvPr/>
              </p:nvPicPr>
              <p:blipFill>
                <a:blip r:embed="rId19"/>
                <a:stretch>
                  <a:fillRect/>
                </a:stretch>
              </p:blipFill>
              <p:spPr>
                <a:xfrm>
                  <a:off x="1941720" y="4359640"/>
                  <a:ext cx="237960" cy="158400"/>
                </a:xfrm>
                <a:prstGeom prst="rect">
                  <a:avLst/>
                </a:prstGeom>
              </p:spPr>
            </p:pic>
          </mc:Fallback>
        </mc:AlternateContent>
      </p:grpSp>
      <p:grpSp>
        <p:nvGrpSpPr>
          <p:cNvPr id="28" name="Grup 27">
            <a:extLst>
              <a:ext uri="{FF2B5EF4-FFF2-40B4-BE49-F238E27FC236}">
                <a16:creationId xmlns:a16="http://schemas.microsoft.com/office/drawing/2014/main" id="{0450A49C-F8DB-4A62-B737-E154A3330E75}"/>
              </a:ext>
            </a:extLst>
          </p:cNvPr>
          <p:cNvGrpSpPr/>
          <p:nvPr/>
        </p:nvGrpSpPr>
        <p:grpSpPr>
          <a:xfrm>
            <a:off x="6237960" y="4134640"/>
            <a:ext cx="198720" cy="309960"/>
            <a:chOff x="6237960" y="4134640"/>
            <a:chExt cx="198720" cy="309960"/>
          </a:xfrm>
        </p:grpSpPr>
        <mc:AlternateContent xmlns:mc="http://schemas.openxmlformats.org/markup-compatibility/2006">
          <mc:Choice xmlns:p14="http://schemas.microsoft.com/office/powerpoint/2010/main" Requires="p14">
            <p:contentPart p14:bwMode="auto" r:id="rId20">
              <p14:nvContentPartPr>
                <p14:cNvPr id="26" name="Mürekkep 25">
                  <a:extLst>
                    <a:ext uri="{FF2B5EF4-FFF2-40B4-BE49-F238E27FC236}">
                      <a16:creationId xmlns:a16="http://schemas.microsoft.com/office/drawing/2014/main" id="{5BD8F0DB-638C-4F88-B719-DEE7AA357CFE}"/>
                    </a:ext>
                  </a:extLst>
                </p14:cNvPr>
                <p14:cNvContentPartPr/>
                <p14:nvPr/>
              </p14:nvContentPartPr>
              <p14:xfrm>
                <a:off x="6360000" y="4134640"/>
                <a:ext cx="360" cy="151920"/>
              </p14:xfrm>
            </p:contentPart>
          </mc:Choice>
          <mc:Fallback>
            <p:pic>
              <p:nvPicPr>
                <p:cNvPr id="26" name="Mürekkep 25">
                  <a:extLst>
                    <a:ext uri="{FF2B5EF4-FFF2-40B4-BE49-F238E27FC236}">
                      <a16:creationId xmlns:a16="http://schemas.microsoft.com/office/drawing/2014/main" id="{5BD8F0DB-638C-4F88-B719-DEE7AA357CFE}"/>
                    </a:ext>
                  </a:extLst>
                </p:cNvPr>
                <p:cNvPicPr/>
                <p:nvPr/>
              </p:nvPicPr>
              <p:blipFill>
                <a:blip r:embed="rId21"/>
                <a:stretch>
                  <a:fillRect/>
                </a:stretch>
              </p:blipFill>
              <p:spPr>
                <a:xfrm>
                  <a:off x="6351000" y="4125640"/>
                  <a:ext cx="1800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7" name="Mürekkep 26">
                  <a:extLst>
                    <a:ext uri="{FF2B5EF4-FFF2-40B4-BE49-F238E27FC236}">
                      <a16:creationId xmlns:a16="http://schemas.microsoft.com/office/drawing/2014/main" id="{295CF19E-A01B-4CD9-9997-09C5134F0A9B}"/>
                    </a:ext>
                  </a:extLst>
                </p14:cNvPr>
                <p14:cNvContentPartPr/>
                <p14:nvPr/>
              </p14:nvContentPartPr>
              <p14:xfrm>
                <a:off x="6237960" y="4256680"/>
                <a:ext cx="198720" cy="187920"/>
              </p14:xfrm>
            </p:contentPart>
          </mc:Choice>
          <mc:Fallback>
            <p:pic>
              <p:nvPicPr>
                <p:cNvPr id="27" name="Mürekkep 26">
                  <a:extLst>
                    <a:ext uri="{FF2B5EF4-FFF2-40B4-BE49-F238E27FC236}">
                      <a16:creationId xmlns:a16="http://schemas.microsoft.com/office/drawing/2014/main" id="{295CF19E-A01B-4CD9-9997-09C5134F0A9B}"/>
                    </a:ext>
                  </a:extLst>
                </p:cNvPr>
                <p:cNvPicPr/>
                <p:nvPr/>
              </p:nvPicPr>
              <p:blipFill>
                <a:blip r:embed="rId23"/>
                <a:stretch>
                  <a:fillRect/>
                </a:stretch>
              </p:blipFill>
              <p:spPr>
                <a:xfrm>
                  <a:off x="6228960" y="4247680"/>
                  <a:ext cx="216360" cy="205560"/>
                </a:xfrm>
                <a:prstGeom prst="rect">
                  <a:avLst/>
                </a:prstGeom>
              </p:spPr>
            </p:pic>
          </mc:Fallback>
        </mc:AlternateContent>
      </p:grpSp>
      <p:grpSp>
        <p:nvGrpSpPr>
          <p:cNvPr id="31" name="Grup 30">
            <a:extLst>
              <a:ext uri="{FF2B5EF4-FFF2-40B4-BE49-F238E27FC236}">
                <a16:creationId xmlns:a16="http://schemas.microsoft.com/office/drawing/2014/main" id="{763E318A-C8A0-46A8-8355-8031FFA57047}"/>
              </a:ext>
            </a:extLst>
          </p:cNvPr>
          <p:cNvGrpSpPr/>
          <p:nvPr/>
        </p:nvGrpSpPr>
        <p:grpSpPr>
          <a:xfrm>
            <a:off x="5048880" y="3260560"/>
            <a:ext cx="770040" cy="367560"/>
            <a:chOff x="5048880" y="3260560"/>
            <a:chExt cx="770040" cy="367560"/>
          </a:xfrm>
        </p:grpSpPr>
        <mc:AlternateContent xmlns:mc="http://schemas.openxmlformats.org/markup-compatibility/2006">
          <mc:Choice xmlns:p14="http://schemas.microsoft.com/office/powerpoint/2010/main" Requires="p14">
            <p:contentPart p14:bwMode="auto" r:id="rId24">
              <p14:nvContentPartPr>
                <p14:cNvPr id="29" name="Mürekkep 28">
                  <a:extLst>
                    <a:ext uri="{FF2B5EF4-FFF2-40B4-BE49-F238E27FC236}">
                      <a16:creationId xmlns:a16="http://schemas.microsoft.com/office/drawing/2014/main" id="{2A1892CC-5BD4-48CF-819D-7D63B1241337}"/>
                    </a:ext>
                  </a:extLst>
                </p14:cNvPr>
                <p14:cNvContentPartPr/>
                <p14:nvPr/>
              </p14:nvContentPartPr>
              <p14:xfrm>
                <a:off x="5048880" y="3260560"/>
                <a:ext cx="655560" cy="258120"/>
              </p14:xfrm>
            </p:contentPart>
          </mc:Choice>
          <mc:Fallback>
            <p:pic>
              <p:nvPicPr>
                <p:cNvPr id="29" name="Mürekkep 28">
                  <a:extLst>
                    <a:ext uri="{FF2B5EF4-FFF2-40B4-BE49-F238E27FC236}">
                      <a16:creationId xmlns:a16="http://schemas.microsoft.com/office/drawing/2014/main" id="{2A1892CC-5BD4-48CF-819D-7D63B1241337}"/>
                    </a:ext>
                  </a:extLst>
                </p:cNvPr>
                <p:cNvPicPr/>
                <p:nvPr/>
              </p:nvPicPr>
              <p:blipFill>
                <a:blip r:embed="rId25"/>
                <a:stretch>
                  <a:fillRect/>
                </a:stretch>
              </p:blipFill>
              <p:spPr>
                <a:xfrm>
                  <a:off x="5040240" y="3251920"/>
                  <a:ext cx="673200"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0" name="Mürekkep 29">
                  <a:extLst>
                    <a:ext uri="{FF2B5EF4-FFF2-40B4-BE49-F238E27FC236}">
                      <a16:creationId xmlns:a16="http://schemas.microsoft.com/office/drawing/2014/main" id="{E79631C1-6AC3-4596-9EE5-1973217F4DE3}"/>
                    </a:ext>
                  </a:extLst>
                </p14:cNvPr>
                <p14:cNvContentPartPr/>
                <p14:nvPr/>
              </p14:nvContentPartPr>
              <p14:xfrm>
                <a:off x="5375400" y="3423640"/>
                <a:ext cx="443520" cy="204480"/>
              </p14:xfrm>
            </p:contentPart>
          </mc:Choice>
          <mc:Fallback>
            <p:pic>
              <p:nvPicPr>
                <p:cNvPr id="30" name="Mürekkep 29">
                  <a:extLst>
                    <a:ext uri="{FF2B5EF4-FFF2-40B4-BE49-F238E27FC236}">
                      <a16:creationId xmlns:a16="http://schemas.microsoft.com/office/drawing/2014/main" id="{E79631C1-6AC3-4596-9EE5-1973217F4DE3}"/>
                    </a:ext>
                  </a:extLst>
                </p:cNvPr>
                <p:cNvPicPr/>
                <p:nvPr/>
              </p:nvPicPr>
              <p:blipFill>
                <a:blip r:embed="rId27"/>
                <a:stretch>
                  <a:fillRect/>
                </a:stretch>
              </p:blipFill>
              <p:spPr>
                <a:xfrm>
                  <a:off x="5366760" y="3415000"/>
                  <a:ext cx="461160" cy="222120"/>
                </a:xfrm>
                <a:prstGeom prst="rect">
                  <a:avLst/>
                </a:prstGeom>
              </p:spPr>
            </p:pic>
          </mc:Fallback>
        </mc:AlternateContent>
      </p:grpSp>
      <p:grpSp>
        <p:nvGrpSpPr>
          <p:cNvPr id="34" name="Grup 33">
            <a:extLst>
              <a:ext uri="{FF2B5EF4-FFF2-40B4-BE49-F238E27FC236}">
                <a16:creationId xmlns:a16="http://schemas.microsoft.com/office/drawing/2014/main" id="{6F665FB8-240B-42B0-8671-0A317B6460B1}"/>
              </a:ext>
            </a:extLst>
          </p:cNvPr>
          <p:cNvGrpSpPr/>
          <p:nvPr/>
        </p:nvGrpSpPr>
        <p:grpSpPr>
          <a:xfrm>
            <a:off x="2695560" y="3159400"/>
            <a:ext cx="982080" cy="408600"/>
            <a:chOff x="2695560" y="3159400"/>
            <a:chExt cx="982080" cy="408600"/>
          </a:xfrm>
        </p:grpSpPr>
        <mc:AlternateContent xmlns:mc="http://schemas.openxmlformats.org/markup-compatibility/2006">
          <mc:Choice xmlns:p14="http://schemas.microsoft.com/office/powerpoint/2010/main" Requires="p14">
            <p:contentPart p14:bwMode="auto" r:id="rId28">
              <p14:nvContentPartPr>
                <p14:cNvPr id="32" name="Mürekkep 31">
                  <a:extLst>
                    <a:ext uri="{FF2B5EF4-FFF2-40B4-BE49-F238E27FC236}">
                      <a16:creationId xmlns:a16="http://schemas.microsoft.com/office/drawing/2014/main" id="{273D77B5-715D-4759-B875-B3E85A23DD6D}"/>
                    </a:ext>
                  </a:extLst>
                </p14:cNvPr>
                <p14:cNvContentPartPr/>
                <p14:nvPr/>
              </p14:nvContentPartPr>
              <p14:xfrm>
                <a:off x="2726160" y="3159400"/>
                <a:ext cx="951480" cy="368640"/>
              </p14:xfrm>
            </p:contentPart>
          </mc:Choice>
          <mc:Fallback>
            <p:pic>
              <p:nvPicPr>
                <p:cNvPr id="32" name="Mürekkep 31">
                  <a:extLst>
                    <a:ext uri="{FF2B5EF4-FFF2-40B4-BE49-F238E27FC236}">
                      <a16:creationId xmlns:a16="http://schemas.microsoft.com/office/drawing/2014/main" id="{273D77B5-715D-4759-B875-B3E85A23DD6D}"/>
                    </a:ext>
                  </a:extLst>
                </p:cNvPr>
                <p:cNvPicPr/>
                <p:nvPr/>
              </p:nvPicPr>
              <p:blipFill>
                <a:blip r:embed="rId29"/>
                <a:stretch>
                  <a:fillRect/>
                </a:stretch>
              </p:blipFill>
              <p:spPr>
                <a:xfrm>
                  <a:off x="2717520" y="3150400"/>
                  <a:ext cx="969120" cy="3862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3" name="Mürekkep 32">
                  <a:extLst>
                    <a:ext uri="{FF2B5EF4-FFF2-40B4-BE49-F238E27FC236}">
                      <a16:creationId xmlns:a16="http://schemas.microsoft.com/office/drawing/2014/main" id="{44E9D914-BF9F-4555-87CF-0FF5C17FF505}"/>
                    </a:ext>
                  </a:extLst>
                </p14:cNvPr>
                <p14:cNvContentPartPr/>
                <p14:nvPr/>
              </p14:nvContentPartPr>
              <p14:xfrm>
                <a:off x="2695560" y="3342640"/>
                <a:ext cx="402120" cy="225360"/>
              </p14:xfrm>
            </p:contentPart>
          </mc:Choice>
          <mc:Fallback>
            <p:pic>
              <p:nvPicPr>
                <p:cNvPr id="33" name="Mürekkep 32">
                  <a:extLst>
                    <a:ext uri="{FF2B5EF4-FFF2-40B4-BE49-F238E27FC236}">
                      <a16:creationId xmlns:a16="http://schemas.microsoft.com/office/drawing/2014/main" id="{44E9D914-BF9F-4555-87CF-0FF5C17FF505}"/>
                    </a:ext>
                  </a:extLst>
                </p:cNvPr>
                <p:cNvPicPr/>
                <p:nvPr/>
              </p:nvPicPr>
              <p:blipFill>
                <a:blip r:embed="rId31"/>
                <a:stretch>
                  <a:fillRect/>
                </a:stretch>
              </p:blipFill>
              <p:spPr>
                <a:xfrm>
                  <a:off x="2686920" y="3333640"/>
                  <a:ext cx="419760" cy="243000"/>
                </a:xfrm>
                <a:prstGeom prst="rect">
                  <a:avLst/>
                </a:prstGeom>
              </p:spPr>
            </p:pic>
          </mc:Fallback>
        </mc:AlternateContent>
      </p:grpSp>
      <p:grpSp>
        <p:nvGrpSpPr>
          <p:cNvPr id="39" name="Grup 38">
            <a:extLst>
              <a:ext uri="{FF2B5EF4-FFF2-40B4-BE49-F238E27FC236}">
                <a16:creationId xmlns:a16="http://schemas.microsoft.com/office/drawing/2014/main" id="{8C86C1DD-6D5C-40C2-91ED-593C8307F0C4}"/>
              </a:ext>
            </a:extLst>
          </p:cNvPr>
          <p:cNvGrpSpPr/>
          <p:nvPr/>
        </p:nvGrpSpPr>
        <p:grpSpPr>
          <a:xfrm>
            <a:off x="1991040" y="4622440"/>
            <a:ext cx="4489560" cy="1413000"/>
            <a:chOff x="1991040" y="4622440"/>
            <a:chExt cx="4489560" cy="1413000"/>
          </a:xfrm>
        </p:grpSpPr>
        <mc:AlternateContent xmlns:mc="http://schemas.openxmlformats.org/markup-compatibility/2006">
          <mc:Choice xmlns:p14="http://schemas.microsoft.com/office/powerpoint/2010/main" Requires="p14">
            <p:contentPart p14:bwMode="auto" r:id="rId32">
              <p14:nvContentPartPr>
                <p14:cNvPr id="19" name="Mürekkep 18">
                  <a:extLst>
                    <a:ext uri="{FF2B5EF4-FFF2-40B4-BE49-F238E27FC236}">
                      <a16:creationId xmlns:a16="http://schemas.microsoft.com/office/drawing/2014/main" id="{7BF41F2C-EA45-4B34-A9FB-EFCFB99B3442}"/>
                    </a:ext>
                  </a:extLst>
                </p14:cNvPr>
                <p14:cNvContentPartPr/>
                <p14:nvPr/>
              </p14:nvContentPartPr>
              <p14:xfrm>
                <a:off x="2051880" y="4775080"/>
                <a:ext cx="32760" cy="283320"/>
              </p14:xfrm>
            </p:contentPart>
          </mc:Choice>
          <mc:Fallback>
            <p:pic>
              <p:nvPicPr>
                <p:cNvPr id="19" name="Mürekkep 18">
                  <a:extLst>
                    <a:ext uri="{FF2B5EF4-FFF2-40B4-BE49-F238E27FC236}">
                      <a16:creationId xmlns:a16="http://schemas.microsoft.com/office/drawing/2014/main" id="{7BF41F2C-EA45-4B34-A9FB-EFCFB99B3442}"/>
                    </a:ext>
                  </a:extLst>
                </p:cNvPr>
                <p:cNvPicPr/>
                <p:nvPr/>
              </p:nvPicPr>
              <p:blipFill>
                <a:blip r:embed="rId33"/>
                <a:stretch>
                  <a:fillRect/>
                </a:stretch>
              </p:blipFill>
              <p:spPr>
                <a:xfrm>
                  <a:off x="2043240" y="4766080"/>
                  <a:ext cx="5040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Mürekkep 19">
                  <a:extLst>
                    <a:ext uri="{FF2B5EF4-FFF2-40B4-BE49-F238E27FC236}">
                      <a16:creationId xmlns:a16="http://schemas.microsoft.com/office/drawing/2014/main" id="{F17E8F0C-6F62-4F60-8473-0368DD848EE7}"/>
                    </a:ext>
                  </a:extLst>
                </p14:cNvPr>
                <p14:cNvContentPartPr/>
                <p14:nvPr/>
              </p14:nvContentPartPr>
              <p14:xfrm>
                <a:off x="2011200" y="4968040"/>
                <a:ext cx="149400" cy="144360"/>
              </p14:xfrm>
            </p:contentPart>
          </mc:Choice>
          <mc:Fallback>
            <p:pic>
              <p:nvPicPr>
                <p:cNvPr id="20" name="Mürekkep 19">
                  <a:extLst>
                    <a:ext uri="{FF2B5EF4-FFF2-40B4-BE49-F238E27FC236}">
                      <a16:creationId xmlns:a16="http://schemas.microsoft.com/office/drawing/2014/main" id="{F17E8F0C-6F62-4F60-8473-0368DD848EE7}"/>
                    </a:ext>
                  </a:extLst>
                </p:cNvPr>
                <p:cNvPicPr/>
                <p:nvPr/>
              </p:nvPicPr>
              <p:blipFill>
                <a:blip r:embed="rId35"/>
                <a:stretch>
                  <a:fillRect/>
                </a:stretch>
              </p:blipFill>
              <p:spPr>
                <a:xfrm>
                  <a:off x="2002200" y="4959040"/>
                  <a:ext cx="16704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Mürekkep 20">
                  <a:extLst>
                    <a:ext uri="{FF2B5EF4-FFF2-40B4-BE49-F238E27FC236}">
                      <a16:creationId xmlns:a16="http://schemas.microsoft.com/office/drawing/2014/main" id="{65A9B250-719A-4507-A4E3-DE43D2286DA7}"/>
                    </a:ext>
                  </a:extLst>
                </p14:cNvPr>
                <p14:cNvContentPartPr/>
                <p14:nvPr/>
              </p14:nvContentPartPr>
              <p14:xfrm>
                <a:off x="2102640" y="5283040"/>
                <a:ext cx="20880" cy="201960"/>
              </p14:xfrm>
            </p:contentPart>
          </mc:Choice>
          <mc:Fallback>
            <p:pic>
              <p:nvPicPr>
                <p:cNvPr id="21" name="Mürekkep 20">
                  <a:extLst>
                    <a:ext uri="{FF2B5EF4-FFF2-40B4-BE49-F238E27FC236}">
                      <a16:creationId xmlns:a16="http://schemas.microsoft.com/office/drawing/2014/main" id="{65A9B250-719A-4507-A4E3-DE43D2286DA7}"/>
                    </a:ext>
                  </a:extLst>
                </p:cNvPr>
                <p:cNvPicPr/>
                <p:nvPr/>
              </p:nvPicPr>
              <p:blipFill>
                <a:blip r:embed="rId37"/>
                <a:stretch>
                  <a:fillRect/>
                </a:stretch>
              </p:blipFill>
              <p:spPr>
                <a:xfrm>
                  <a:off x="2094000" y="5274040"/>
                  <a:ext cx="3852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2" name="Mürekkep 21">
                  <a:extLst>
                    <a:ext uri="{FF2B5EF4-FFF2-40B4-BE49-F238E27FC236}">
                      <a16:creationId xmlns:a16="http://schemas.microsoft.com/office/drawing/2014/main" id="{9D36F879-550D-4988-8C72-EB22C479FAF2}"/>
                    </a:ext>
                  </a:extLst>
                </p14:cNvPr>
                <p14:cNvContentPartPr/>
                <p14:nvPr/>
              </p14:nvContentPartPr>
              <p14:xfrm>
                <a:off x="1991040" y="5381680"/>
                <a:ext cx="199800" cy="172800"/>
              </p14:xfrm>
            </p:contentPart>
          </mc:Choice>
          <mc:Fallback>
            <p:pic>
              <p:nvPicPr>
                <p:cNvPr id="22" name="Mürekkep 21">
                  <a:extLst>
                    <a:ext uri="{FF2B5EF4-FFF2-40B4-BE49-F238E27FC236}">
                      <a16:creationId xmlns:a16="http://schemas.microsoft.com/office/drawing/2014/main" id="{9D36F879-550D-4988-8C72-EB22C479FAF2}"/>
                    </a:ext>
                  </a:extLst>
                </p:cNvPr>
                <p:cNvPicPr/>
                <p:nvPr/>
              </p:nvPicPr>
              <p:blipFill>
                <a:blip r:embed="rId39"/>
                <a:stretch>
                  <a:fillRect/>
                </a:stretch>
              </p:blipFill>
              <p:spPr>
                <a:xfrm>
                  <a:off x="1982040" y="5372680"/>
                  <a:ext cx="21744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3" name="Mürekkep 22">
                  <a:extLst>
                    <a:ext uri="{FF2B5EF4-FFF2-40B4-BE49-F238E27FC236}">
                      <a16:creationId xmlns:a16="http://schemas.microsoft.com/office/drawing/2014/main" id="{250C8284-144B-444B-8EA7-87B1F41EA24D}"/>
                    </a:ext>
                  </a:extLst>
                </p14:cNvPr>
                <p14:cNvContentPartPr/>
                <p14:nvPr/>
              </p14:nvContentPartPr>
              <p14:xfrm>
                <a:off x="2295600" y="5018080"/>
                <a:ext cx="3839760" cy="1017360"/>
              </p14:xfrm>
            </p:contentPart>
          </mc:Choice>
          <mc:Fallback>
            <p:pic>
              <p:nvPicPr>
                <p:cNvPr id="23" name="Mürekkep 22">
                  <a:extLst>
                    <a:ext uri="{FF2B5EF4-FFF2-40B4-BE49-F238E27FC236}">
                      <a16:creationId xmlns:a16="http://schemas.microsoft.com/office/drawing/2014/main" id="{250C8284-144B-444B-8EA7-87B1F41EA24D}"/>
                    </a:ext>
                  </a:extLst>
                </p:cNvPr>
                <p:cNvPicPr/>
                <p:nvPr/>
              </p:nvPicPr>
              <p:blipFill>
                <a:blip r:embed="rId41"/>
                <a:stretch>
                  <a:fillRect/>
                </a:stretch>
              </p:blipFill>
              <p:spPr>
                <a:xfrm>
                  <a:off x="2286960" y="5009080"/>
                  <a:ext cx="3857400" cy="1035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4" name="Mürekkep 23">
                  <a:extLst>
                    <a:ext uri="{FF2B5EF4-FFF2-40B4-BE49-F238E27FC236}">
                      <a16:creationId xmlns:a16="http://schemas.microsoft.com/office/drawing/2014/main" id="{F4245490-8A6C-451D-828E-45C3AB950EEF}"/>
                    </a:ext>
                  </a:extLst>
                </p14:cNvPr>
                <p14:cNvContentPartPr/>
                <p14:nvPr/>
              </p14:nvContentPartPr>
              <p14:xfrm>
                <a:off x="5938800" y="4977760"/>
                <a:ext cx="270720" cy="274320"/>
              </p14:xfrm>
            </p:contentPart>
          </mc:Choice>
          <mc:Fallback>
            <p:pic>
              <p:nvPicPr>
                <p:cNvPr id="24" name="Mürekkep 23">
                  <a:extLst>
                    <a:ext uri="{FF2B5EF4-FFF2-40B4-BE49-F238E27FC236}">
                      <a16:creationId xmlns:a16="http://schemas.microsoft.com/office/drawing/2014/main" id="{F4245490-8A6C-451D-828E-45C3AB950EEF}"/>
                    </a:ext>
                  </a:extLst>
                </p:cNvPr>
                <p:cNvPicPr/>
                <p:nvPr/>
              </p:nvPicPr>
              <p:blipFill>
                <a:blip r:embed="rId43"/>
                <a:stretch>
                  <a:fillRect/>
                </a:stretch>
              </p:blipFill>
              <p:spPr>
                <a:xfrm>
                  <a:off x="5929800" y="4968760"/>
                  <a:ext cx="28836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5" name="Mürekkep 34">
                  <a:extLst>
                    <a:ext uri="{FF2B5EF4-FFF2-40B4-BE49-F238E27FC236}">
                      <a16:creationId xmlns:a16="http://schemas.microsoft.com/office/drawing/2014/main" id="{C7F37B92-DC8E-4F68-A884-7BA374E73142}"/>
                    </a:ext>
                  </a:extLst>
                </p14:cNvPr>
                <p14:cNvContentPartPr/>
                <p14:nvPr/>
              </p14:nvContentPartPr>
              <p14:xfrm>
                <a:off x="6380160" y="4622440"/>
                <a:ext cx="20520" cy="232920"/>
              </p14:xfrm>
            </p:contentPart>
          </mc:Choice>
          <mc:Fallback>
            <p:pic>
              <p:nvPicPr>
                <p:cNvPr id="35" name="Mürekkep 34">
                  <a:extLst>
                    <a:ext uri="{FF2B5EF4-FFF2-40B4-BE49-F238E27FC236}">
                      <a16:creationId xmlns:a16="http://schemas.microsoft.com/office/drawing/2014/main" id="{C7F37B92-DC8E-4F68-A884-7BA374E73142}"/>
                    </a:ext>
                  </a:extLst>
                </p:cNvPr>
                <p:cNvPicPr/>
                <p:nvPr/>
              </p:nvPicPr>
              <p:blipFill>
                <a:blip r:embed="rId45"/>
                <a:stretch>
                  <a:fillRect/>
                </a:stretch>
              </p:blipFill>
              <p:spPr>
                <a:xfrm>
                  <a:off x="6371520" y="4613440"/>
                  <a:ext cx="3816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6" name="Mürekkep 35">
                  <a:extLst>
                    <a:ext uri="{FF2B5EF4-FFF2-40B4-BE49-F238E27FC236}">
                      <a16:creationId xmlns:a16="http://schemas.microsoft.com/office/drawing/2014/main" id="{D0A23525-24B9-42F9-98BF-16CE8911E9E8}"/>
                    </a:ext>
                  </a:extLst>
                </p14:cNvPr>
                <p14:cNvContentPartPr/>
                <p14:nvPr/>
              </p14:nvContentPartPr>
              <p14:xfrm>
                <a:off x="6228240" y="4723600"/>
                <a:ext cx="185400" cy="177120"/>
              </p14:xfrm>
            </p:contentPart>
          </mc:Choice>
          <mc:Fallback>
            <p:pic>
              <p:nvPicPr>
                <p:cNvPr id="36" name="Mürekkep 35">
                  <a:extLst>
                    <a:ext uri="{FF2B5EF4-FFF2-40B4-BE49-F238E27FC236}">
                      <a16:creationId xmlns:a16="http://schemas.microsoft.com/office/drawing/2014/main" id="{D0A23525-24B9-42F9-98BF-16CE8911E9E8}"/>
                    </a:ext>
                  </a:extLst>
                </p:cNvPr>
                <p:cNvPicPr/>
                <p:nvPr/>
              </p:nvPicPr>
              <p:blipFill>
                <a:blip r:embed="rId47"/>
                <a:stretch>
                  <a:fillRect/>
                </a:stretch>
              </p:blipFill>
              <p:spPr>
                <a:xfrm>
                  <a:off x="6219240" y="4714960"/>
                  <a:ext cx="20304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7" name="Mürekkep 36">
                  <a:extLst>
                    <a:ext uri="{FF2B5EF4-FFF2-40B4-BE49-F238E27FC236}">
                      <a16:creationId xmlns:a16="http://schemas.microsoft.com/office/drawing/2014/main" id="{46332407-DABF-4202-B660-9621054F2946}"/>
                    </a:ext>
                  </a:extLst>
                </p14:cNvPr>
                <p14:cNvContentPartPr/>
                <p14:nvPr/>
              </p14:nvContentPartPr>
              <p14:xfrm>
                <a:off x="6386640" y="5231560"/>
                <a:ext cx="46800" cy="219600"/>
              </p14:xfrm>
            </p:contentPart>
          </mc:Choice>
          <mc:Fallback>
            <p:pic>
              <p:nvPicPr>
                <p:cNvPr id="37" name="Mürekkep 36">
                  <a:extLst>
                    <a:ext uri="{FF2B5EF4-FFF2-40B4-BE49-F238E27FC236}">
                      <a16:creationId xmlns:a16="http://schemas.microsoft.com/office/drawing/2014/main" id="{46332407-DABF-4202-B660-9621054F2946}"/>
                    </a:ext>
                  </a:extLst>
                </p:cNvPr>
                <p:cNvPicPr/>
                <p:nvPr/>
              </p:nvPicPr>
              <p:blipFill>
                <a:blip r:embed="rId49"/>
                <a:stretch>
                  <a:fillRect/>
                </a:stretch>
              </p:blipFill>
              <p:spPr>
                <a:xfrm>
                  <a:off x="6378000" y="5222920"/>
                  <a:ext cx="6444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8" name="Mürekkep 37">
                  <a:extLst>
                    <a:ext uri="{FF2B5EF4-FFF2-40B4-BE49-F238E27FC236}">
                      <a16:creationId xmlns:a16="http://schemas.microsoft.com/office/drawing/2014/main" id="{1D6BDBFD-4CC8-499C-B7B4-51568CFF2185}"/>
                    </a:ext>
                  </a:extLst>
                </p14:cNvPr>
                <p14:cNvContentPartPr/>
                <p14:nvPr/>
              </p14:nvContentPartPr>
              <p14:xfrm>
                <a:off x="6248400" y="5302840"/>
                <a:ext cx="232200" cy="151200"/>
              </p14:xfrm>
            </p:contentPart>
          </mc:Choice>
          <mc:Fallback>
            <p:pic>
              <p:nvPicPr>
                <p:cNvPr id="38" name="Mürekkep 37">
                  <a:extLst>
                    <a:ext uri="{FF2B5EF4-FFF2-40B4-BE49-F238E27FC236}">
                      <a16:creationId xmlns:a16="http://schemas.microsoft.com/office/drawing/2014/main" id="{1D6BDBFD-4CC8-499C-B7B4-51568CFF2185}"/>
                    </a:ext>
                  </a:extLst>
                </p:cNvPr>
                <p:cNvPicPr/>
                <p:nvPr/>
              </p:nvPicPr>
              <p:blipFill>
                <a:blip r:embed="rId51"/>
                <a:stretch>
                  <a:fillRect/>
                </a:stretch>
              </p:blipFill>
              <p:spPr>
                <a:xfrm>
                  <a:off x="6239400" y="5294200"/>
                  <a:ext cx="249840" cy="168840"/>
                </a:xfrm>
                <a:prstGeom prst="rect">
                  <a:avLst/>
                </a:prstGeom>
              </p:spPr>
            </p:pic>
          </mc:Fallback>
        </mc:AlternateContent>
      </p:grpSp>
      <p:grpSp>
        <p:nvGrpSpPr>
          <p:cNvPr id="42" name="Grup 41">
            <a:extLst>
              <a:ext uri="{FF2B5EF4-FFF2-40B4-BE49-F238E27FC236}">
                <a16:creationId xmlns:a16="http://schemas.microsoft.com/office/drawing/2014/main" id="{FAFC46AC-5177-4013-ACC3-42016DE26016}"/>
              </a:ext>
            </a:extLst>
          </p:cNvPr>
          <p:cNvGrpSpPr/>
          <p:nvPr/>
        </p:nvGrpSpPr>
        <p:grpSpPr>
          <a:xfrm>
            <a:off x="6298800" y="5750320"/>
            <a:ext cx="198360" cy="338400"/>
            <a:chOff x="6298800" y="5750320"/>
            <a:chExt cx="198360" cy="338400"/>
          </a:xfrm>
        </p:grpSpPr>
        <mc:AlternateContent xmlns:mc="http://schemas.openxmlformats.org/markup-compatibility/2006">
          <mc:Choice xmlns:p14="http://schemas.microsoft.com/office/powerpoint/2010/main" Requires="p14">
            <p:contentPart p14:bwMode="auto" r:id="rId52">
              <p14:nvContentPartPr>
                <p14:cNvPr id="40" name="Mürekkep 39">
                  <a:extLst>
                    <a:ext uri="{FF2B5EF4-FFF2-40B4-BE49-F238E27FC236}">
                      <a16:creationId xmlns:a16="http://schemas.microsoft.com/office/drawing/2014/main" id="{B0FD386A-E901-4CEF-B78A-718C07FC0B00}"/>
                    </a:ext>
                  </a:extLst>
                </p14:cNvPr>
                <p14:cNvContentPartPr/>
                <p14:nvPr/>
              </p14:nvContentPartPr>
              <p14:xfrm>
                <a:off x="6410760" y="5750320"/>
                <a:ext cx="11520" cy="263520"/>
              </p14:xfrm>
            </p:contentPart>
          </mc:Choice>
          <mc:Fallback>
            <p:pic>
              <p:nvPicPr>
                <p:cNvPr id="40" name="Mürekkep 39">
                  <a:extLst>
                    <a:ext uri="{FF2B5EF4-FFF2-40B4-BE49-F238E27FC236}">
                      <a16:creationId xmlns:a16="http://schemas.microsoft.com/office/drawing/2014/main" id="{B0FD386A-E901-4CEF-B78A-718C07FC0B00}"/>
                    </a:ext>
                  </a:extLst>
                </p:cNvPr>
                <p:cNvPicPr/>
                <p:nvPr/>
              </p:nvPicPr>
              <p:blipFill>
                <a:blip r:embed="rId53"/>
                <a:stretch>
                  <a:fillRect/>
                </a:stretch>
              </p:blipFill>
              <p:spPr>
                <a:xfrm>
                  <a:off x="6401760" y="5741320"/>
                  <a:ext cx="29160" cy="2811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1" name="Mürekkep 40">
                  <a:extLst>
                    <a:ext uri="{FF2B5EF4-FFF2-40B4-BE49-F238E27FC236}">
                      <a16:creationId xmlns:a16="http://schemas.microsoft.com/office/drawing/2014/main" id="{1853FC00-296C-474D-8960-C4CAC4F16885}"/>
                    </a:ext>
                  </a:extLst>
                </p14:cNvPr>
                <p14:cNvContentPartPr/>
                <p14:nvPr/>
              </p14:nvContentPartPr>
              <p14:xfrm>
                <a:off x="6298800" y="5892520"/>
                <a:ext cx="198360" cy="196200"/>
              </p14:xfrm>
            </p:contentPart>
          </mc:Choice>
          <mc:Fallback>
            <p:pic>
              <p:nvPicPr>
                <p:cNvPr id="41" name="Mürekkep 40">
                  <a:extLst>
                    <a:ext uri="{FF2B5EF4-FFF2-40B4-BE49-F238E27FC236}">
                      <a16:creationId xmlns:a16="http://schemas.microsoft.com/office/drawing/2014/main" id="{1853FC00-296C-474D-8960-C4CAC4F16885}"/>
                    </a:ext>
                  </a:extLst>
                </p:cNvPr>
                <p:cNvPicPr/>
                <p:nvPr/>
              </p:nvPicPr>
              <p:blipFill>
                <a:blip r:embed="rId55"/>
                <a:stretch>
                  <a:fillRect/>
                </a:stretch>
              </p:blipFill>
              <p:spPr>
                <a:xfrm>
                  <a:off x="6290160" y="5883520"/>
                  <a:ext cx="216000" cy="213840"/>
                </a:xfrm>
                <a:prstGeom prst="rect">
                  <a:avLst/>
                </a:prstGeom>
              </p:spPr>
            </p:pic>
          </mc:Fallback>
        </mc:AlternateContent>
      </p:grpSp>
      <p:sp>
        <p:nvSpPr>
          <p:cNvPr id="43" name="Metin kutusu 42">
            <a:extLst>
              <a:ext uri="{FF2B5EF4-FFF2-40B4-BE49-F238E27FC236}">
                <a16:creationId xmlns:a16="http://schemas.microsoft.com/office/drawing/2014/main" id="{AF0D199E-E035-4365-9D2C-CCC893A6007E}"/>
              </a:ext>
            </a:extLst>
          </p:cNvPr>
          <p:cNvSpPr txBox="1"/>
          <p:nvPr/>
        </p:nvSpPr>
        <p:spPr>
          <a:xfrm>
            <a:off x="3474720" y="4236520"/>
            <a:ext cx="1737360" cy="923330"/>
          </a:xfrm>
          <a:prstGeom prst="rect">
            <a:avLst/>
          </a:prstGeom>
          <a:noFill/>
        </p:spPr>
        <p:txBody>
          <a:bodyPr wrap="square" rtlCol="0">
            <a:spAutoFit/>
          </a:bodyPr>
          <a:lstStyle/>
          <a:p>
            <a:r>
              <a:rPr lang="tr-TR" dirty="0"/>
              <a:t>Has </a:t>
            </a:r>
            <a:r>
              <a:rPr lang="tr-TR" dirty="0" err="1"/>
              <a:t>to</a:t>
            </a:r>
            <a:r>
              <a:rPr lang="tr-TR" dirty="0"/>
              <a:t> </a:t>
            </a:r>
            <a:r>
              <a:rPr lang="tr-TR" dirty="0" err="1"/>
              <a:t>wait</a:t>
            </a:r>
            <a:r>
              <a:rPr lang="tr-TR" dirty="0"/>
              <a:t> </a:t>
            </a:r>
            <a:r>
              <a:rPr lang="tr-TR" dirty="0" err="1"/>
              <a:t>for</a:t>
            </a:r>
            <a:r>
              <a:rPr lang="tr-TR" dirty="0"/>
              <a:t> </a:t>
            </a:r>
            <a:r>
              <a:rPr lang="tr-TR" dirty="0" err="1"/>
              <a:t>the</a:t>
            </a:r>
            <a:r>
              <a:rPr lang="tr-TR" dirty="0"/>
              <a:t> </a:t>
            </a:r>
            <a:r>
              <a:rPr lang="tr-TR" dirty="0" err="1"/>
              <a:t>answer</a:t>
            </a:r>
            <a:r>
              <a:rPr lang="tr-TR" dirty="0"/>
              <a:t> </a:t>
            </a:r>
            <a:r>
              <a:rPr lang="tr-TR" dirty="0" err="1"/>
              <a:t>for</a:t>
            </a:r>
            <a:r>
              <a:rPr lang="tr-TR" dirty="0"/>
              <a:t> </a:t>
            </a:r>
            <a:r>
              <a:rPr lang="tr-TR" dirty="0" err="1"/>
              <a:t>the</a:t>
            </a:r>
            <a:r>
              <a:rPr lang="tr-TR" dirty="0"/>
              <a:t> F(b).</a:t>
            </a:r>
            <a:endParaRPr lang="en-US" dirty="0"/>
          </a:p>
        </p:txBody>
      </p:sp>
    </p:spTree>
    <p:extLst>
      <p:ext uri="{BB962C8B-B14F-4D97-AF65-F5344CB8AC3E}">
        <p14:creationId xmlns:p14="http://schemas.microsoft.com/office/powerpoint/2010/main" val="1582298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08035BA-479E-403A-B00F-4E7CE402F9E2}"/>
              </a:ext>
            </a:extLst>
          </p:cNvPr>
          <p:cNvSpPr>
            <a:spLocks noGrp="1"/>
          </p:cNvSpPr>
          <p:nvPr>
            <p:ph idx="1"/>
          </p:nvPr>
        </p:nvSpPr>
        <p:spPr>
          <a:xfrm>
            <a:off x="767080" y="2365632"/>
            <a:ext cx="10515600" cy="1923415"/>
          </a:xfrm>
        </p:spPr>
        <p:txBody>
          <a:bodyPr>
            <a:noAutofit/>
          </a:bodyPr>
          <a:lstStyle/>
          <a:p>
            <a:r>
              <a:rPr lang="en-US" sz="2000" b="0" dirty="0">
                <a:solidFill>
                  <a:srgbClr val="000000"/>
                </a:solidFill>
                <a:effectLst/>
                <a:latin typeface="Consolas" panose="020B0609020204030204" pitchFamily="49" charset="0"/>
              </a:rPr>
              <a:t>finish {</a:t>
            </a:r>
          </a:p>
          <a:p>
            <a:r>
              <a:rPr lang="en-US" sz="2000" b="0" dirty="0">
                <a:solidFill>
                  <a:srgbClr val="000000"/>
                </a:solidFill>
                <a:effectLst/>
                <a:latin typeface="Consolas" panose="020B0609020204030204" pitchFamily="49" charset="0"/>
              </a:rPr>
              <a:t>   future A = future { </a:t>
            </a:r>
            <a:r>
              <a:rPr lang="en-US" sz="2000" b="0" dirty="0">
                <a:solidFill>
                  <a:srgbClr val="0000FF"/>
                </a:solidFill>
                <a:effectLst/>
                <a:latin typeface="Consolas" panose="020B0609020204030204" pitchFamily="49" charset="0"/>
              </a:rPr>
              <a:t>int</a:t>
            </a:r>
            <a:r>
              <a:rPr lang="en-US" sz="2000" b="0" dirty="0">
                <a:solidFill>
                  <a:srgbClr val="000000"/>
                </a:solidFill>
                <a:effectLst/>
                <a:latin typeface="Consolas" panose="020B0609020204030204" pitchFamily="49" charset="0"/>
              </a:rPr>
              <a:t> a = </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 S1; S2; </a:t>
            </a:r>
            <a:r>
              <a:rPr lang="en-US" sz="2000" b="0" dirty="0">
                <a:solidFill>
                  <a:srgbClr val="0000FF"/>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 ;</a:t>
            </a:r>
          </a:p>
          <a:p>
            <a:r>
              <a:rPr lang="en-US" sz="2000" b="0" dirty="0">
                <a:solidFill>
                  <a:srgbClr val="000000"/>
                </a:solidFill>
                <a:effectLst/>
                <a:latin typeface="Consolas" panose="020B0609020204030204" pitchFamily="49" charset="0"/>
              </a:rPr>
              <a:t>   future B = future { </a:t>
            </a:r>
            <a:r>
              <a:rPr lang="en-US" sz="2000" b="0" dirty="0">
                <a:solidFill>
                  <a:srgbClr val="0000FF"/>
                </a:solidFill>
                <a:effectLst/>
                <a:latin typeface="Consolas" panose="020B0609020204030204" pitchFamily="49" charset="0"/>
              </a:rPr>
              <a:t>int</a:t>
            </a:r>
            <a:r>
              <a:rPr lang="en-US" sz="2000" b="0" dirty="0">
                <a:solidFill>
                  <a:srgbClr val="000000"/>
                </a:solidFill>
                <a:effectLst/>
                <a:latin typeface="Consolas" panose="020B0609020204030204" pitchFamily="49" charset="0"/>
              </a:rPr>
              <a:t> b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S3; </a:t>
            </a:r>
            <a:r>
              <a:rPr lang="en-US" sz="2000" b="0" dirty="0">
                <a:solidFill>
                  <a:srgbClr val="0000FF"/>
                </a:solidFill>
                <a:effectLst/>
                <a:latin typeface="Consolas" panose="020B0609020204030204" pitchFamily="49" charset="0"/>
              </a:rPr>
              <a:t>int</a:t>
            </a:r>
            <a:r>
              <a:rPr lang="en-US" sz="2000" b="0" dirty="0">
                <a:solidFill>
                  <a:srgbClr val="000000"/>
                </a:solidFill>
                <a:effectLst/>
                <a:latin typeface="Consolas" panose="020B0609020204030204" pitchFamily="49" charset="0"/>
              </a:rPr>
              <a:t> a = </a:t>
            </a:r>
            <a:r>
              <a:rPr lang="en-US" sz="2000" b="0" dirty="0" err="1">
                <a:solidFill>
                  <a:srgbClr val="000000"/>
                </a:solidFill>
                <a:effectLst/>
                <a:latin typeface="Consolas" panose="020B0609020204030204" pitchFamily="49" charset="0"/>
              </a:rPr>
              <a:t>A.get</a:t>
            </a:r>
            <a:r>
              <a:rPr lang="en-US" sz="2000" b="0" dirty="0">
                <a:solidFill>
                  <a:srgbClr val="000000"/>
                </a:solidFill>
                <a:effectLst/>
                <a:latin typeface="Consolas" panose="020B0609020204030204" pitchFamily="49" charset="0"/>
              </a:rPr>
              <a:t>(); S4;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a+b</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a:p>
            <a:endParaRPr lang="en-US" sz="2000" dirty="0"/>
          </a:p>
        </p:txBody>
      </p:sp>
      <p:grpSp>
        <p:nvGrpSpPr>
          <p:cNvPr id="6" name="Grup 5">
            <a:extLst>
              <a:ext uri="{FF2B5EF4-FFF2-40B4-BE49-F238E27FC236}">
                <a16:creationId xmlns:a16="http://schemas.microsoft.com/office/drawing/2014/main" id="{E2DB21E1-8C1A-4443-BCBD-631C2473314E}"/>
              </a:ext>
            </a:extLst>
          </p:cNvPr>
          <p:cNvGrpSpPr/>
          <p:nvPr/>
        </p:nvGrpSpPr>
        <p:grpSpPr>
          <a:xfrm>
            <a:off x="7396800" y="1604560"/>
            <a:ext cx="41040" cy="249120"/>
            <a:chOff x="7396800" y="1604560"/>
            <a:chExt cx="41040" cy="249120"/>
          </a:xfrm>
        </p:grpSpPr>
        <mc:AlternateContent xmlns:mc="http://schemas.openxmlformats.org/markup-compatibility/2006">
          <mc:Choice xmlns:p14="http://schemas.microsoft.com/office/powerpoint/2010/main" Requires="p14">
            <p:contentPart p14:bwMode="auto" r:id="rId2">
              <p14:nvContentPartPr>
                <p14:cNvPr id="4" name="Mürekkep 3">
                  <a:extLst>
                    <a:ext uri="{FF2B5EF4-FFF2-40B4-BE49-F238E27FC236}">
                      <a16:creationId xmlns:a16="http://schemas.microsoft.com/office/drawing/2014/main" id="{403DED6B-75B6-4900-AA38-60B920F92425}"/>
                    </a:ext>
                  </a:extLst>
                </p14:cNvPr>
                <p14:cNvContentPartPr/>
                <p14:nvPr/>
              </p14:nvContentPartPr>
              <p14:xfrm>
                <a:off x="7437120" y="1604560"/>
                <a:ext cx="360" cy="360"/>
              </p14:xfrm>
            </p:contentPart>
          </mc:Choice>
          <mc:Fallback>
            <p:pic>
              <p:nvPicPr>
                <p:cNvPr id="4" name="Mürekkep 3">
                  <a:extLst>
                    <a:ext uri="{FF2B5EF4-FFF2-40B4-BE49-F238E27FC236}">
                      <a16:creationId xmlns:a16="http://schemas.microsoft.com/office/drawing/2014/main" id="{403DED6B-75B6-4900-AA38-60B920F92425}"/>
                    </a:ext>
                  </a:extLst>
                </p:cNvPr>
                <p:cNvPicPr/>
                <p:nvPr/>
              </p:nvPicPr>
              <p:blipFill>
                <a:blip r:embed="rId3"/>
                <a:stretch>
                  <a:fillRect/>
                </a:stretch>
              </p:blipFill>
              <p:spPr>
                <a:xfrm>
                  <a:off x="7428480" y="15959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Mürekkep 4">
                  <a:extLst>
                    <a:ext uri="{FF2B5EF4-FFF2-40B4-BE49-F238E27FC236}">
                      <a16:creationId xmlns:a16="http://schemas.microsoft.com/office/drawing/2014/main" id="{2624B852-ADED-4534-AD8B-20EB1133535A}"/>
                    </a:ext>
                  </a:extLst>
                </p14:cNvPr>
                <p14:cNvContentPartPr/>
                <p14:nvPr/>
              </p14:nvContentPartPr>
              <p14:xfrm>
                <a:off x="7396800" y="1625440"/>
                <a:ext cx="41040" cy="228240"/>
              </p14:xfrm>
            </p:contentPart>
          </mc:Choice>
          <mc:Fallback>
            <p:pic>
              <p:nvPicPr>
                <p:cNvPr id="5" name="Mürekkep 4">
                  <a:extLst>
                    <a:ext uri="{FF2B5EF4-FFF2-40B4-BE49-F238E27FC236}">
                      <a16:creationId xmlns:a16="http://schemas.microsoft.com/office/drawing/2014/main" id="{2624B852-ADED-4534-AD8B-20EB1133535A}"/>
                    </a:ext>
                  </a:extLst>
                </p:cNvPr>
                <p:cNvPicPr/>
                <p:nvPr/>
              </p:nvPicPr>
              <p:blipFill>
                <a:blip r:embed="rId5"/>
                <a:stretch>
                  <a:fillRect/>
                </a:stretch>
              </p:blipFill>
              <p:spPr>
                <a:xfrm>
                  <a:off x="7387800" y="1616440"/>
                  <a:ext cx="58680" cy="245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
            <p14:nvContentPartPr>
              <p14:cNvPr id="7" name="Mürekkep 6">
                <a:extLst>
                  <a:ext uri="{FF2B5EF4-FFF2-40B4-BE49-F238E27FC236}">
                    <a16:creationId xmlns:a16="http://schemas.microsoft.com/office/drawing/2014/main" id="{B483B39C-2D8C-4123-831D-5E6CEB421BD2}"/>
                  </a:ext>
                </a:extLst>
              </p14:cNvPr>
              <p14:cNvContentPartPr/>
              <p14:nvPr/>
            </p14:nvContentPartPr>
            <p14:xfrm>
              <a:off x="6307440" y="2669800"/>
              <a:ext cx="531720" cy="521640"/>
            </p14:xfrm>
          </p:contentPart>
        </mc:Choice>
        <mc:Fallback>
          <p:pic>
            <p:nvPicPr>
              <p:cNvPr id="7" name="Mürekkep 6">
                <a:extLst>
                  <a:ext uri="{FF2B5EF4-FFF2-40B4-BE49-F238E27FC236}">
                    <a16:creationId xmlns:a16="http://schemas.microsoft.com/office/drawing/2014/main" id="{B483B39C-2D8C-4123-831D-5E6CEB421BD2}"/>
                  </a:ext>
                </a:extLst>
              </p:cNvPr>
              <p:cNvPicPr/>
              <p:nvPr/>
            </p:nvPicPr>
            <p:blipFill>
              <a:blip r:embed="rId7"/>
              <a:stretch>
                <a:fillRect/>
              </a:stretch>
            </p:blipFill>
            <p:spPr>
              <a:xfrm>
                <a:off x="6298800" y="2661160"/>
                <a:ext cx="549360" cy="539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Mürekkep 7">
                <a:extLst>
                  <a:ext uri="{FF2B5EF4-FFF2-40B4-BE49-F238E27FC236}">
                    <a16:creationId xmlns:a16="http://schemas.microsoft.com/office/drawing/2014/main" id="{BC1674DB-A773-444B-BCDE-1889B3FBC924}"/>
                  </a:ext>
                </a:extLst>
              </p14:cNvPr>
              <p14:cNvContentPartPr/>
              <p14:nvPr/>
            </p14:nvContentPartPr>
            <p14:xfrm>
              <a:off x="8585160" y="3067240"/>
              <a:ext cx="732600" cy="520200"/>
            </p14:xfrm>
          </p:contentPart>
        </mc:Choice>
        <mc:Fallback>
          <p:pic>
            <p:nvPicPr>
              <p:cNvPr id="8" name="Mürekkep 7">
                <a:extLst>
                  <a:ext uri="{FF2B5EF4-FFF2-40B4-BE49-F238E27FC236}">
                    <a16:creationId xmlns:a16="http://schemas.microsoft.com/office/drawing/2014/main" id="{BC1674DB-A773-444B-BCDE-1889B3FBC924}"/>
                  </a:ext>
                </a:extLst>
              </p:cNvPr>
              <p:cNvPicPr/>
              <p:nvPr/>
            </p:nvPicPr>
            <p:blipFill>
              <a:blip r:embed="rId9"/>
              <a:stretch>
                <a:fillRect/>
              </a:stretch>
            </p:blipFill>
            <p:spPr>
              <a:xfrm>
                <a:off x="8576160" y="3058600"/>
                <a:ext cx="750240" cy="537840"/>
              </a:xfrm>
              <a:prstGeom prst="rect">
                <a:avLst/>
              </a:prstGeom>
            </p:spPr>
          </p:pic>
        </mc:Fallback>
      </mc:AlternateContent>
      <p:grpSp>
        <p:nvGrpSpPr>
          <p:cNvPr id="11" name="Grup 10">
            <a:extLst>
              <a:ext uri="{FF2B5EF4-FFF2-40B4-BE49-F238E27FC236}">
                <a16:creationId xmlns:a16="http://schemas.microsoft.com/office/drawing/2014/main" id="{13777DF7-1A1E-4B66-BADB-0BE00E68985D}"/>
              </a:ext>
            </a:extLst>
          </p:cNvPr>
          <p:cNvGrpSpPr/>
          <p:nvPr/>
        </p:nvGrpSpPr>
        <p:grpSpPr>
          <a:xfrm>
            <a:off x="6725760" y="3037360"/>
            <a:ext cx="906480" cy="174240"/>
            <a:chOff x="6725760" y="3037360"/>
            <a:chExt cx="906480" cy="174240"/>
          </a:xfrm>
        </p:grpSpPr>
        <mc:AlternateContent xmlns:mc="http://schemas.openxmlformats.org/markup-compatibility/2006">
          <mc:Choice xmlns:p14="http://schemas.microsoft.com/office/powerpoint/2010/main" Requires="p14">
            <p:contentPart p14:bwMode="auto" r:id="rId10">
              <p14:nvContentPartPr>
                <p14:cNvPr id="9" name="Mürekkep 8">
                  <a:extLst>
                    <a:ext uri="{FF2B5EF4-FFF2-40B4-BE49-F238E27FC236}">
                      <a16:creationId xmlns:a16="http://schemas.microsoft.com/office/drawing/2014/main" id="{5A19664C-EDCF-48B6-96A8-6DC5BB447319}"/>
                    </a:ext>
                  </a:extLst>
                </p14:cNvPr>
                <p14:cNvContentPartPr/>
                <p14:nvPr/>
              </p14:nvContentPartPr>
              <p14:xfrm>
                <a:off x="6725760" y="3077320"/>
                <a:ext cx="802800" cy="124200"/>
              </p14:xfrm>
            </p:contentPart>
          </mc:Choice>
          <mc:Fallback>
            <p:pic>
              <p:nvPicPr>
                <p:cNvPr id="9" name="Mürekkep 8">
                  <a:extLst>
                    <a:ext uri="{FF2B5EF4-FFF2-40B4-BE49-F238E27FC236}">
                      <a16:creationId xmlns:a16="http://schemas.microsoft.com/office/drawing/2014/main" id="{5A19664C-EDCF-48B6-96A8-6DC5BB447319}"/>
                    </a:ext>
                  </a:extLst>
                </p:cNvPr>
                <p:cNvPicPr/>
                <p:nvPr/>
              </p:nvPicPr>
              <p:blipFill>
                <a:blip r:embed="rId11"/>
                <a:stretch>
                  <a:fillRect/>
                </a:stretch>
              </p:blipFill>
              <p:spPr>
                <a:xfrm>
                  <a:off x="6716760" y="3068680"/>
                  <a:ext cx="82044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Mürekkep 9">
                  <a:extLst>
                    <a:ext uri="{FF2B5EF4-FFF2-40B4-BE49-F238E27FC236}">
                      <a16:creationId xmlns:a16="http://schemas.microsoft.com/office/drawing/2014/main" id="{A5EB523F-0A87-4DE5-A3F9-2C608A420C5A}"/>
                    </a:ext>
                  </a:extLst>
                </p14:cNvPr>
                <p14:cNvContentPartPr/>
                <p14:nvPr/>
              </p14:nvContentPartPr>
              <p14:xfrm>
                <a:off x="7387080" y="3037360"/>
                <a:ext cx="245160" cy="174240"/>
              </p14:xfrm>
            </p:contentPart>
          </mc:Choice>
          <mc:Fallback>
            <p:pic>
              <p:nvPicPr>
                <p:cNvPr id="10" name="Mürekkep 9">
                  <a:extLst>
                    <a:ext uri="{FF2B5EF4-FFF2-40B4-BE49-F238E27FC236}">
                      <a16:creationId xmlns:a16="http://schemas.microsoft.com/office/drawing/2014/main" id="{A5EB523F-0A87-4DE5-A3F9-2C608A420C5A}"/>
                    </a:ext>
                  </a:extLst>
                </p:cNvPr>
                <p:cNvPicPr/>
                <p:nvPr/>
              </p:nvPicPr>
              <p:blipFill>
                <a:blip r:embed="rId13"/>
                <a:stretch>
                  <a:fillRect/>
                </a:stretch>
              </p:blipFill>
              <p:spPr>
                <a:xfrm>
                  <a:off x="7378440" y="3028360"/>
                  <a:ext cx="262800" cy="191880"/>
                </a:xfrm>
                <a:prstGeom prst="rect">
                  <a:avLst/>
                </a:prstGeom>
              </p:spPr>
            </p:pic>
          </mc:Fallback>
        </mc:AlternateContent>
      </p:grpSp>
      <p:sp>
        <p:nvSpPr>
          <p:cNvPr id="12" name="Metin kutusu 11">
            <a:extLst>
              <a:ext uri="{FF2B5EF4-FFF2-40B4-BE49-F238E27FC236}">
                <a16:creationId xmlns:a16="http://schemas.microsoft.com/office/drawing/2014/main" id="{F119AF3D-24AE-49EF-B63D-0BF2304FB2AC}"/>
              </a:ext>
            </a:extLst>
          </p:cNvPr>
          <p:cNvSpPr txBox="1"/>
          <p:nvPr/>
        </p:nvSpPr>
        <p:spPr>
          <a:xfrm>
            <a:off x="7244080" y="1489615"/>
            <a:ext cx="5374640" cy="461665"/>
          </a:xfrm>
          <a:prstGeom prst="rect">
            <a:avLst/>
          </a:prstGeom>
          <a:noFill/>
        </p:spPr>
        <p:txBody>
          <a:bodyPr wrap="square" rtlCol="0">
            <a:spAutoFit/>
          </a:bodyPr>
          <a:lstStyle/>
          <a:p>
            <a:r>
              <a:rPr lang="tr-TR" sz="2400" dirty="0">
                <a:solidFill>
                  <a:srgbClr val="FF0000"/>
                </a:solidFill>
              </a:rPr>
              <a:t>S4 </a:t>
            </a:r>
            <a:r>
              <a:rPr lang="tr-TR" sz="2400" dirty="0" err="1">
                <a:solidFill>
                  <a:srgbClr val="FF0000"/>
                </a:solidFill>
              </a:rPr>
              <a:t>depends</a:t>
            </a:r>
            <a:r>
              <a:rPr lang="tr-TR" sz="2400" dirty="0">
                <a:solidFill>
                  <a:srgbClr val="FF0000"/>
                </a:solidFill>
              </a:rPr>
              <a:t> on </a:t>
            </a:r>
            <a:r>
              <a:rPr lang="tr-TR" sz="2400" dirty="0" err="1">
                <a:solidFill>
                  <a:srgbClr val="FF0000"/>
                </a:solidFill>
              </a:rPr>
              <a:t>the</a:t>
            </a:r>
            <a:r>
              <a:rPr lang="tr-TR" sz="2400" dirty="0">
                <a:solidFill>
                  <a:srgbClr val="FF0000"/>
                </a:solidFill>
              </a:rPr>
              <a:t> </a:t>
            </a:r>
            <a:r>
              <a:rPr lang="tr-TR" sz="2400" dirty="0" err="1">
                <a:solidFill>
                  <a:srgbClr val="FF0000"/>
                </a:solidFill>
              </a:rPr>
              <a:t>execution</a:t>
            </a:r>
            <a:r>
              <a:rPr lang="tr-TR" sz="2400" dirty="0">
                <a:solidFill>
                  <a:srgbClr val="FF0000"/>
                </a:solidFill>
              </a:rPr>
              <a:t> of S2</a:t>
            </a:r>
            <a:endParaRPr lang="en-US" sz="2400" dirty="0">
              <a:solidFill>
                <a:srgbClr val="FF0000"/>
              </a:solidFill>
            </a:endParaRPr>
          </a:p>
        </p:txBody>
      </p:sp>
      <p:grpSp>
        <p:nvGrpSpPr>
          <p:cNvPr id="16" name="Grup 15">
            <a:extLst>
              <a:ext uri="{FF2B5EF4-FFF2-40B4-BE49-F238E27FC236}">
                <a16:creationId xmlns:a16="http://schemas.microsoft.com/office/drawing/2014/main" id="{CB123F58-CFA9-45B2-B19F-65F5B19388F2}"/>
              </a:ext>
            </a:extLst>
          </p:cNvPr>
          <p:cNvGrpSpPr/>
          <p:nvPr/>
        </p:nvGrpSpPr>
        <p:grpSpPr>
          <a:xfrm>
            <a:off x="6898560" y="1834240"/>
            <a:ext cx="756000" cy="675360"/>
            <a:chOff x="6898560" y="1834240"/>
            <a:chExt cx="756000" cy="675360"/>
          </a:xfrm>
        </p:grpSpPr>
        <mc:AlternateContent xmlns:mc="http://schemas.openxmlformats.org/markup-compatibility/2006">
          <mc:Choice xmlns:p14="http://schemas.microsoft.com/office/powerpoint/2010/main" Requires="p14">
            <p:contentPart p14:bwMode="auto" r:id="rId14">
              <p14:nvContentPartPr>
                <p14:cNvPr id="13" name="Mürekkep 12">
                  <a:extLst>
                    <a:ext uri="{FF2B5EF4-FFF2-40B4-BE49-F238E27FC236}">
                      <a16:creationId xmlns:a16="http://schemas.microsoft.com/office/drawing/2014/main" id="{55EF9F6F-03A3-4D54-8B4B-E365177BA093}"/>
                    </a:ext>
                  </a:extLst>
                </p14:cNvPr>
                <p14:cNvContentPartPr/>
                <p14:nvPr/>
              </p14:nvContentPartPr>
              <p14:xfrm>
                <a:off x="6898560" y="1894000"/>
                <a:ext cx="712080" cy="615600"/>
              </p14:xfrm>
            </p:contentPart>
          </mc:Choice>
          <mc:Fallback>
            <p:pic>
              <p:nvPicPr>
                <p:cNvPr id="13" name="Mürekkep 12">
                  <a:extLst>
                    <a:ext uri="{FF2B5EF4-FFF2-40B4-BE49-F238E27FC236}">
                      <a16:creationId xmlns:a16="http://schemas.microsoft.com/office/drawing/2014/main" id="{55EF9F6F-03A3-4D54-8B4B-E365177BA093}"/>
                    </a:ext>
                  </a:extLst>
                </p:cNvPr>
                <p:cNvPicPr/>
                <p:nvPr/>
              </p:nvPicPr>
              <p:blipFill>
                <a:blip r:embed="rId15"/>
                <a:stretch>
                  <a:fillRect/>
                </a:stretch>
              </p:blipFill>
              <p:spPr>
                <a:xfrm>
                  <a:off x="6889560" y="1885000"/>
                  <a:ext cx="729720" cy="6332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Mürekkep 13">
                  <a:extLst>
                    <a:ext uri="{FF2B5EF4-FFF2-40B4-BE49-F238E27FC236}">
                      <a16:creationId xmlns:a16="http://schemas.microsoft.com/office/drawing/2014/main" id="{D4DEEAC7-C42C-4063-89BC-BFF3899DF616}"/>
                    </a:ext>
                  </a:extLst>
                </p14:cNvPr>
                <p14:cNvContentPartPr/>
                <p14:nvPr/>
              </p14:nvContentPartPr>
              <p14:xfrm>
                <a:off x="7355760" y="1834240"/>
                <a:ext cx="298800" cy="242280"/>
              </p14:xfrm>
            </p:contentPart>
          </mc:Choice>
          <mc:Fallback>
            <p:pic>
              <p:nvPicPr>
                <p:cNvPr id="14" name="Mürekkep 13">
                  <a:extLst>
                    <a:ext uri="{FF2B5EF4-FFF2-40B4-BE49-F238E27FC236}">
                      <a16:creationId xmlns:a16="http://schemas.microsoft.com/office/drawing/2014/main" id="{D4DEEAC7-C42C-4063-89BC-BFF3899DF616}"/>
                    </a:ext>
                  </a:extLst>
                </p:cNvPr>
                <p:cNvPicPr/>
                <p:nvPr/>
              </p:nvPicPr>
              <p:blipFill>
                <a:blip r:embed="rId17"/>
                <a:stretch>
                  <a:fillRect/>
                </a:stretch>
              </p:blipFill>
              <p:spPr>
                <a:xfrm>
                  <a:off x="7347120" y="1825600"/>
                  <a:ext cx="31644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Mürekkep 14">
                  <a:extLst>
                    <a:ext uri="{FF2B5EF4-FFF2-40B4-BE49-F238E27FC236}">
                      <a16:creationId xmlns:a16="http://schemas.microsoft.com/office/drawing/2014/main" id="{A00CB2D6-DDE2-43F4-8B8E-3DC97C39AE12}"/>
                    </a:ext>
                  </a:extLst>
                </p14:cNvPr>
                <p14:cNvContentPartPr/>
                <p14:nvPr/>
              </p14:nvContentPartPr>
              <p14:xfrm>
                <a:off x="7345680" y="1928560"/>
                <a:ext cx="291240" cy="93240"/>
              </p14:xfrm>
            </p:contentPart>
          </mc:Choice>
          <mc:Fallback>
            <p:pic>
              <p:nvPicPr>
                <p:cNvPr id="15" name="Mürekkep 14">
                  <a:extLst>
                    <a:ext uri="{FF2B5EF4-FFF2-40B4-BE49-F238E27FC236}">
                      <a16:creationId xmlns:a16="http://schemas.microsoft.com/office/drawing/2014/main" id="{A00CB2D6-DDE2-43F4-8B8E-3DC97C39AE12}"/>
                    </a:ext>
                  </a:extLst>
                </p:cNvPr>
                <p:cNvPicPr/>
                <p:nvPr/>
              </p:nvPicPr>
              <p:blipFill>
                <a:blip r:embed="rId19"/>
                <a:stretch>
                  <a:fillRect/>
                </a:stretch>
              </p:blipFill>
              <p:spPr>
                <a:xfrm>
                  <a:off x="7336680" y="1919560"/>
                  <a:ext cx="308880" cy="110880"/>
                </a:xfrm>
                <a:prstGeom prst="rect">
                  <a:avLst/>
                </a:prstGeom>
              </p:spPr>
            </p:pic>
          </mc:Fallback>
        </mc:AlternateContent>
      </p:grpSp>
    </p:spTree>
    <p:extLst>
      <p:ext uri="{BB962C8B-B14F-4D97-AF65-F5344CB8AC3E}">
        <p14:creationId xmlns:p14="http://schemas.microsoft.com/office/powerpoint/2010/main" val="1142080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65B7A6-33F2-4F94-AC2D-E49EFE34D7D7}"/>
              </a:ext>
            </a:extLst>
          </p:cNvPr>
          <p:cNvSpPr>
            <a:spLocks noGrp="1"/>
          </p:cNvSpPr>
          <p:nvPr>
            <p:ph type="title"/>
          </p:nvPr>
        </p:nvSpPr>
        <p:spPr/>
        <p:txBody>
          <a:bodyPr/>
          <a:lstStyle/>
          <a:p>
            <a:endParaRPr lang="en-US" dirty="0"/>
          </a:p>
        </p:txBody>
      </p:sp>
      <p:sp>
        <p:nvSpPr>
          <p:cNvPr id="3" name="İçerik Yer Tutucusu 2">
            <a:extLst>
              <a:ext uri="{FF2B5EF4-FFF2-40B4-BE49-F238E27FC236}">
                <a16:creationId xmlns:a16="http://schemas.microsoft.com/office/drawing/2014/main" id="{BFF65D9F-7709-461F-B47B-551414A5687C}"/>
              </a:ext>
            </a:extLst>
          </p:cNvPr>
          <p:cNvSpPr>
            <a:spLocks noGrp="1"/>
          </p:cNvSpPr>
          <p:nvPr>
            <p:ph idx="1"/>
          </p:nvPr>
        </p:nvSpPr>
        <p:spPr/>
        <p:txBody>
          <a:bodyPr/>
          <a:lstStyle/>
          <a:p>
            <a:pPr marL="0" indent="0" algn="l">
              <a:buNone/>
            </a:pPr>
            <a:r>
              <a:rPr lang="en-US" b="1" i="0" dirty="0">
                <a:solidFill>
                  <a:srgbClr val="373A3C"/>
                </a:solidFill>
                <a:effectLst/>
                <a:latin typeface="OpenSans"/>
              </a:rPr>
              <a:t>Question 3</a:t>
            </a:r>
          </a:p>
          <a:p>
            <a:pPr algn="l"/>
            <a:r>
              <a:rPr lang="en-US" b="0" i="0" dirty="0">
                <a:solidFill>
                  <a:srgbClr val="373A3C"/>
                </a:solidFill>
                <a:effectLst/>
                <a:latin typeface="Source Sans Pro" panose="020B0503030403020204" pitchFamily="34" charset="0"/>
              </a:rPr>
              <a:t>You can use futures in the Java Fork-Join framework (as discussed in Lecture 2.2) by implementing which class?</a:t>
            </a:r>
            <a:endParaRPr lang="tr-TR" b="0" i="0" dirty="0">
              <a:solidFill>
                <a:srgbClr val="373A3C"/>
              </a:solidFill>
              <a:effectLst/>
              <a:latin typeface="Source Sans Pro" panose="020B0503030403020204" pitchFamily="34" charset="0"/>
            </a:endParaRPr>
          </a:p>
          <a:p>
            <a:pPr algn="l"/>
            <a:r>
              <a:rPr lang="tr-TR" dirty="0" err="1">
                <a:solidFill>
                  <a:srgbClr val="FF0000"/>
                </a:solidFill>
                <a:latin typeface="Source Sans Pro" panose="020B0503030403020204" pitchFamily="34" charset="0"/>
              </a:rPr>
              <a:t>RecursiveTask</a:t>
            </a:r>
            <a:endParaRPr lang="tr-TR" dirty="0">
              <a:solidFill>
                <a:srgbClr val="FF0000"/>
              </a:solidFill>
              <a:latin typeface="Source Sans Pro" panose="020B0503030403020204" pitchFamily="34" charset="0"/>
            </a:endParaRPr>
          </a:p>
          <a:p>
            <a:pPr marL="0" indent="0" algn="l">
              <a:buNone/>
            </a:pPr>
            <a:r>
              <a:rPr lang="en-US" b="1" i="0" dirty="0">
                <a:solidFill>
                  <a:srgbClr val="373A3C"/>
                </a:solidFill>
                <a:effectLst/>
                <a:latin typeface="OpenSans"/>
              </a:rPr>
              <a:t>Question 4</a:t>
            </a:r>
          </a:p>
          <a:p>
            <a:pPr algn="l"/>
            <a:r>
              <a:rPr lang="en-US" b="0" i="0" dirty="0">
                <a:solidFill>
                  <a:srgbClr val="373A3C"/>
                </a:solidFill>
                <a:effectLst/>
                <a:latin typeface="Source Sans Pro" panose="020B0503030403020204" pitchFamily="34" charset="0"/>
              </a:rPr>
              <a:t>How do you retrieve the value from a future in the Java Fork-Join framework (as discussed in Lecture 2.2) ?</a:t>
            </a:r>
            <a:endParaRPr lang="tr-TR" b="0" i="0" dirty="0">
              <a:solidFill>
                <a:srgbClr val="373A3C"/>
              </a:solidFill>
              <a:effectLst/>
              <a:latin typeface="Source Sans Pro" panose="020B0503030403020204" pitchFamily="34" charset="0"/>
            </a:endParaRPr>
          </a:p>
          <a:p>
            <a:pPr algn="l"/>
            <a:r>
              <a:rPr lang="en-US" b="0" i="0" dirty="0">
                <a:solidFill>
                  <a:srgbClr val="FF0000"/>
                </a:solidFill>
                <a:effectLst/>
                <a:latin typeface="-apple-system"/>
              </a:rPr>
              <a:t>By the return value of the join() method of </a:t>
            </a:r>
            <a:r>
              <a:rPr lang="en-US" b="0" i="0" dirty="0" err="1">
                <a:solidFill>
                  <a:srgbClr val="FF0000"/>
                </a:solidFill>
                <a:effectLst/>
                <a:latin typeface="-apple-system"/>
              </a:rPr>
              <a:t>ForkJoinTask</a:t>
            </a:r>
            <a:r>
              <a:rPr lang="en-US" b="0" i="0" dirty="0">
                <a:solidFill>
                  <a:srgbClr val="FF0000"/>
                </a:solidFill>
                <a:effectLst/>
                <a:latin typeface="-apple-system"/>
              </a:rPr>
              <a:t>.</a:t>
            </a:r>
            <a:endParaRPr lang="en-US" b="0" i="0" dirty="0">
              <a:solidFill>
                <a:srgbClr val="FF0000"/>
              </a:solidFill>
              <a:effectLst/>
              <a:latin typeface="Source Sans Pro" panose="020B0503030403020204" pitchFamily="34" charset="0"/>
            </a:endParaRPr>
          </a:p>
          <a:p>
            <a:pPr algn="l"/>
            <a:endParaRPr lang="en-US" b="0" i="0" dirty="0">
              <a:solidFill>
                <a:srgbClr val="FF0000"/>
              </a:solidFill>
              <a:effectLst/>
              <a:latin typeface="Source Sans Pro" panose="020B0503030403020204" pitchFamily="34" charset="0"/>
            </a:endParaRPr>
          </a:p>
          <a:p>
            <a:endParaRPr lang="en-US" dirty="0"/>
          </a:p>
        </p:txBody>
      </p:sp>
      <mc:AlternateContent xmlns:mc="http://schemas.openxmlformats.org/markup-compatibility/2006">
        <mc:Choice xmlns:p14="http://schemas.microsoft.com/office/powerpoint/2010/main" Requires="p14">
          <p:contentPart p14:bwMode="auto" r:id="rId2">
            <p14:nvContentPartPr>
              <p14:cNvPr id="4" name="Mürekkep 3">
                <a:extLst>
                  <a:ext uri="{FF2B5EF4-FFF2-40B4-BE49-F238E27FC236}">
                    <a16:creationId xmlns:a16="http://schemas.microsoft.com/office/drawing/2014/main" id="{BB32DB35-70E1-4384-8900-99FA774C11DF}"/>
                  </a:ext>
                </a:extLst>
              </p14:cNvPr>
              <p14:cNvContentPartPr/>
              <p14:nvPr/>
            </p14:nvContentPartPr>
            <p14:xfrm>
              <a:off x="1686120" y="1401520"/>
              <a:ext cx="360" cy="360"/>
            </p14:xfrm>
          </p:contentPart>
        </mc:Choice>
        <mc:Fallback>
          <p:pic>
            <p:nvPicPr>
              <p:cNvPr id="4" name="Mürekkep 3">
                <a:extLst>
                  <a:ext uri="{FF2B5EF4-FFF2-40B4-BE49-F238E27FC236}">
                    <a16:creationId xmlns:a16="http://schemas.microsoft.com/office/drawing/2014/main" id="{BB32DB35-70E1-4384-8900-99FA774C11DF}"/>
                  </a:ext>
                </a:extLst>
              </p:cNvPr>
              <p:cNvPicPr/>
              <p:nvPr/>
            </p:nvPicPr>
            <p:blipFill>
              <a:blip r:embed="rId3"/>
              <a:stretch>
                <a:fillRect/>
              </a:stretch>
            </p:blipFill>
            <p:spPr>
              <a:xfrm>
                <a:off x="1677480" y="13925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Mürekkep 4">
                <a:extLst>
                  <a:ext uri="{FF2B5EF4-FFF2-40B4-BE49-F238E27FC236}">
                    <a16:creationId xmlns:a16="http://schemas.microsoft.com/office/drawing/2014/main" id="{733C1E0A-0FF8-4021-A0B1-4C0C80DC9C6B}"/>
                  </a:ext>
                </a:extLst>
              </p14:cNvPr>
              <p14:cNvContentPartPr/>
              <p14:nvPr/>
            </p14:nvContentPartPr>
            <p14:xfrm>
              <a:off x="1289760" y="944680"/>
              <a:ext cx="360" cy="360"/>
            </p14:xfrm>
          </p:contentPart>
        </mc:Choice>
        <mc:Fallback>
          <p:pic>
            <p:nvPicPr>
              <p:cNvPr id="5" name="Mürekkep 4">
                <a:extLst>
                  <a:ext uri="{FF2B5EF4-FFF2-40B4-BE49-F238E27FC236}">
                    <a16:creationId xmlns:a16="http://schemas.microsoft.com/office/drawing/2014/main" id="{733C1E0A-0FF8-4021-A0B1-4C0C80DC9C6B}"/>
                  </a:ext>
                </a:extLst>
              </p:cNvPr>
              <p:cNvPicPr/>
              <p:nvPr/>
            </p:nvPicPr>
            <p:blipFill>
              <a:blip r:embed="rId3"/>
              <a:stretch>
                <a:fillRect/>
              </a:stretch>
            </p:blipFill>
            <p:spPr>
              <a:xfrm>
                <a:off x="1281120" y="9356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Mürekkep 5">
                <a:extLst>
                  <a:ext uri="{FF2B5EF4-FFF2-40B4-BE49-F238E27FC236}">
                    <a16:creationId xmlns:a16="http://schemas.microsoft.com/office/drawing/2014/main" id="{4A047E02-1929-4BB8-9FEF-2EB896D5D8D3}"/>
                  </a:ext>
                </a:extLst>
              </p14:cNvPr>
              <p14:cNvContentPartPr/>
              <p14:nvPr/>
            </p14:nvContentPartPr>
            <p14:xfrm>
              <a:off x="1452480" y="1168240"/>
              <a:ext cx="360" cy="360"/>
            </p14:xfrm>
          </p:contentPart>
        </mc:Choice>
        <mc:Fallback>
          <p:pic>
            <p:nvPicPr>
              <p:cNvPr id="6" name="Mürekkep 5">
                <a:extLst>
                  <a:ext uri="{FF2B5EF4-FFF2-40B4-BE49-F238E27FC236}">
                    <a16:creationId xmlns:a16="http://schemas.microsoft.com/office/drawing/2014/main" id="{4A047E02-1929-4BB8-9FEF-2EB896D5D8D3}"/>
                  </a:ext>
                </a:extLst>
              </p:cNvPr>
              <p:cNvPicPr/>
              <p:nvPr/>
            </p:nvPicPr>
            <p:blipFill>
              <a:blip r:embed="rId3"/>
              <a:stretch>
                <a:fillRect/>
              </a:stretch>
            </p:blipFill>
            <p:spPr>
              <a:xfrm>
                <a:off x="1443480" y="11592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Mürekkep 6">
                <a:extLst>
                  <a:ext uri="{FF2B5EF4-FFF2-40B4-BE49-F238E27FC236}">
                    <a16:creationId xmlns:a16="http://schemas.microsoft.com/office/drawing/2014/main" id="{8C47A0C3-7A2A-4124-8BCE-390B064B1065}"/>
                  </a:ext>
                </a:extLst>
              </p14:cNvPr>
              <p14:cNvContentPartPr/>
              <p14:nvPr/>
            </p14:nvContentPartPr>
            <p14:xfrm>
              <a:off x="2031720" y="2326360"/>
              <a:ext cx="360" cy="360"/>
            </p14:xfrm>
          </p:contentPart>
        </mc:Choice>
        <mc:Fallback>
          <p:pic>
            <p:nvPicPr>
              <p:cNvPr id="7" name="Mürekkep 6">
                <a:extLst>
                  <a:ext uri="{FF2B5EF4-FFF2-40B4-BE49-F238E27FC236}">
                    <a16:creationId xmlns:a16="http://schemas.microsoft.com/office/drawing/2014/main" id="{8C47A0C3-7A2A-4124-8BCE-390B064B1065}"/>
                  </a:ext>
                </a:extLst>
              </p:cNvPr>
              <p:cNvPicPr/>
              <p:nvPr/>
            </p:nvPicPr>
            <p:blipFill>
              <a:blip r:embed="rId3"/>
              <a:stretch>
                <a:fillRect/>
              </a:stretch>
            </p:blipFill>
            <p:spPr>
              <a:xfrm>
                <a:off x="2023080" y="2317720"/>
                <a:ext cx="18000" cy="18000"/>
              </a:xfrm>
              <a:prstGeom prst="rect">
                <a:avLst/>
              </a:prstGeom>
            </p:spPr>
          </p:pic>
        </mc:Fallback>
      </mc:AlternateContent>
      <p:grpSp>
        <p:nvGrpSpPr>
          <p:cNvPr id="10" name="Grup 9">
            <a:extLst>
              <a:ext uri="{FF2B5EF4-FFF2-40B4-BE49-F238E27FC236}">
                <a16:creationId xmlns:a16="http://schemas.microsoft.com/office/drawing/2014/main" id="{2EE79BFB-0945-4338-91DE-270732A9A957}"/>
              </a:ext>
            </a:extLst>
          </p:cNvPr>
          <p:cNvGrpSpPr/>
          <p:nvPr/>
        </p:nvGrpSpPr>
        <p:grpSpPr>
          <a:xfrm>
            <a:off x="2936040" y="2072560"/>
            <a:ext cx="10440" cy="360"/>
            <a:chOff x="2936040" y="2072560"/>
            <a:chExt cx="10440" cy="360"/>
          </a:xfrm>
        </p:grpSpPr>
        <mc:AlternateContent xmlns:mc="http://schemas.openxmlformats.org/markup-compatibility/2006">
          <mc:Choice xmlns:p14="http://schemas.microsoft.com/office/powerpoint/2010/main" Requires="p14">
            <p:contentPart p14:bwMode="auto" r:id="rId7">
              <p14:nvContentPartPr>
                <p14:cNvPr id="8" name="Mürekkep 7">
                  <a:extLst>
                    <a:ext uri="{FF2B5EF4-FFF2-40B4-BE49-F238E27FC236}">
                      <a16:creationId xmlns:a16="http://schemas.microsoft.com/office/drawing/2014/main" id="{C9226310-734A-472F-925C-00E819F84C32}"/>
                    </a:ext>
                  </a:extLst>
                </p14:cNvPr>
                <p14:cNvContentPartPr/>
                <p14:nvPr/>
              </p14:nvContentPartPr>
              <p14:xfrm>
                <a:off x="2936040" y="2072560"/>
                <a:ext cx="2160" cy="360"/>
              </p14:xfrm>
            </p:contentPart>
          </mc:Choice>
          <mc:Fallback>
            <p:pic>
              <p:nvPicPr>
                <p:cNvPr id="8" name="Mürekkep 7">
                  <a:extLst>
                    <a:ext uri="{FF2B5EF4-FFF2-40B4-BE49-F238E27FC236}">
                      <a16:creationId xmlns:a16="http://schemas.microsoft.com/office/drawing/2014/main" id="{C9226310-734A-472F-925C-00E819F84C32}"/>
                    </a:ext>
                  </a:extLst>
                </p:cNvPr>
                <p:cNvPicPr/>
                <p:nvPr/>
              </p:nvPicPr>
              <p:blipFill>
                <a:blip r:embed="rId8"/>
                <a:stretch>
                  <a:fillRect/>
                </a:stretch>
              </p:blipFill>
              <p:spPr>
                <a:xfrm>
                  <a:off x="2927400" y="2063560"/>
                  <a:ext cx="19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Mürekkep 8">
                  <a:extLst>
                    <a:ext uri="{FF2B5EF4-FFF2-40B4-BE49-F238E27FC236}">
                      <a16:creationId xmlns:a16="http://schemas.microsoft.com/office/drawing/2014/main" id="{8F17F402-959E-4527-AB80-10458EA32D88}"/>
                    </a:ext>
                  </a:extLst>
                </p14:cNvPr>
                <p14:cNvContentPartPr/>
                <p14:nvPr/>
              </p14:nvContentPartPr>
              <p14:xfrm>
                <a:off x="2946120" y="2072560"/>
                <a:ext cx="360" cy="360"/>
              </p14:xfrm>
            </p:contentPart>
          </mc:Choice>
          <mc:Fallback>
            <p:pic>
              <p:nvPicPr>
                <p:cNvPr id="9" name="Mürekkep 8">
                  <a:extLst>
                    <a:ext uri="{FF2B5EF4-FFF2-40B4-BE49-F238E27FC236}">
                      <a16:creationId xmlns:a16="http://schemas.microsoft.com/office/drawing/2014/main" id="{8F17F402-959E-4527-AB80-10458EA32D88}"/>
                    </a:ext>
                  </a:extLst>
                </p:cNvPr>
                <p:cNvPicPr/>
                <p:nvPr/>
              </p:nvPicPr>
              <p:blipFill>
                <a:blip r:embed="rId10"/>
                <a:stretch>
                  <a:fillRect/>
                </a:stretch>
              </p:blipFill>
              <p:spPr>
                <a:xfrm>
                  <a:off x="2937120" y="2063560"/>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
            <p14:nvContentPartPr>
              <p14:cNvPr id="11" name="Mürekkep 10">
                <a:extLst>
                  <a:ext uri="{FF2B5EF4-FFF2-40B4-BE49-F238E27FC236}">
                    <a16:creationId xmlns:a16="http://schemas.microsoft.com/office/drawing/2014/main" id="{00F5F28E-1ECE-4E32-9208-A50DEE71EDB0}"/>
                  </a:ext>
                </a:extLst>
              </p14:cNvPr>
              <p14:cNvContentPartPr/>
              <p14:nvPr/>
            </p14:nvContentPartPr>
            <p14:xfrm>
              <a:off x="2682240" y="3498160"/>
              <a:ext cx="154800" cy="37800"/>
            </p14:xfrm>
          </p:contentPart>
        </mc:Choice>
        <mc:Fallback>
          <p:pic>
            <p:nvPicPr>
              <p:cNvPr id="11" name="Mürekkep 10">
                <a:extLst>
                  <a:ext uri="{FF2B5EF4-FFF2-40B4-BE49-F238E27FC236}">
                    <a16:creationId xmlns:a16="http://schemas.microsoft.com/office/drawing/2014/main" id="{00F5F28E-1ECE-4E32-9208-A50DEE71EDB0}"/>
                  </a:ext>
                </a:extLst>
              </p:cNvPr>
              <p:cNvPicPr/>
              <p:nvPr/>
            </p:nvPicPr>
            <p:blipFill>
              <a:blip r:embed="rId12"/>
              <a:stretch>
                <a:fillRect/>
              </a:stretch>
            </p:blipFill>
            <p:spPr>
              <a:xfrm>
                <a:off x="2673240" y="3489160"/>
                <a:ext cx="17244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2" name="Mürekkep 11">
                <a:extLst>
                  <a:ext uri="{FF2B5EF4-FFF2-40B4-BE49-F238E27FC236}">
                    <a16:creationId xmlns:a16="http://schemas.microsoft.com/office/drawing/2014/main" id="{7E3BA689-7583-4B06-B626-615FA173805E}"/>
                  </a:ext>
                </a:extLst>
              </p14:cNvPr>
              <p14:cNvContentPartPr/>
              <p14:nvPr/>
            </p14:nvContentPartPr>
            <p14:xfrm>
              <a:off x="3027120" y="1940080"/>
              <a:ext cx="360" cy="360"/>
            </p14:xfrm>
          </p:contentPart>
        </mc:Choice>
        <mc:Fallback>
          <p:pic>
            <p:nvPicPr>
              <p:cNvPr id="12" name="Mürekkep 11">
                <a:extLst>
                  <a:ext uri="{FF2B5EF4-FFF2-40B4-BE49-F238E27FC236}">
                    <a16:creationId xmlns:a16="http://schemas.microsoft.com/office/drawing/2014/main" id="{7E3BA689-7583-4B06-B626-615FA173805E}"/>
                  </a:ext>
                </a:extLst>
              </p:cNvPr>
              <p:cNvPicPr/>
              <p:nvPr/>
            </p:nvPicPr>
            <p:blipFill>
              <a:blip r:embed="rId3"/>
              <a:stretch>
                <a:fillRect/>
              </a:stretch>
            </p:blipFill>
            <p:spPr>
              <a:xfrm>
                <a:off x="3018480" y="1931080"/>
                <a:ext cx="18000" cy="18000"/>
              </a:xfrm>
              <a:prstGeom prst="rect">
                <a:avLst/>
              </a:prstGeom>
            </p:spPr>
          </p:pic>
        </mc:Fallback>
      </mc:AlternateContent>
    </p:spTree>
    <p:extLst>
      <p:ext uri="{BB962C8B-B14F-4D97-AF65-F5344CB8AC3E}">
        <p14:creationId xmlns:p14="http://schemas.microsoft.com/office/powerpoint/2010/main" val="2758561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493436E-D061-44C5-AF62-4BE47CB9366D}"/>
              </a:ext>
            </a:extLst>
          </p:cNvPr>
          <p:cNvSpPr>
            <a:spLocks noGrp="1"/>
          </p:cNvSpPr>
          <p:nvPr>
            <p:ph idx="1"/>
          </p:nvPr>
        </p:nvSpPr>
        <p:spPr>
          <a:xfrm>
            <a:off x="655320" y="382905"/>
            <a:ext cx="10515600" cy="4351338"/>
          </a:xfrm>
        </p:spPr>
        <p:txBody>
          <a:bodyPr>
            <a:normAutofit lnSpcReduction="10000"/>
          </a:bodyPr>
          <a:lstStyle/>
          <a:p>
            <a:pPr marL="0" indent="0" algn="l">
              <a:buNone/>
            </a:pPr>
            <a:br>
              <a:rPr lang="en-US" b="1" i="0" dirty="0">
                <a:solidFill>
                  <a:srgbClr val="373A3C"/>
                </a:solidFill>
                <a:effectLst/>
                <a:latin typeface="OpenSans"/>
              </a:rPr>
            </a:br>
            <a:r>
              <a:rPr lang="en-US" b="1" i="0" dirty="0">
                <a:solidFill>
                  <a:srgbClr val="373A3C"/>
                </a:solidFill>
                <a:effectLst/>
                <a:latin typeface="OpenSans"/>
              </a:rPr>
              <a:t>Question 8</a:t>
            </a:r>
          </a:p>
          <a:p>
            <a:pPr algn="l"/>
            <a:r>
              <a:rPr lang="en-US" b="0" i="0" dirty="0">
                <a:solidFill>
                  <a:srgbClr val="373A3C"/>
                </a:solidFill>
                <a:effectLst/>
                <a:latin typeface="Source Sans Pro" panose="020B0503030403020204" pitchFamily="34" charset="0"/>
              </a:rPr>
              <a:t>Consider a search algorithm that uses many tasks to examine the search space in parallel. Every task that discovers a target value in the search space will set a global </a:t>
            </a:r>
            <a:r>
              <a:rPr lang="en-US" b="0" i="0" dirty="0" err="1">
                <a:solidFill>
                  <a:srgbClr val="373A3C"/>
                </a:solidFill>
                <a:effectLst/>
                <a:latin typeface="Source Sans Pro" panose="020B0503030403020204" pitchFamily="34" charset="0"/>
              </a:rPr>
              <a:t>boolean</a:t>
            </a:r>
            <a:r>
              <a:rPr lang="en-US" b="0" i="0" dirty="0">
                <a:solidFill>
                  <a:srgbClr val="373A3C"/>
                </a:solidFill>
                <a:effectLst/>
                <a:latin typeface="Source Sans Pro" panose="020B0503030403020204" pitchFamily="34" charset="0"/>
              </a:rPr>
              <a:t> flag to true (it is initialized to false). However, no task will ever read this global flag during execution, hence there will be no early exit of tasks. The flag will only be read after all tasks have terminated.</a:t>
            </a:r>
            <a:endParaRPr lang="tr-TR" b="0" i="0" dirty="0">
              <a:solidFill>
                <a:srgbClr val="373A3C"/>
              </a:solidFill>
              <a:effectLst/>
              <a:latin typeface="Source Sans Pro" panose="020B0503030403020204" pitchFamily="34" charset="0"/>
            </a:endParaRPr>
          </a:p>
          <a:p>
            <a:pPr algn="l"/>
            <a:r>
              <a:rPr lang="en-US" b="0" i="0" dirty="0">
                <a:solidFill>
                  <a:srgbClr val="FF0000"/>
                </a:solidFill>
                <a:effectLst/>
                <a:latin typeface="-apple-system"/>
              </a:rPr>
              <a:t>Functional and structural determinism, with a data race</a:t>
            </a:r>
          </a:p>
          <a:p>
            <a:br>
              <a:rPr lang="en-US" b="0" i="0" dirty="0">
                <a:solidFill>
                  <a:srgbClr val="C9D1D9"/>
                </a:solidFill>
                <a:effectLst/>
                <a:latin typeface="-apple-system"/>
              </a:rPr>
            </a:br>
            <a:endParaRPr lang="tr-TR" b="0" i="0" dirty="0">
              <a:solidFill>
                <a:srgbClr val="373A3C"/>
              </a:solidFill>
              <a:effectLst/>
              <a:latin typeface="Source Sans Pro" panose="020B0503030403020204" pitchFamily="34" charset="0"/>
            </a:endParaRPr>
          </a:p>
          <a:p>
            <a:pPr algn="l"/>
            <a:endParaRPr lang="en-US" b="0" i="0" dirty="0">
              <a:solidFill>
                <a:srgbClr val="373A3C"/>
              </a:solidFill>
              <a:effectLst/>
              <a:latin typeface="Source Sans Pro" panose="020B0503030403020204" pitchFamily="34" charset="0"/>
            </a:endParaRPr>
          </a:p>
        </p:txBody>
      </p:sp>
    </p:spTree>
    <p:extLst>
      <p:ext uri="{BB962C8B-B14F-4D97-AF65-F5344CB8AC3E}">
        <p14:creationId xmlns:p14="http://schemas.microsoft.com/office/powerpoint/2010/main" val="2654619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78B101A-3C33-4404-AE7C-6D76FC81B887}"/>
              </a:ext>
            </a:extLst>
          </p:cNvPr>
          <p:cNvSpPr>
            <a:spLocks noGrp="1"/>
          </p:cNvSpPr>
          <p:nvPr>
            <p:ph idx="1"/>
          </p:nvPr>
        </p:nvSpPr>
        <p:spPr>
          <a:xfrm>
            <a:off x="584200" y="372745"/>
            <a:ext cx="10515600" cy="4351338"/>
          </a:xfrm>
        </p:spPr>
        <p:txBody>
          <a:bodyPr/>
          <a:lstStyle/>
          <a:p>
            <a:pPr marL="0" indent="0" algn="l">
              <a:buNone/>
            </a:pPr>
            <a:r>
              <a:rPr lang="en-US" b="1" i="0" dirty="0">
                <a:solidFill>
                  <a:srgbClr val="373A3C"/>
                </a:solidFill>
                <a:effectLst/>
                <a:latin typeface="OpenSans"/>
              </a:rPr>
              <a:t>Question 9</a:t>
            </a:r>
          </a:p>
          <a:p>
            <a:pPr algn="l"/>
            <a:r>
              <a:rPr lang="en-US" b="0" i="0" dirty="0">
                <a:solidFill>
                  <a:srgbClr val="373A3C"/>
                </a:solidFill>
                <a:effectLst/>
                <a:latin typeface="Source Sans Pro" panose="020B0503030403020204" pitchFamily="34" charset="0"/>
              </a:rPr>
              <a:t>Now consider another search algorithm that uses many tasks to examine the search space in parallel. Each task increments a shared integer counter (e.g., count = count +1) when the search is successful. Such a program will exhibit which of the following?</a:t>
            </a:r>
            <a:endParaRPr lang="tr-TR" b="0" i="0" dirty="0">
              <a:solidFill>
                <a:srgbClr val="373A3C"/>
              </a:solidFill>
              <a:effectLst/>
              <a:latin typeface="Source Sans Pro" panose="020B0503030403020204" pitchFamily="34" charset="0"/>
            </a:endParaRPr>
          </a:p>
          <a:p>
            <a:pPr algn="l"/>
            <a:r>
              <a:rPr lang="en-US" b="0" i="0" dirty="0">
                <a:solidFill>
                  <a:srgbClr val="FF0000"/>
                </a:solidFill>
                <a:effectLst/>
                <a:latin typeface="-apple-system"/>
              </a:rPr>
              <a:t>Structural but not functional determinism, with a data race</a:t>
            </a:r>
            <a:endParaRPr lang="en-US" b="0" i="0" dirty="0">
              <a:solidFill>
                <a:srgbClr val="FF0000"/>
              </a:solidFill>
              <a:effectLst/>
              <a:latin typeface="Source Sans Pro" panose="020B0503030403020204" pitchFamily="34" charset="0"/>
            </a:endParaRPr>
          </a:p>
          <a:p>
            <a:pPr marL="0" indent="0">
              <a:buNone/>
            </a:pPr>
            <a:endParaRPr lang="en-US" dirty="0"/>
          </a:p>
        </p:txBody>
      </p:sp>
    </p:spTree>
    <p:extLst>
      <p:ext uri="{BB962C8B-B14F-4D97-AF65-F5344CB8AC3E}">
        <p14:creationId xmlns:p14="http://schemas.microsoft.com/office/powerpoint/2010/main" val="1946740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9B89830-98E2-42B7-8F13-FE5D97D3592F}"/>
              </a:ext>
            </a:extLst>
          </p:cNvPr>
          <p:cNvSpPr>
            <a:spLocks noGrp="1"/>
          </p:cNvSpPr>
          <p:nvPr>
            <p:ph idx="1"/>
          </p:nvPr>
        </p:nvSpPr>
        <p:spPr>
          <a:xfrm>
            <a:off x="584200" y="464184"/>
            <a:ext cx="10515600" cy="5266055"/>
          </a:xfrm>
        </p:spPr>
        <p:txBody>
          <a:bodyPr>
            <a:normAutofit lnSpcReduction="10000"/>
          </a:bodyPr>
          <a:lstStyle/>
          <a:p>
            <a:r>
              <a:rPr lang="en-US" b="0" i="0" dirty="0">
                <a:solidFill>
                  <a:srgbClr val="1F1F1F"/>
                </a:solidFill>
                <a:effectLst/>
                <a:latin typeface="Source Sans Pro" panose="020B0503030403020204" pitchFamily="34" charset="0"/>
              </a:rPr>
              <a:t>Finally, consider a variation of Question 8 in which every task that discovers a target value in the search space will set a shared global int variable to the location of the target value that was found (the variable is initialized to -1). However, no task will ever read the int variable during execution, hence there will be no early exit of tasks. The variable will only be read after all tasks have terminated. Note that, in general, there can be multiple possible locations for the target value, and we assume that any target location is acceptable in the final value of the int variable.</a:t>
            </a:r>
            <a:endParaRPr lang="tr-TR" b="0" i="0" dirty="0">
              <a:solidFill>
                <a:srgbClr val="1F1F1F"/>
              </a:solidFill>
              <a:effectLst/>
              <a:latin typeface="Source Sans Pro" panose="020B0503030403020204" pitchFamily="34" charset="0"/>
            </a:endParaRPr>
          </a:p>
          <a:p>
            <a:endParaRPr lang="tr-TR" b="0" i="0" dirty="0">
              <a:solidFill>
                <a:srgbClr val="1F1F1F"/>
              </a:solidFill>
              <a:effectLst/>
              <a:latin typeface="Source Sans Pro" panose="020B0503030403020204" pitchFamily="34" charset="0"/>
            </a:endParaRPr>
          </a:p>
          <a:p>
            <a:r>
              <a:rPr lang="en-US" dirty="0">
                <a:solidFill>
                  <a:srgbClr val="FF0000"/>
                </a:solidFill>
                <a:effectLst/>
              </a:rPr>
              <a:t>C. Benign non-determinism, with a data race.</a:t>
            </a:r>
          </a:p>
          <a:p>
            <a:pPr marL="0" indent="0">
              <a:buNone/>
            </a:pPr>
            <a:br>
              <a:rPr lang="en-US" dirty="0">
                <a:effectLst/>
              </a:rPr>
            </a:br>
            <a:endParaRPr lang="tr-TR" b="0" i="0" dirty="0">
              <a:solidFill>
                <a:srgbClr val="1F1F1F"/>
              </a:solidFill>
              <a:effectLst/>
              <a:latin typeface="Source Sans Pro" panose="020B0503030403020204" pitchFamily="34" charset="0"/>
            </a:endParaRPr>
          </a:p>
          <a:p>
            <a:endParaRPr lang="tr-TR" dirty="0">
              <a:solidFill>
                <a:srgbClr val="1F1F1F"/>
              </a:solidFill>
              <a:latin typeface="Source Sans Pro" panose="020B0503030403020204" pitchFamily="34" charset="0"/>
            </a:endParaRPr>
          </a:p>
          <a:p>
            <a:pPr marL="0" indent="0">
              <a:buNone/>
            </a:pPr>
            <a:endParaRPr lang="en-US" dirty="0"/>
          </a:p>
        </p:txBody>
      </p:sp>
    </p:spTree>
    <p:extLst>
      <p:ext uri="{BB962C8B-B14F-4D97-AF65-F5344CB8AC3E}">
        <p14:creationId xmlns:p14="http://schemas.microsoft.com/office/powerpoint/2010/main" val="426080507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500</Words>
  <Application>Microsoft Office PowerPoint</Application>
  <PresentationFormat>Geniş ekran</PresentationFormat>
  <Paragraphs>49</Paragraphs>
  <Slides>7</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7</vt:i4>
      </vt:variant>
    </vt:vector>
  </HeadingPairs>
  <TitlesOfParts>
    <vt:vector size="15" baseType="lpstr">
      <vt:lpstr>-apple-system</vt:lpstr>
      <vt:lpstr>Arial</vt:lpstr>
      <vt:lpstr>Calibri</vt:lpstr>
      <vt:lpstr>Calibri Light</vt:lpstr>
      <vt:lpstr>Consolas</vt:lpstr>
      <vt:lpstr>OpenSans</vt:lpstr>
      <vt:lpstr>Source Sans Pro</vt:lpstr>
      <vt:lpstr>Office Teması</vt:lpstr>
      <vt:lpstr>Q2</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Q2</dc:title>
  <dc:creator>Ramazan Yetişmiş</dc:creator>
  <cp:lastModifiedBy>Ramazan Yetişmiş</cp:lastModifiedBy>
  <cp:revision>3</cp:revision>
  <dcterms:created xsi:type="dcterms:W3CDTF">2022-04-26T12:36:47Z</dcterms:created>
  <dcterms:modified xsi:type="dcterms:W3CDTF">2022-04-26T15:44:48Z</dcterms:modified>
</cp:coreProperties>
</file>