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67" r:id="rId4"/>
    <p:sldId id="266" r:id="rId5"/>
    <p:sldId id="261" r:id="rId6"/>
    <p:sldId id="263" r:id="rId7"/>
    <p:sldId id="262" r:id="rId8"/>
    <p:sldId id="265" r:id="rId9"/>
    <p:sldId id="264" r:id="rId10"/>
    <p:sldId id="260" r:id="rId11"/>
    <p:sldId id="268" r:id="rId12"/>
    <p:sldId id="25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yan Samarakoon" initials="RS" lastIdx="1" clrIdx="0">
    <p:extLst>
      <p:ext uri="{19B8F6BF-5375-455C-9EA6-DF929625EA0E}">
        <p15:presenceInfo xmlns:p15="http://schemas.microsoft.com/office/powerpoint/2012/main" userId="22bc1b079ea790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7E7"/>
    <a:srgbClr val="007A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2D2326-BD43-4B29-BAA8-EB5FB283DC02}" v="15" dt="2020-06-30T05:00:43.7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85194" autoAdjust="0"/>
  </p:normalViewPr>
  <p:slideViewPr>
    <p:cSldViewPr snapToGrid="0">
      <p:cViewPr varScale="1">
        <p:scale>
          <a:sx n="97" d="100"/>
          <a:sy n="97" d="100"/>
        </p:scale>
        <p:origin x="11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Samarakoon" userId="22bc1b079ea7908f" providerId="LiveId" clId="{FE2D2326-BD43-4B29-BAA8-EB5FB283DC02}"/>
    <pc:docChg chg="undo custSel addSld delSld modSld sldOrd">
      <pc:chgData name="Ryan Samarakoon" userId="22bc1b079ea7908f" providerId="LiveId" clId="{FE2D2326-BD43-4B29-BAA8-EB5FB283DC02}" dt="2020-06-30T06:25:01.834" v="5983" actId="20577"/>
      <pc:docMkLst>
        <pc:docMk/>
      </pc:docMkLst>
      <pc:sldChg chg="modSp mod modNotesTx">
        <pc:chgData name="Ryan Samarakoon" userId="22bc1b079ea7908f" providerId="LiveId" clId="{FE2D2326-BD43-4B29-BAA8-EB5FB283DC02}" dt="2020-06-30T04:37:26.277" v="4386" actId="20577"/>
        <pc:sldMkLst>
          <pc:docMk/>
          <pc:sldMk cId="1701410989" sldId="257"/>
        </pc:sldMkLst>
        <pc:spChg chg="mod">
          <ac:chgData name="Ryan Samarakoon" userId="22bc1b079ea7908f" providerId="LiveId" clId="{FE2D2326-BD43-4B29-BAA8-EB5FB283DC02}" dt="2020-06-29T12:41:43.009" v="176" actId="1076"/>
          <ac:spMkLst>
            <pc:docMk/>
            <pc:sldMk cId="1701410989" sldId="257"/>
            <ac:spMk id="6" creationId="{F8C25D30-F902-4B53-A1E4-CA6A8DCE27FB}"/>
          </ac:spMkLst>
        </pc:spChg>
      </pc:sldChg>
      <pc:sldChg chg="modSp mod modNotesTx">
        <pc:chgData name="Ryan Samarakoon" userId="22bc1b079ea7908f" providerId="LiveId" clId="{FE2D2326-BD43-4B29-BAA8-EB5FB283DC02}" dt="2020-06-30T05:40:23.697" v="5963" actId="20577"/>
        <pc:sldMkLst>
          <pc:docMk/>
          <pc:sldMk cId="1300864113" sldId="258"/>
        </pc:sldMkLst>
        <pc:spChg chg="mod">
          <ac:chgData name="Ryan Samarakoon" userId="22bc1b079ea7908f" providerId="LiveId" clId="{FE2D2326-BD43-4B29-BAA8-EB5FB283DC02}" dt="2020-06-29T14:29:10.561" v="324" actId="20577"/>
          <ac:spMkLst>
            <pc:docMk/>
            <pc:sldMk cId="1300864113" sldId="258"/>
            <ac:spMk id="6" creationId="{F8C25D30-F902-4B53-A1E4-CA6A8DCE27FB}"/>
          </ac:spMkLst>
        </pc:spChg>
      </pc:sldChg>
      <pc:sldChg chg="del">
        <pc:chgData name="Ryan Samarakoon" userId="22bc1b079ea7908f" providerId="LiveId" clId="{FE2D2326-BD43-4B29-BAA8-EB5FB283DC02}" dt="2020-06-29T04:16:23.425" v="0" actId="47"/>
        <pc:sldMkLst>
          <pc:docMk/>
          <pc:sldMk cId="3937751253" sldId="259"/>
        </pc:sldMkLst>
      </pc:sldChg>
      <pc:sldChg chg="addSp delSp modSp mod addCm delCm modNotesTx">
        <pc:chgData name="Ryan Samarakoon" userId="22bc1b079ea7908f" providerId="LiveId" clId="{FE2D2326-BD43-4B29-BAA8-EB5FB283DC02}" dt="2020-06-30T05:02:58.170" v="5060" actId="20577"/>
        <pc:sldMkLst>
          <pc:docMk/>
          <pc:sldMk cId="2773524013" sldId="260"/>
        </pc:sldMkLst>
        <pc:spChg chg="del">
          <ac:chgData name="Ryan Samarakoon" userId="22bc1b079ea7908f" providerId="LiveId" clId="{FE2D2326-BD43-4B29-BAA8-EB5FB283DC02}" dt="2020-06-29T06:04:13.263" v="91" actId="478"/>
          <ac:spMkLst>
            <pc:docMk/>
            <pc:sldMk cId="2773524013" sldId="260"/>
            <ac:spMk id="9" creationId="{811AB9B1-63AC-40E4-A805-D5748720E366}"/>
          </ac:spMkLst>
        </pc:spChg>
        <pc:spChg chg="mod">
          <ac:chgData name="Ryan Samarakoon" userId="22bc1b079ea7908f" providerId="LiveId" clId="{FE2D2326-BD43-4B29-BAA8-EB5FB283DC02}" dt="2020-06-29T06:04:03.652" v="89" actId="207"/>
          <ac:spMkLst>
            <pc:docMk/>
            <pc:sldMk cId="2773524013" sldId="260"/>
            <ac:spMk id="10" creationId="{6C6BDD8C-3BC7-4D5A-AA7A-98F59D55314A}"/>
          </ac:spMkLst>
        </pc:spChg>
        <pc:spChg chg="mod">
          <ac:chgData name="Ryan Samarakoon" userId="22bc1b079ea7908f" providerId="LiveId" clId="{FE2D2326-BD43-4B29-BAA8-EB5FB283DC02}" dt="2020-06-29T06:04:08.460" v="90" actId="207"/>
          <ac:spMkLst>
            <pc:docMk/>
            <pc:sldMk cId="2773524013" sldId="260"/>
            <ac:spMk id="11" creationId="{E1D80DFF-E048-4C12-9D69-8E5DB36455D2}"/>
          </ac:spMkLst>
        </pc:spChg>
        <pc:spChg chg="add mod">
          <ac:chgData name="Ryan Samarakoon" userId="22bc1b079ea7908f" providerId="LiveId" clId="{FE2D2326-BD43-4B29-BAA8-EB5FB283DC02}" dt="2020-06-30T05:01:30.850" v="4597" actId="1076"/>
          <ac:spMkLst>
            <pc:docMk/>
            <pc:sldMk cId="2773524013" sldId="260"/>
            <ac:spMk id="12" creationId="{E1C28E45-73D2-46FF-953C-E05E5E52C3BD}"/>
          </ac:spMkLst>
        </pc:spChg>
        <pc:spChg chg="add del">
          <ac:chgData name="Ryan Samarakoon" userId="22bc1b079ea7908f" providerId="LiveId" clId="{FE2D2326-BD43-4B29-BAA8-EB5FB283DC02}" dt="2020-06-30T05:00:43.773" v="4591"/>
          <ac:spMkLst>
            <pc:docMk/>
            <pc:sldMk cId="2773524013" sldId="260"/>
            <ac:spMk id="13" creationId="{84838367-052E-4CD3-B911-3C727FF65750}"/>
          </ac:spMkLst>
        </pc:spChg>
      </pc:sldChg>
      <pc:sldChg chg="modSp add mod modNotesTx">
        <pc:chgData name="Ryan Samarakoon" userId="22bc1b079ea7908f" providerId="LiveId" clId="{FE2D2326-BD43-4B29-BAA8-EB5FB283DC02}" dt="2020-06-30T01:25:05.360" v="2265" actId="20577"/>
        <pc:sldMkLst>
          <pc:docMk/>
          <pc:sldMk cId="1245420615" sldId="261"/>
        </pc:sldMkLst>
        <pc:spChg chg="mod">
          <ac:chgData name="Ryan Samarakoon" userId="22bc1b079ea7908f" providerId="LiveId" clId="{FE2D2326-BD43-4B29-BAA8-EB5FB283DC02}" dt="2020-06-30T01:25:05.360" v="2265" actId="20577"/>
          <ac:spMkLst>
            <pc:docMk/>
            <pc:sldMk cId="1245420615" sldId="261"/>
            <ac:spMk id="2" creationId="{37113AAE-85A0-423F-A287-91BAACD99248}"/>
          </ac:spMkLst>
        </pc:spChg>
        <pc:spChg chg="mod">
          <ac:chgData name="Ryan Samarakoon" userId="22bc1b079ea7908f" providerId="LiveId" clId="{FE2D2326-BD43-4B29-BAA8-EB5FB283DC02}" dt="2020-06-29T14:37:24.643" v="329" actId="20577"/>
          <ac:spMkLst>
            <pc:docMk/>
            <pc:sldMk cId="1245420615" sldId="261"/>
            <ac:spMk id="6" creationId="{F8C25D30-F902-4B53-A1E4-CA6A8DCE27FB}"/>
          </ac:spMkLst>
        </pc:spChg>
      </pc:sldChg>
      <pc:sldChg chg="modSp add mod modNotesTx">
        <pc:chgData name="Ryan Samarakoon" userId="22bc1b079ea7908f" providerId="LiveId" clId="{FE2D2326-BD43-4B29-BAA8-EB5FB283DC02}" dt="2020-06-30T02:39:34.438" v="3487" actId="1076"/>
        <pc:sldMkLst>
          <pc:docMk/>
          <pc:sldMk cId="462245962" sldId="262"/>
        </pc:sldMkLst>
        <pc:spChg chg="mod">
          <ac:chgData name="Ryan Samarakoon" userId="22bc1b079ea7908f" providerId="LiveId" clId="{FE2D2326-BD43-4B29-BAA8-EB5FB283DC02}" dt="2020-06-29T06:27:59.151" v="115" actId="113"/>
          <ac:spMkLst>
            <pc:docMk/>
            <pc:sldMk cId="462245962" sldId="262"/>
            <ac:spMk id="2" creationId="{37113AAE-85A0-423F-A287-91BAACD99248}"/>
          </ac:spMkLst>
        </pc:spChg>
        <pc:spChg chg="mod">
          <ac:chgData name="Ryan Samarakoon" userId="22bc1b079ea7908f" providerId="LiveId" clId="{FE2D2326-BD43-4B29-BAA8-EB5FB283DC02}" dt="2020-06-30T02:39:34.438" v="3487" actId="1076"/>
          <ac:spMkLst>
            <pc:docMk/>
            <pc:sldMk cId="462245962" sldId="262"/>
            <ac:spMk id="6" creationId="{F8C25D30-F902-4B53-A1E4-CA6A8DCE27FB}"/>
          </ac:spMkLst>
        </pc:spChg>
      </pc:sldChg>
      <pc:sldChg chg="modSp add mod ord modNotesTx">
        <pc:chgData name="Ryan Samarakoon" userId="22bc1b079ea7908f" providerId="LiveId" clId="{FE2D2326-BD43-4B29-BAA8-EB5FB283DC02}" dt="2020-06-30T01:28:56.832" v="2539" actId="20577"/>
        <pc:sldMkLst>
          <pc:docMk/>
          <pc:sldMk cId="260850181" sldId="263"/>
        </pc:sldMkLst>
        <pc:spChg chg="mod">
          <ac:chgData name="Ryan Samarakoon" userId="22bc1b079ea7908f" providerId="LiveId" clId="{FE2D2326-BD43-4B29-BAA8-EB5FB283DC02}" dt="2020-06-29T06:27:50.137" v="110" actId="113"/>
          <ac:spMkLst>
            <pc:docMk/>
            <pc:sldMk cId="260850181" sldId="263"/>
            <ac:spMk id="2" creationId="{37113AAE-85A0-423F-A287-91BAACD99248}"/>
          </ac:spMkLst>
        </pc:spChg>
        <pc:spChg chg="mod">
          <ac:chgData name="Ryan Samarakoon" userId="22bc1b079ea7908f" providerId="LiveId" clId="{FE2D2326-BD43-4B29-BAA8-EB5FB283DC02}" dt="2020-06-29T14:32:35.314" v="327" actId="20577"/>
          <ac:spMkLst>
            <pc:docMk/>
            <pc:sldMk cId="260850181" sldId="263"/>
            <ac:spMk id="6" creationId="{F8C25D30-F902-4B53-A1E4-CA6A8DCE27FB}"/>
          </ac:spMkLst>
        </pc:spChg>
      </pc:sldChg>
      <pc:sldChg chg="modSp add mod ord modNotesTx">
        <pc:chgData name="Ryan Samarakoon" userId="22bc1b079ea7908f" providerId="LiveId" clId="{FE2D2326-BD43-4B29-BAA8-EB5FB283DC02}" dt="2020-06-30T04:35:29.410" v="4254"/>
        <pc:sldMkLst>
          <pc:docMk/>
          <pc:sldMk cId="64370638" sldId="264"/>
        </pc:sldMkLst>
        <pc:spChg chg="mod">
          <ac:chgData name="Ryan Samarakoon" userId="22bc1b079ea7908f" providerId="LiveId" clId="{FE2D2326-BD43-4B29-BAA8-EB5FB283DC02}" dt="2020-06-29T06:27:43.456" v="109" actId="113"/>
          <ac:spMkLst>
            <pc:docMk/>
            <pc:sldMk cId="64370638" sldId="264"/>
            <ac:spMk id="2" creationId="{37113AAE-85A0-423F-A287-91BAACD99248}"/>
          </ac:spMkLst>
        </pc:spChg>
        <pc:spChg chg="mod">
          <ac:chgData name="Ryan Samarakoon" userId="22bc1b079ea7908f" providerId="LiveId" clId="{FE2D2326-BD43-4B29-BAA8-EB5FB283DC02}" dt="2020-06-30T04:35:29.410" v="4254"/>
          <ac:spMkLst>
            <pc:docMk/>
            <pc:sldMk cId="64370638" sldId="264"/>
            <ac:spMk id="6" creationId="{F8C25D30-F902-4B53-A1E4-CA6A8DCE27FB}"/>
          </ac:spMkLst>
        </pc:spChg>
      </pc:sldChg>
      <pc:sldChg chg="modSp add mod ord modNotesTx">
        <pc:chgData name="Ryan Samarakoon" userId="22bc1b079ea7908f" providerId="LiveId" clId="{FE2D2326-BD43-4B29-BAA8-EB5FB283DC02}" dt="2020-06-30T04:55:47.002" v="4397" actId="20577"/>
        <pc:sldMkLst>
          <pc:docMk/>
          <pc:sldMk cId="3987630197" sldId="265"/>
        </pc:sldMkLst>
        <pc:spChg chg="mod">
          <ac:chgData name="Ryan Samarakoon" userId="22bc1b079ea7908f" providerId="LiveId" clId="{FE2D2326-BD43-4B29-BAA8-EB5FB283DC02}" dt="2020-06-29T06:27:35.968" v="106" actId="113"/>
          <ac:spMkLst>
            <pc:docMk/>
            <pc:sldMk cId="3987630197" sldId="265"/>
            <ac:spMk id="2" creationId="{37113AAE-85A0-423F-A287-91BAACD99248}"/>
          </ac:spMkLst>
        </pc:spChg>
        <pc:spChg chg="mod">
          <ac:chgData name="Ryan Samarakoon" userId="22bc1b079ea7908f" providerId="LiveId" clId="{FE2D2326-BD43-4B29-BAA8-EB5FB283DC02}" dt="2020-06-30T04:33:07.711" v="4079" actId="1076"/>
          <ac:spMkLst>
            <pc:docMk/>
            <pc:sldMk cId="3987630197" sldId="265"/>
            <ac:spMk id="6" creationId="{F8C25D30-F902-4B53-A1E4-CA6A8DCE27FB}"/>
          </ac:spMkLst>
        </pc:spChg>
      </pc:sldChg>
      <pc:sldChg chg="modSp mod modNotesTx">
        <pc:chgData name="Ryan Samarakoon" userId="22bc1b079ea7908f" providerId="LiveId" clId="{FE2D2326-BD43-4B29-BAA8-EB5FB283DC02}" dt="2020-06-30T01:19:53.841" v="1774" actId="33524"/>
        <pc:sldMkLst>
          <pc:docMk/>
          <pc:sldMk cId="2250699535" sldId="266"/>
        </pc:sldMkLst>
        <pc:spChg chg="mod">
          <ac:chgData name="Ryan Samarakoon" userId="22bc1b079ea7908f" providerId="LiveId" clId="{FE2D2326-BD43-4B29-BAA8-EB5FB283DC02}" dt="2020-06-29T12:45:13.493" v="240" actId="1076"/>
          <ac:spMkLst>
            <pc:docMk/>
            <pc:sldMk cId="2250699535" sldId="266"/>
            <ac:spMk id="6" creationId="{F8C25D30-F902-4B53-A1E4-CA6A8DCE27FB}"/>
          </ac:spMkLst>
        </pc:spChg>
      </pc:sldChg>
      <pc:sldChg chg="addSp delSp modSp add mod modNotesTx">
        <pc:chgData name="Ryan Samarakoon" userId="22bc1b079ea7908f" providerId="LiveId" clId="{FE2D2326-BD43-4B29-BAA8-EB5FB283DC02}" dt="2020-06-30T06:25:01.834" v="5983" actId="20577"/>
        <pc:sldMkLst>
          <pc:docMk/>
          <pc:sldMk cId="1677861658" sldId="267"/>
        </pc:sldMkLst>
        <pc:spChg chg="del">
          <ac:chgData name="Ryan Samarakoon" userId="22bc1b079ea7908f" providerId="LiveId" clId="{FE2D2326-BD43-4B29-BAA8-EB5FB283DC02}" dt="2020-06-29T13:45:52.087" v="242" actId="478"/>
          <ac:spMkLst>
            <pc:docMk/>
            <pc:sldMk cId="1677861658" sldId="267"/>
            <ac:spMk id="2" creationId="{37113AAE-85A0-423F-A287-91BAACD99248}"/>
          </ac:spMkLst>
        </pc:spChg>
        <pc:spChg chg="add del mod">
          <ac:chgData name="Ryan Samarakoon" userId="22bc1b079ea7908f" providerId="LiveId" clId="{FE2D2326-BD43-4B29-BAA8-EB5FB283DC02}" dt="2020-06-29T13:45:54.247" v="243" actId="478"/>
          <ac:spMkLst>
            <pc:docMk/>
            <pc:sldMk cId="1677861658" sldId="267"/>
            <ac:spMk id="4" creationId="{9DD0F454-DE4C-4795-B163-15BCF69C62E6}"/>
          </ac:spMkLst>
        </pc:spChg>
        <pc:spChg chg="del">
          <ac:chgData name="Ryan Samarakoon" userId="22bc1b079ea7908f" providerId="LiveId" clId="{FE2D2326-BD43-4B29-BAA8-EB5FB283DC02}" dt="2020-06-29T13:45:55.930" v="244" actId="478"/>
          <ac:spMkLst>
            <pc:docMk/>
            <pc:sldMk cId="1677861658" sldId="267"/>
            <ac:spMk id="6" creationId="{F8C25D30-F902-4B53-A1E4-CA6A8DCE27FB}"/>
          </ac:spMkLst>
        </pc:spChg>
        <pc:spChg chg="add del mod">
          <ac:chgData name="Ryan Samarakoon" userId="22bc1b079ea7908f" providerId="LiveId" clId="{FE2D2326-BD43-4B29-BAA8-EB5FB283DC02}" dt="2020-06-29T13:45:58.230" v="245" actId="478"/>
          <ac:spMkLst>
            <pc:docMk/>
            <pc:sldMk cId="1677861658" sldId="267"/>
            <ac:spMk id="7" creationId="{9E870F13-75C3-4F0D-88A5-9B221BE2B321}"/>
          </ac:spMkLst>
        </pc:spChg>
        <pc:picChg chg="add mod">
          <ac:chgData name="Ryan Samarakoon" userId="22bc1b079ea7908f" providerId="LiveId" clId="{FE2D2326-BD43-4B29-BAA8-EB5FB283DC02}" dt="2020-06-29T13:46:14.608" v="249" actId="27614"/>
          <ac:picMkLst>
            <pc:docMk/>
            <pc:sldMk cId="1677861658" sldId="267"/>
            <ac:picMk id="9" creationId="{3B74F4D1-409F-412F-855B-6D3F54BB74DE}"/>
          </ac:picMkLst>
        </pc:picChg>
      </pc:sldChg>
      <pc:sldChg chg="add del">
        <pc:chgData name="Ryan Samarakoon" userId="22bc1b079ea7908f" providerId="LiveId" clId="{FE2D2326-BD43-4B29-BAA8-EB5FB283DC02}" dt="2020-06-29T13:46:01.503" v="247"/>
        <pc:sldMkLst>
          <pc:docMk/>
          <pc:sldMk cId="1128614911" sldId="268"/>
        </pc:sldMkLst>
      </pc:sldChg>
      <pc:sldChg chg="modSp add mod ord modNotesTx">
        <pc:chgData name="Ryan Samarakoon" userId="22bc1b079ea7908f" providerId="LiveId" clId="{FE2D2326-BD43-4B29-BAA8-EB5FB283DC02}" dt="2020-06-30T05:04:32.952" v="5524" actId="313"/>
        <pc:sldMkLst>
          <pc:docMk/>
          <pc:sldMk cId="2124107691" sldId="268"/>
        </pc:sldMkLst>
        <pc:spChg chg="mod">
          <ac:chgData name="Ryan Samarakoon" userId="22bc1b079ea7908f" providerId="LiveId" clId="{FE2D2326-BD43-4B29-BAA8-EB5FB283DC02}" dt="2020-06-29T14:25:05.711" v="305" actId="20577"/>
          <ac:spMkLst>
            <pc:docMk/>
            <pc:sldMk cId="2124107691" sldId="268"/>
            <ac:spMk id="2" creationId="{37113AAE-85A0-423F-A287-91BAACD99248}"/>
          </ac:spMkLst>
        </pc:spChg>
        <pc:spChg chg="mod">
          <ac:chgData name="Ryan Samarakoon" userId="22bc1b079ea7908f" providerId="LiveId" clId="{FE2D2326-BD43-4B29-BAA8-EB5FB283DC02}" dt="2020-06-29T14:28:42.082" v="311" actId="1076"/>
          <ac:spMkLst>
            <pc:docMk/>
            <pc:sldMk cId="2124107691" sldId="268"/>
            <ac:spMk id="6" creationId="{F8C25D30-F902-4B53-A1E4-CA6A8DCE27FB}"/>
          </ac:spMkLst>
        </pc:spChg>
      </pc:sldChg>
    </pc:docChg>
  </pc:docChgLst>
  <pc:docChgLst>
    <pc:chgData name="Ryan Samarakoon" userId="22bc1b079ea7908f" providerId="LiveId" clId="{13B6E93B-BF10-2A44-A9C9-A9F34710362C}"/>
    <pc:docChg chg="addSld modSld sldOrd">
      <pc:chgData name="Ryan Samarakoon" userId="22bc1b079ea7908f" providerId="LiveId" clId="{13B6E93B-BF10-2A44-A9C9-A9F34710362C}" dt="2020-06-29T09:25:46.358" v="101" actId="20577"/>
      <pc:docMkLst>
        <pc:docMk/>
      </pc:docMkLst>
      <pc:sldChg chg="modSp add ord modNotesTx">
        <pc:chgData name="Ryan Samarakoon" userId="22bc1b079ea7908f" providerId="LiveId" clId="{13B6E93B-BF10-2A44-A9C9-A9F34710362C}" dt="2020-06-29T09:25:46.358" v="101" actId="20577"/>
        <pc:sldMkLst>
          <pc:docMk/>
          <pc:sldMk cId="2250699535" sldId="266"/>
        </pc:sldMkLst>
        <pc:spChg chg="mod">
          <ac:chgData name="Ryan Samarakoon" userId="22bc1b079ea7908f" providerId="LiveId" clId="{13B6E93B-BF10-2A44-A9C9-A9F34710362C}" dt="2020-06-29T09:25:00.174" v="38" actId="20577"/>
          <ac:spMkLst>
            <pc:docMk/>
            <pc:sldMk cId="2250699535" sldId="266"/>
            <ac:spMk id="2" creationId="{37113AAE-85A0-423F-A287-91BAACD992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E26E71-CC83-4C44-BDEA-FC2A249327E7}" type="datetimeFigureOut">
              <a:rPr lang="en-US" smtClean="0"/>
              <a:t>6/30/2020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66ACC2-3DBB-E042-B7C9-526EDC9532E1}" type="slidenum">
              <a:rPr lang="en-US" smtClean="0"/>
              <a:t>‹#›</a:t>
            </a:fld>
            <a:endParaRPr lang="en-US"/>
          </a:p>
        </p:txBody>
      </p:sp>
    </p:spTree>
    <p:extLst>
      <p:ext uri="{BB962C8B-B14F-4D97-AF65-F5344CB8AC3E}">
        <p14:creationId xmlns:p14="http://schemas.microsoft.com/office/powerpoint/2010/main" val="1521525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you probably heard of typescript as this language that just type checks your code and then compiles it to </a:t>
            </a:r>
            <a:r>
              <a:rPr lang="en-AU" dirty="0" err="1"/>
              <a:t>javascript</a:t>
            </a:r>
            <a:r>
              <a:rPr lang="en-AU" dirty="0"/>
              <a:t>, an easy to read language you would have written anyway.</a:t>
            </a:r>
          </a:p>
          <a:p>
            <a:r>
              <a:rPr lang="en-AU" dirty="0"/>
              <a:t> So why may we need it?</a:t>
            </a:r>
          </a:p>
          <a:p>
            <a:endParaRPr lang="en-AU" dirty="0"/>
          </a:p>
          <a:p>
            <a:r>
              <a:rPr lang="en-AU" dirty="0"/>
              <a:t> It sounds like extra work with all this typing and I generally don’t like doing more work than I need to, which is also known as being lazy.</a:t>
            </a:r>
          </a:p>
          <a:p>
            <a:endParaRPr lang="en-AU" dirty="0"/>
          </a:p>
          <a:p>
            <a:r>
              <a:rPr lang="en-AU" dirty="0"/>
              <a:t>However, there is one key factor we are missing out here. Us humans are generally not very smart</a:t>
            </a:r>
          </a:p>
        </p:txBody>
      </p:sp>
      <p:sp>
        <p:nvSpPr>
          <p:cNvPr id="4" name="Slide Number Placeholder 3"/>
          <p:cNvSpPr>
            <a:spLocks noGrp="1"/>
          </p:cNvSpPr>
          <p:nvPr>
            <p:ph type="sldNum" sz="quarter" idx="5"/>
          </p:nvPr>
        </p:nvSpPr>
        <p:spPr/>
        <p:txBody>
          <a:bodyPr/>
          <a:lstStyle/>
          <a:p>
            <a:fld id="{E466ACC2-3DBB-E042-B7C9-526EDC9532E1}" type="slidenum">
              <a:rPr lang="en-US" smtClean="0"/>
              <a:t>2</a:t>
            </a:fld>
            <a:endParaRPr lang="en-US"/>
          </a:p>
        </p:txBody>
      </p:sp>
    </p:spTree>
    <p:extLst>
      <p:ext uri="{BB962C8B-B14F-4D97-AF65-F5344CB8AC3E}">
        <p14:creationId xmlns:p14="http://schemas.microsoft.com/office/powerpoint/2010/main" val="969633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the final, newest and most exciting feature of TS are decorators. </a:t>
            </a:r>
            <a:r>
              <a:rPr lang="en-AU" dirty="0" err="1"/>
              <a:t>Laveesh</a:t>
            </a:r>
            <a:r>
              <a:rPr lang="en-AU" dirty="0"/>
              <a:t> might already be a pro here since he used Angular, which natively uses these decorators, but with TS we can actually make our own. </a:t>
            </a:r>
          </a:p>
          <a:p>
            <a:r>
              <a:rPr lang="en-AU" dirty="0"/>
              <a:t>I’m still not too good at these decorators, but I have a few neat use cases I have in my own projects that help me out a ton. </a:t>
            </a:r>
          </a:p>
        </p:txBody>
      </p:sp>
      <p:sp>
        <p:nvSpPr>
          <p:cNvPr id="4" name="Slide Number Placeholder 3"/>
          <p:cNvSpPr>
            <a:spLocks noGrp="1"/>
          </p:cNvSpPr>
          <p:nvPr>
            <p:ph type="sldNum" sz="quarter" idx="5"/>
          </p:nvPr>
        </p:nvSpPr>
        <p:spPr/>
        <p:txBody>
          <a:bodyPr/>
          <a:lstStyle/>
          <a:p>
            <a:fld id="{E466ACC2-3DBB-E042-B7C9-526EDC9532E1}" type="slidenum">
              <a:rPr lang="en-US" smtClean="0"/>
              <a:t>11</a:t>
            </a:fld>
            <a:endParaRPr lang="en-US"/>
          </a:p>
        </p:txBody>
      </p:sp>
    </p:spTree>
    <p:extLst>
      <p:ext uri="{BB962C8B-B14F-4D97-AF65-F5344CB8AC3E}">
        <p14:creationId xmlns:p14="http://schemas.microsoft.com/office/powerpoint/2010/main" val="17411263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that’s it for my presentation. Now that we are all Typescript Pros, we can try to remake some of these famous functions.</a:t>
            </a:r>
          </a:p>
          <a:p>
            <a:r>
              <a:rPr lang="en-AU" dirty="0"/>
              <a:t>Of course, we aren’t going to like make them make them, </a:t>
            </a:r>
            <a:r>
              <a:rPr lang="en-AU" dirty="0" err="1"/>
              <a:t>useState</a:t>
            </a:r>
            <a:r>
              <a:rPr lang="en-AU" dirty="0"/>
              <a:t> to me is basically magic. But what we can do is try to come up with some </a:t>
            </a:r>
          </a:p>
          <a:p>
            <a:r>
              <a:rPr lang="en-AU" dirty="0"/>
              <a:t>Clever types to make these functions super easy to use.</a:t>
            </a:r>
          </a:p>
        </p:txBody>
      </p:sp>
      <p:sp>
        <p:nvSpPr>
          <p:cNvPr id="4" name="Slide Number Placeholder 3"/>
          <p:cNvSpPr>
            <a:spLocks noGrp="1"/>
          </p:cNvSpPr>
          <p:nvPr>
            <p:ph type="sldNum" sz="quarter" idx="5"/>
          </p:nvPr>
        </p:nvSpPr>
        <p:spPr/>
        <p:txBody>
          <a:bodyPr/>
          <a:lstStyle/>
          <a:p>
            <a:fld id="{E466ACC2-3DBB-E042-B7C9-526EDC9532E1}" type="slidenum">
              <a:rPr lang="en-US" smtClean="0"/>
              <a:t>12</a:t>
            </a:fld>
            <a:endParaRPr lang="en-US"/>
          </a:p>
        </p:txBody>
      </p:sp>
    </p:spTree>
    <p:extLst>
      <p:ext uri="{BB962C8B-B14F-4D97-AF65-F5344CB8AC3E}">
        <p14:creationId xmlns:p14="http://schemas.microsoft.com/office/powerpoint/2010/main" val="21942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I’m not saying typescript is some omniscient being that can reduce the time complexity of our code, I mean if it did we probably would have our jobs replaced. Instead, it helps catch errors our primitive brains might have left in our code.</a:t>
            </a:r>
          </a:p>
        </p:txBody>
      </p:sp>
      <p:sp>
        <p:nvSpPr>
          <p:cNvPr id="4" name="Slide Number Placeholder 3"/>
          <p:cNvSpPr>
            <a:spLocks noGrp="1"/>
          </p:cNvSpPr>
          <p:nvPr>
            <p:ph type="sldNum" sz="quarter" idx="5"/>
          </p:nvPr>
        </p:nvSpPr>
        <p:spPr/>
        <p:txBody>
          <a:bodyPr/>
          <a:lstStyle/>
          <a:p>
            <a:fld id="{E466ACC2-3DBB-E042-B7C9-526EDC9532E1}" type="slidenum">
              <a:rPr lang="en-US" smtClean="0"/>
              <a:t>3</a:t>
            </a:fld>
            <a:endParaRPr lang="en-US"/>
          </a:p>
        </p:txBody>
      </p:sp>
    </p:spTree>
    <p:extLst>
      <p:ext uri="{BB962C8B-B14F-4D97-AF65-F5344CB8AC3E}">
        <p14:creationId xmlns:p14="http://schemas.microsoft.com/office/powerpoint/2010/main" val="320068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 have just established TS introduces types which many languages like Java and C# and C++ already have. So what makes Typescript stand out from the rest? </a:t>
            </a:r>
          </a:p>
          <a:p>
            <a:endParaRPr lang="en-AU" dirty="0"/>
          </a:p>
          <a:p>
            <a:pPr marL="228600" indent="-228600">
              <a:buAutoNum type="arabicPeriod"/>
            </a:pPr>
            <a:r>
              <a:rPr lang="en-AU" dirty="0"/>
              <a:t>Structural typing. Types can be derived by structure unlike Java</a:t>
            </a:r>
          </a:p>
          <a:p>
            <a:pPr marL="228600" indent="-228600">
              <a:buAutoNum type="arabicPeriod"/>
            </a:pPr>
            <a:r>
              <a:rPr lang="en-AU" dirty="0"/>
              <a:t>Compile time language, a lot of types aren’t available at runtime except </a:t>
            </a:r>
            <a:r>
              <a:rPr lang="en-AU" dirty="0" err="1"/>
              <a:t>enums</a:t>
            </a:r>
            <a:r>
              <a:rPr lang="en-AU" dirty="0"/>
              <a:t> and decorators</a:t>
            </a:r>
          </a:p>
          <a:p>
            <a:pPr marL="228600" indent="-228600">
              <a:buAutoNum type="arabicPeriod"/>
            </a:pPr>
            <a:r>
              <a:rPr lang="en-AU" dirty="0"/>
              <a:t>Its compile time, don’t forget its still technically </a:t>
            </a:r>
            <a:r>
              <a:rPr lang="en-AU" dirty="0" err="1"/>
              <a:t>javascript</a:t>
            </a:r>
            <a:r>
              <a:rPr lang="en-AU" dirty="0"/>
              <a:t>. Just because you give a type isn’t guaranteed its going to be that type.</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E466ACC2-3DBB-E042-B7C9-526EDC9532E1}" type="slidenum">
              <a:rPr lang="en-US" smtClean="0"/>
              <a:t>4</a:t>
            </a:fld>
            <a:endParaRPr lang="en-US"/>
          </a:p>
        </p:txBody>
      </p:sp>
    </p:spTree>
    <p:extLst>
      <p:ext uri="{BB962C8B-B14F-4D97-AF65-F5344CB8AC3E}">
        <p14:creationId xmlns:p14="http://schemas.microsoft.com/office/powerpoint/2010/main" val="1654432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lets start getting into the advanced stuff of typescript. We’ve already assigned types to functions, classes and variables, anyone can do that. But to really harness the power of TS, we have these special operators that let us do pretty special things that are normally not found in other strictly typed languages such as Java. And this is all possible because we are still technically writing JS code. Let me show you what I mean</a:t>
            </a:r>
          </a:p>
        </p:txBody>
      </p:sp>
      <p:sp>
        <p:nvSpPr>
          <p:cNvPr id="4" name="Slide Number Placeholder 3"/>
          <p:cNvSpPr>
            <a:spLocks noGrp="1"/>
          </p:cNvSpPr>
          <p:nvPr>
            <p:ph type="sldNum" sz="quarter" idx="5"/>
          </p:nvPr>
        </p:nvSpPr>
        <p:spPr/>
        <p:txBody>
          <a:bodyPr/>
          <a:lstStyle/>
          <a:p>
            <a:fld id="{E466ACC2-3DBB-E042-B7C9-526EDC9532E1}" type="slidenum">
              <a:rPr lang="en-US" smtClean="0"/>
              <a:t>5</a:t>
            </a:fld>
            <a:endParaRPr lang="en-US"/>
          </a:p>
        </p:txBody>
      </p:sp>
    </p:spTree>
    <p:extLst>
      <p:ext uri="{BB962C8B-B14F-4D97-AF65-F5344CB8AC3E}">
        <p14:creationId xmlns:p14="http://schemas.microsoft.com/office/powerpoint/2010/main" val="4174442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lets look at two special keywords that have quite a few interesting uses in Typescript. You might recognise one there, </a:t>
            </a:r>
            <a:r>
              <a:rPr lang="en-AU" dirty="0" err="1"/>
              <a:t>typeof</a:t>
            </a:r>
            <a:r>
              <a:rPr lang="en-AU" dirty="0"/>
              <a:t> but in the world of Typescript, it gets a whole new meaning. Let me show you what I mean. </a:t>
            </a:r>
          </a:p>
        </p:txBody>
      </p:sp>
      <p:sp>
        <p:nvSpPr>
          <p:cNvPr id="4" name="Slide Number Placeholder 3"/>
          <p:cNvSpPr>
            <a:spLocks noGrp="1"/>
          </p:cNvSpPr>
          <p:nvPr>
            <p:ph type="sldNum" sz="quarter" idx="5"/>
          </p:nvPr>
        </p:nvSpPr>
        <p:spPr/>
        <p:txBody>
          <a:bodyPr/>
          <a:lstStyle/>
          <a:p>
            <a:fld id="{E466ACC2-3DBB-E042-B7C9-526EDC9532E1}" type="slidenum">
              <a:rPr lang="en-US" smtClean="0"/>
              <a:t>6</a:t>
            </a:fld>
            <a:endParaRPr lang="en-US"/>
          </a:p>
        </p:txBody>
      </p:sp>
    </p:spTree>
    <p:extLst>
      <p:ext uri="{BB962C8B-B14F-4D97-AF65-F5344CB8AC3E}">
        <p14:creationId xmlns:p14="http://schemas.microsoft.com/office/powerpoint/2010/main" val="904732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lets look at type generics. Type generics are arguably one of the coolest things in Typescript because they essentially allow you to make really complex functions or classes that have correct types computed however you want them. </a:t>
            </a:r>
          </a:p>
          <a:p>
            <a:r>
              <a:rPr lang="en-AU" dirty="0"/>
              <a:t>Type generics could have a talk of their own because they are just so complex and powerful, like I even heard of a way to make them </a:t>
            </a:r>
            <a:r>
              <a:rPr lang="en-AU" dirty="0" err="1"/>
              <a:t>turing</a:t>
            </a:r>
            <a:r>
              <a:rPr lang="en-AU" dirty="0"/>
              <a:t> complete, which basically means you can make a computer, with types! The input would be the </a:t>
            </a:r>
          </a:p>
          <a:p>
            <a:r>
              <a:rPr lang="en-AU" dirty="0"/>
              <a:t>type generic and the output would be whatever type TS decides to give to your variable. </a:t>
            </a:r>
          </a:p>
          <a:p>
            <a:endParaRPr lang="en-AU" dirty="0"/>
          </a:p>
          <a:p>
            <a:r>
              <a:rPr lang="en-AU" dirty="0"/>
              <a:t>Now I’m not smart enough to give you any complex or fancy uses of these generics, but I can show you some really neat tricks that let you make your functions, classes and interfaces just a little bit smarter.</a:t>
            </a:r>
          </a:p>
          <a:p>
            <a:endParaRPr lang="en-AU" dirty="0"/>
          </a:p>
          <a:p>
            <a:r>
              <a:rPr lang="en-AU" dirty="0"/>
              <a:t>&lt;T extends x&gt;  also conditional types.</a:t>
            </a:r>
          </a:p>
        </p:txBody>
      </p:sp>
      <p:sp>
        <p:nvSpPr>
          <p:cNvPr id="4" name="Slide Number Placeholder 3"/>
          <p:cNvSpPr>
            <a:spLocks noGrp="1"/>
          </p:cNvSpPr>
          <p:nvPr>
            <p:ph type="sldNum" sz="quarter" idx="5"/>
          </p:nvPr>
        </p:nvSpPr>
        <p:spPr/>
        <p:txBody>
          <a:bodyPr/>
          <a:lstStyle/>
          <a:p>
            <a:fld id="{E466ACC2-3DBB-E042-B7C9-526EDC9532E1}" type="slidenum">
              <a:rPr lang="en-US" smtClean="0"/>
              <a:t>7</a:t>
            </a:fld>
            <a:endParaRPr lang="en-US"/>
          </a:p>
        </p:txBody>
      </p:sp>
    </p:spTree>
    <p:extLst>
      <p:ext uri="{BB962C8B-B14F-4D97-AF65-F5344CB8AC3E}">
        <p14:creationId xmlns:p14="http://schemas.microsoft.com/office/powerpoint/2010/main" val="3832646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you probably saw the infer keyword inside some of the typescript utility types. Infer is basically what it says it is: it tells typescript to make an educated guess on a specific type and return it as a type generic. </a:t>
            </a:r>
          </a:p>
          <a:p>
            <a:r>
              <a:rPr lang="en-AU" dirty="0"/>
              <a:t>Lets just try it out in code.</a:t>
            </a:r>
          </a:p>
        </p:txBody>
      </p:sp>
      <p:sp>
        <p:nvSpPr>
          <p:cNvPr id="4" name="Slide Number Placeholder 3"/>
          <p:cNvSpPr>
            <a:spLocks noGrp="1"/>
          </p:cNvSpPr>
          <p:nvPr>
            <p:ph type="sldNum" sz="quarter" idx="5"/>
          </p:nvPr>
        </p:nvSpPr>
        <p:spPr/>
        <p:txBody>
          <a:bodyPr/>
          <a:lstStyle/>
          <a:p>
            <a:fld id="{E466ACC2-3DBB-E042-B7C9-526EDC9532E1}" type="slidenum">
              <a:rPr lang="en-US" smtClean="0"/>
              <a:t>8</a:t>
            </a:fld>
            <a:endParaRPr lang="en-US"/>
          </a:p>
        </p:txBody>
      </p:sp>
    </p:spTree>
    <p:extLst>
      <p:ext uri="{BB962C8B-B14F-4D97-AF65-F5344CB8AC3E}">
        <p14:creationId xmlns:p14="http://schemas.microsoft.com/office/powerpoint/2010/main" val="901475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We’ve already used these quite a bit, but while they all seem like you can just throw them anywhere, they have some special rules and behaviour around them. </a:t>
            </a:r>
          </a:p>
        </p:txBody>
      </p:sp>
      <p:sp>
        <p:nvSpPr>
          <p:cNvPr id="4" name="Slide Number Placeholder 3"/>
          <p:cNvSpPr>
            <a:spLocks noGrp="1"/>
          </p:cNvSpPr>
          <p:nvPr>
            <p:ph type="sldNum" sz="quarter" idx="5"/>
          </p:nvPr>
        </p:nvSpPr>
        <p:spPr/>
        <p:txBody>
          <a:bodyPr/>
          <a:lstStyle/>
          <a:p>
            <a:fld id="{E466ACC2-3DBB-E042-B7C9-526EDC9532E1}" type="slidenum">
              <a:rPr lang="en-US" smtClean="0"/>
              <a:t>9</a:t>
            </a:fld>
            <a:endParaRPr lang="en-US"/>
          </a:p>
        </p:txBody>
      </p:sp>
    </p:spTree>
    <p:extLst>
      <p:ext uri="{BB962C8B-B14F-4D97-AF65-F5344CB8AC3E}">
        <p14:creationId xmlns:p14="http://schemas.microsoft.com/office/powerpoint/2010/main" val="626487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Anytime I see a term that even remotely represents the stack overflow logo, I just have to make a meme of it. Constructor overloading is pretty useful if you want to be a little more lenient on what types a constructor can accept. </a:t>
            </a:r>
          </a:p>
          <a:p>
            <a:r>
              <a:rPr lang="en-AU" dirty="0"/>
              <a:t>Previously you could see you can specify </a:t>
            </a:r>
            <a:r>
              <a:rPr lang="en-AU" dirty="0" err="1"/>
              <a:t>explicity</a:t>
            </a:r>
            <a:r>
              <a:rPr lang="en-AU" dirty="0"/>
              <a:t> what types a constructor can have but with overloading, we can basically combine different types and make pretty advanced types. Lets look at an example.</a:t>
            </a:r>
          </a:p>
        </p:txBody>
      </p:sp>
      <p:sp>
        <p:nvSpPr>
          <p:cNvPr id="4" name="Slide Number Placeholder 3"/>
          <p:cNvSpPr>
            <a:spLocks noGrp="1"/>
          </p:cNvSpPr>
          <p:nvPr>
            <p:ph type="sldNum" sz="quarter" idx="5"/>
          </p:nvPr>
        </p:nvSpPr>
        <p:spPr/>
        <p:txBody>
          <a:bodyPr/>
          <a:lstStyle/>
          <a:p>
            <a:fld id="{E466ACC2-3DBB-E042-B7C9-526EDC9532E1}" type="slidenum">
              <a:rPr lang="en-US" smtClean="0"/>
              <a:t>10</a:t>
            </a:fld>
            <a:endParaRPr lang="en-US"/>
          </a:p>
        </p:txBody>
      </p:sp>
    </p:spTree>
    <p:extLst>
      <p:ext uri="{BB962C8B-B14F-4D97-AF65-F5344CB8AC3E}">
        <p14:creationId xmlns:p14="http://schemas.microsoft.com/office/powerpoint/2010/main" val="4248258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A0C0817-A112-4847-8014-A94B7D2A4EA3}" type="datetime1">
              <a:rPr lang="en-US" smtClean="0"/>
              <a:t>6/30/2020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31594191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140261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5417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32B432-ACDA-4023-A761-2BAB76577B62}" type="datetime1">
              <a:rPr lang="en-US" smtClean="0"/>
              <a:t>6/30/2020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2499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9C646AA-F36E-4540-911D-FFFC0A0EF24A}" type="datetime1">
              <a:rPr lang="en-US" smtClean="0"/>
              <a:t>6/30/2020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686455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9186D26-FA5F-4637-B602-B7C2DC34CFD4}" type="datetime1">
              <a:rPr lang="en-US" smtClean="0"/>
              <a:t>6/30/2020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62248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6FA2B21-3FCD-4721-B95C-427943F61125}" type="datetime1">
              <a:rPr lang="en-US" smtClean="0"/>
              <a:t>6/30/2020</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456308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26784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6/30/2020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22491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6/30/2020</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18522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E778CE86-875F-4587-BCF6-FA054AFC0D53}" type="datetime1">
              <a:rPr lang="en-US" smtClean="0"/>
              <a:pPr/>
              <a:t>6/30/2020</a:t>
            </a:fld>
            <a:endParaRPr lang="en-US" dirty="0"/>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22149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AC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6FA2B21-3FCD-4721-B95C-427943F61125}" type="datetime1">
              <a:rPr lang="en-US" smtClean="0"/>
              <a:t>6/30/2020</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0922560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B029F3D-D2B2-407A-89EC-DFDEC0ECFD1F}"/>
              </a:ext>
            </a:extLst>
          </p:cNvPr>
          <p:cNvSpPr/>
          <p:nvPr/>
        </p:nvSpPr>
        <p:spPr>
          <a:xfrm>
            <a:off x="0" y="-102637"/>
            <a:ext cx="12297747" cy="7044613"/>
          </a:xfrm>
          <a:prstGeom prst="rect">
            <a:avLst/>
          </a:prstGeom>
          <a:solidFill>
            <a:srgbClr val="007A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6CD0633-34A5-4928-AC1B-95651E629856}"/>
              </a:ext>
            </a:extLst>
          </p:cNvPr>
          <p:cNvSpPr>
            <a:spLocks noGrp="1"/>
          </p:cNvSpPr>
          <p:nvPr>
            <p:ph type="ctrTitle"/>
          </p:nvPr>
        </p:nvSpPr>
        <p:spPr>
          <a:xfrm>
            <a:off x="6033793" y="2355458"/>
            <a:ext cx="4775075" cy="1630907"/>
          </a:xfrm>
          <a:noFill/>
          <a:ln>
            <a:noFill/>
          </a:ln>
        </p:spPr>
        <p:txBody>
          <a:bodyPr>
            <a:normAutofit/>
          </a:bodyPr>
          <a:lstStyle/>
          <a:p>
            <a:r>
              <a:rPr lang="en-AU" sz="4400" b="1" dirty="0">
                <a:solidFill>
                  <a:schemeClr val="tx1"/>
                </a:solidFill>
              </a:rPr>
              <a:t>Advanced Typescript</a:t>
            </a:r>
          </a:p>
        </p:txBody>
      </p:sp>
      <p:sp>
        <p:nvSpPr>
          <p:cNvPr id="3" name="Subtitle 2">
            <a:extLst>
              <a:ext uri="{FF2B5EF4-FFF2-40B4-BE49-F238E27FC236}">
                <a16:creationId xmlns:a16="http://schemas.microsoft.com/office/drawing/2014/main" id="{651D7C69-5D20-4CCB-A0A4-E5A47DBAA55B}"/>
              </a:ext>
            </a:extLst>
          </p:cNvPr>
          <p:cNvSpPr>
            <a:spLocks noGrp="1"/>
          </p:cNvSpPr>
          <p:nvPr>
            <p:ph type="subTitle" idx="1"/>
          </p:nvPr>
        </p:nvSpPr>
        <p:spPr>
          <a:xfrm>
            <a:off x="6033793" y="4079878"/>
            <a:ext cx="4775075" cy="559656"/>
          </a:xfrm>
        </p:spPr>
        <p:txBody>
          <a:bodyPr>
            <a:normAutofit/>
          </a:bodyPr>
          <a:lstStyle/>
          <a:p>
            <a:r>
              <a:rPr lang="en-AU" dirty="0">
                <a:solidFill>
                  <a:schemeClr val="tx1"/>
                </a:solidFill>
              </a:rPr>
              <a:t>Introduction and Use Cases</a:t>
            </a:r>
          </a:p>
        </p:txBody>
      </p:sp>
      <p:pic>
        <p:nvPicPr>
          <p:cNvPr id="6" name="Picture 5" descr="A picture containing drawing&#10;&#10;Description automatically generated">
            <a:extLst>
              <a:ext uri="{FF2B5EF4-FFF2-40B4-BE49-F238E27FC236}">
                <a16:creationId xmlns:a16="http://schemas.microsoft.com/office/drawing/2014/main" id="{58D88A21-0EC4-4ACD-8F91-D908245B6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755" y="1510004"/>
            <a:ext cx="5347996" cy="5347996"/>
          </a:xfrm>
          <a:prstGeom prst="rect">
            <a:avLst/>
          </a:prstGeom>
        </p:spPr>
      </p:pic>
    </p:spTree>
    <p:extLst>
      <p:ext uri="{BB962C8B-B14F-4D97-AF65-F5344CB8AC3E}">
        <p14:creationId xmlns:p14="http://schemas.microsoft.com/office/powerpoint/2010/main" val="24329627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054D4B7D-39C3-44A4-A204-1B255F5F15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4012" y="1905009"/>
            <a:ext cx="4063975" cy="3047981"/>
          </a:xfrm>
          <a:prstGeom prst="rect">
            <a:avLst/>
          </a:prstGeom>
        </p:spPr>
      </p:pic>
      <p:sp>
        <p:nvSpPr>
          <p:cNvPr id="10" name="TextBox 9">
            <a:extLst>
              <a:ext uri="{FF2B5EF4-FFF2-40B4-BE49-F238E27FC236}">
                <a16:creationId xmlns:a16="http://schemas.microsoft.com/office/drawing/2014/main" id="{6C6BDD8C-3BC7-4D5A-AA7A-98F59D55314A}"/>
              </a:ext>
            </a:extLst>
          </p:cNvPr>
          <p:cNvSpPr txBox="1"/>
          <p:nvPr/>
        </p:nvSpPr>
        <p:spPr>
          <a:xfrm>
            <a:off x="5393554" y="3013014"/>
            <a:ext cx="2061605" cy="523220"/>
          </a:xfrm>
          <a:prstGeom prst="rect">
            <a:avLst/>
          </a:prstGeom>
          <a:solidFill>
            <a:srgbClr val="E7E7E7"/>
          </a:solidFill>
        </p:spPr>
        <p:txBody>
          <a:bodyPr wrap="square" rtlCol="0">
            <a:spAutoFit/>
          </a:bodyPr>
          <a:lstStyle/>
          <a:p>
            <a:r>
              <a:rPr lang="en-AU" sz="2800" dirty="0">
                <a:solidFill>
                  <a:schemeClr val="bg1"/>
                </a:solidFill>
              </a:rPr>
              <a:t>Constructor</a:t>
            </a:r>
          </a:p>
        </p:txBody>
      </p:sp>
      <p:sp>
        <p:nvSpPr>
          <p:cNvPr id="11" name="TextBox 10">
            <a:extLst>
              <a:ext uri="{FF2B5EF4-FFF2-40B4-BE49-F238E27FC236}">
                <a16:creationId xmlns:a16="http://schemas.microsoft.com/office/drawing/2014/main" id="{E1D80DFF-E048-4C12-9D69-8E5DB36455D2}"/>
              </a:ext>
            </a:extLst>
          </p:cNvPr>
          <p:cNvSpPr txBox="1"/>
          <p:nvPr/>
        </p:nvSpPr>
        <p:spPr>
          <a:xfrm>
            <a:off x="6699380" y="3554827"/>
            <a:ext cx="1428607" cy="523220"/>
          </a:xfrm>
          <a:prstGeom prst="rect">
            <a:avLst/>
          </a:prstGeom>
          <a:solidFill>
            <a:srgbClr val="E7E7E7"/>
          </a:solidFill>
        </p:spPr>
        <p:txBody>
          <a:bodyPr wrap="square" rtlCol="0">
            <a:spAutoFit/>
          </a:bodyPr>
          <a:lstStyle/>
          <a:p>
            <a:r>
              <a:rPr lang="en-AU" sz="2800" b="1" dirty="0">
                <a:solidFill>
                  <a:schemeClr val="bg1"/>
                </a:solidFill>
              </a:rPr>
              <a:t>loading</a:t>
            </a:r>
          </a:p>
        </p:txBody>
      </p:sp>
      <p:sp>
        <p:nvSpPr>
          <p:cNvPr id="12" name="Subtitle 5">
            <a:extLst>
              <a:ext uri="{FF2B5EF4-FFF2-40B4-BE49-F238E27FC236}">
                <a16:creationId xmlns:a16="http://schemas.microsoft.com/office/drawing/2014/main" id="{E1C28E45-73D2-46FF-953C-E05E5E52C3BD}"/>
              </a:ext>
            </a:extLst>
          </p:cNvPr>
          <p:cNvSpPr>
            <a:spLocks noGrp="1"/>
          </p:cNvSpPr>
          <p:nvPr>
            <p:ph type="subTitle" idx="1"/>
          </p:nvPr>
        </p:nvSpPr>
        <p:spPr>
          <a:xfrm>
            <a:off x="2695194" y="5237446"/>
            <a:ext cx="6801612" cy="1239894"/>
          </a:xfrm>
          <a:solidFill>
            <a:schemeClr val="bg1">
              <a:lumMod val="85000"/>
              <a:lumOff val="15000"/>
            </a:schemeClr>
          </a:solidFill>
        </p:spPr>
        <p:txBody>
          <a:bodyPr>
            <a:normAutofit fontScale="70000" lnSpcReduction="20000"/>
          </a:bodyPr>
          <a:lstStyle/>
          <a:p>
            <a:pPr algn="l"/>
            <a:r>
              <a:rPr lang="en-US" b="0" dirty="0">
                <a:solidFill>
                  <a:srgbClr val="DCDCAA"/>
                </a:solidFill>
                <a:effectLst/>
                <a:latin typeface="Consolas" panose="020B0609020204030204" pitchFamily="49" charset="0"/>
              </a:rPr>
              <a:t>constructor</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stacked?</a:t>
            </a:r>
            <a:endParaRPr lang="en-US" b="0" dirty="0">
              <a:solidFill>
                <a:srgbClr val="D4D4D4"/>
              </a:solidFill>
              <a:effectLst/>
              <a:latin typeface="Consolas" panose="020B0609020204030204" pitchFamily="49" charset="0"/>
            </a:endParaRPr>
          </a:p>
          <a:p>
            <a:pPr algn="l"/>
            <a:r>
              <a:rPr lang="en-US" b="0" dirty="0">
                <a:solidFill>
                  <a:srgbClr val="DCDCAA"/>
                </a:solidFill>
                <a:effectLst/>
                <a:latin typeface="Consolas" panose="020B0609020204030204" pitchFamily="49" charset="0"/>
              </a:rPr>
              <a:t>constructor</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num</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number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string</a:t>
            </a:r>
            <a:r>
              <a:rPr lang="en-US" b="0" dirty="0">
                <a:solidFill>
                  <a:srgbClr val="D4D4D4"/>
                </a:solidFill>
                <a:effectLst/>
                <a:latin typeface="Consolas" panose="020B0609020204030204" pitchFamily="49" charset="0"/>
              </a:rPr>
              <a:t>)</a:t>
            </a:r>
          </a:p>
          <a:p>
            <a:pPr algn="l"/>
            <a:r>
              <a:rPr lang="en-US" b="0" dirty="0">
                <a:solidFill>
                  <a:srgbClr val="DCDCAA"/>
                </a:solidFill>
                <a:effectLst/>
                <a:latin typeface="Consolas" panose="020B0609020204030204" pitchFamily="49" charset="0"/>
              </a:rPr>
              <a:t>constructor</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num</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number</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str</a:t>
            </a:r>
            <a:r>
              <a:rPr lang="en-US" b="0" dirty="0">
                <a:solidFill>
                  <a:srgbClr val="D4D4D4"/>
                </a:solidFill>
                <a:effectLst/>
                <a:latin typeface="Consolas" panose="020B0609020204030204" pitchFamily="49" charset="0"/>
              </a:rPr>
              <a:t> ?: </a:t>
            </a:r>
            <a:r>
              <a:rPr lang="en-US" b="0" dirty="0">
                <a:solidFill>
                  <a:srgbClr val="9CDCFE"/>
                </a:solidFill>
                <a:effectLst/>
                <a:latin typeface="Consolas" panose="020B0609020204030204" pitchFamily="49" charset="0"/>
              </a:rPr>
              <a:t>string</a:t>
            </a:r>
            <a:r>
              <a:rPr lang="en-US" b="0" dirty="0">
                <a:solidFill>
                  <a:srgbClr val="D4D4D4"/>
                </a:solidFill>
                <a:effectLst/>
                <a:latin typeface="Consolas" panose="020B0609020204030204" pitchFamily="49" charset="0"/>
              </a:rPr>
              <a:t>) {</a:t>
            </a:r>
          </a:p>
          <a:p>
            <a:pPr algn="l"/>
            <a:r>
              <a:rPr lang="en-US" b="0" dirty="0">
                <a:solidFill>
                  <a:srgbClr val="D4D4D4"/>
                </a:solidFill>
                <a:effectLst/>
                <a:latin typeface="Consolas" panose="020B0609020204030204" pitchFamily="49" charset="0"/>
              </a:rPr>
              <a:t>}</a:t>
            </a:r>
          </a:p>
          <a:p>
            <a:endParaRPr lang="en-AU" dirty="0"/>
          </a:p>
        </p:txBody>
      </p:sp>
    </p:spTree>
    <p:extLst>
      <p:ext uri="{BB962C8B-B14F-4D97-AF65-F5344CB8AC3E}">
        <p14:creationId xmlns:p14="http://schemas.microsoft.com/office/powerpoint/2010/main" val="2773524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3AAE-85A0-423F-A287-91BAACD99248}"/>
              </a:ext>
            </a:extLst>
          </p:cNvPr>
          <p:cNvSpPr>
            <a:spLocks noGrp="1"/>
          </p:cNvSpPr>
          <p:nvPr>
            <p:ph type="ctrTitle"/>
          </p:nvPr>
        </p:nvSpPr>
        <p:spPr/>
        <p:txBody>
          <a:bodyPr/>
          <a:lstStyle/>
          <a:p>
            <a:r>
              <a:rPr lang="en-AU" b="1" dirty="0"/>
              <a:t>@Decorators</a:t>
            </a:r>
          </a:p>
        </p:txBody>
      </p:sp>
      <p:sp>
        <p:nvSpPr>
          <p:cNvPr id="6" name="Subtitle 5">
            <a:extLst>
              <a:ext uri="{FF2B5EF4-FFF2-40B4-BE49-F238E27FC236}">
                <a16:creationId xmlns:a16="http://schemas.microsoft.com/office/drawing/2014/main" id="{F8C25D30-F902-4B53-A1E4-CA6A8DCE27FB}"/>
              </a:ext>
            </a:extLst>
          </p:cNvPr>
          <p:cNvSpPr>
            <a:spLocks noGrp="1"/>
          </p:cNvSpPr>
          <p:nvPr>
            <p:ph type="subTitle" idx="1"/>
          </p:nvPr>
        </p:nvSpPr>
        <p:spPr>
          <a:xfrm>
            <a:off x="2695194" y="4371398"/>
            <a:ext cx="6801612" cy="1239894"/>
          </a:xfrm>
          <a:solidFill>
            <a:schemeClr val="bg1">
              <a:lumMod val="85000"/>
              <a:lumOff val="15000"/>
            </a:schemeClr>
          </a:solidFill>
        </p:spPr>
        <p:txBody>
          <a:bodyPr>
            <a:normAutofit fontScale="70000" lnSpcReduction="20000"/>
          </a:bodyPr>
          <a:lstStyle/>
          <a:p>
            <a:pPr algn="l"/>
            <a:r>
              <a:rPr lang="en-AU" b="0" dirty="0">
                <a:solidFill>
                  <a:srgbClr val="569CD6"/>
                </a:solidFill>
                <a:effectLst/>
                <a:latin typeface="Consolas" panose="020B0609020204030204" pitchFamily="49" charset="0"/>
              </a:rPr>
              <a:t>function</a:t>
            </a:r>
            <a:r>
              <a:rPr lang="en-AU" b="0" dirty="0">
                <a:solidFill>
                  <a:srgbClr val="D4D4D4"/>
                </a:solidFill>
                <a:effectLst/>
                <a:latin typeface="Consolas" panose="020B0609020204030204" pitchFamily="49" charset="0"/>
              </a:rPr>
              <a:t> </a:t>
            </a:r>
            <a:r>
              <a:rPr lang="en-AU" b="0" dirty="0">
                <a:solidFill>
                  <a:srgbClr val="DCDCAA"/>
                </a:solidFill>
                <a:effectLst/>
                <a:latin typeface="Consolas" panose="020B0609020204030204" pitchFamily="49" charset="0"/>
              </a:rPr>
              <a:t>Fancy</a:t>
            </a:r>
            <a:r>
              <a:rPr lang="en-AU" b="0" dirty="0">
                <a:solidFill>
                  <a:srgbClr val="D4D4D4"/>
                </a:solidFill>
                <a:effectLst/>
                <a:latin typeface="Consolas" panose="020B0609020204030204" pitchFamily="49" charset="0"/>
              </a:rPr>
              <a:t>(</a:t>
            </a:r>
            <a:r>
              <a:rPr lang="en-AU" b="0" dirty="0" err="1">
                <a:solidFill>
                  <a:srgbClr val="9CDCFE"/>
                </a:solidFill>
                <a:effectLst/>
                <a:latin typeface="Consolas" panose="020B0609020204030204" pitchFamily="49" charset="0"/>
              </a:rPr>
              <a:t>target</a:t>
            </a:r>
            <a:r>
              <a:rPr lang="en-AU" b="0" dirty="0" err="1">
                <a:solidFill>
                  <a:srgbClr val="D4D4D4"/>
                </a:solidFill>
                <a:effectLst/>
                <a:latin typeface="Consolas" panose="020B0609020204030204" pitchFamily="49" charset="0"/>
              </a:rPr>
              <a:t>:</a:t>
            </a:r>
            <a:r>
              <a:rPr lang="en-AU" b="0" dirty="0" err="1">
                <a:solidFill>
                  <a:srgbClr val="4EC9B0"/>
                </a:solidFill>
                <a:effectLst/>
                <a:latin typeface="Consolas" panose="020B0609020204030204" pitchFamily="49" charset="0"/>
              </a:rPr>
              <a:t>any</a:t>
            </a:r>
            <a:r>
              <a:rPr lang="en-AU" b="0" dirty="0">
                <a:solidFill>
                  <a:srgbClr val="D4D4D4"/>
                </a:solidFill>
                <a:effectLst/>
                <a:latin typeface="Consolas" panose="020B0609020204030204" pitchFamily="49" charset="0"/>
              </a:rPr>
              <a:t>){ </a:t>
            </a:r>
            <a:r>
              <a:rPr lang="en-AU" b="0" dirty="0">
                <a:solidFill>
                  <a:srgbClr val="9CDCFE"/>
                </a:solidFill>
                <a:effectLst/>
                <a:latin typeface="Consolas" panose="020B0609020204030204" pitchFamily="49" charset="0"/>
              </a:rPr>
              <a:t>console</a:t>
            </a:r>
            <a:r>
              <a:rPr lang="en-AU" b="0" dirty="0">
                <a:solidFill>
                  <a:srgbClr val="D4D4D4"/>
                </a:solidFill>
                <a:effectLst/>
                <a:latin typeface="Consolas" panose="020B0609020204030204" pitchFamily="49" charset="0"/>
              </a:rPr>
              <a:t>.</a:t>
            </a:r>
            <a:r>
              <a:rPr lang="en-AU" b="0" dirty="0">
                <a:solidFill>
                  <a:srgbClr val="DCDCAA"/>
                </a:solidFill>
                <a:effectLst/>
                <a:latin typeface="Consolas" panose="020B0609020204030204" pitchFamily="49" charset="0"/>
              </a:rPr>
              <a:t>log</a:t>
            </a:r>
            <a:r>
              <a:rPr lang="en-AU" b="0" dirty="0">
                <a:solidFill>
                  <a:srgbClr val="D4D4D4"/>
                </a:solidFill>
                <a:effectLst/>
                <a:latin typeface="Consolas" panose="020B0609020204030204" pitchFamily="49" charset="0"/>
              </a:rPr>
              <a:t>(</a:t>
            </a:r>
            <a:r>
              <a:rPr lang="en-AU" b="0" dirty="0">
                <a:solidFill>
                  <a:srgbClr val="CE9178"/>
                </a:solidFill>
                <a:effectLst/>
                <a:latin typeface="Consolas" panose="020B0609020204030204" pitchFamily="49" charset="0"/>
              </a:rPr>
              <a:t>'Quite Decorative!'</a:t>
            </a:r>
            <a:r>
              <a:rPr lang="en-AU" b="0" dirty="0">
                <a:solidFill>
                  <a:srgbClr val="D4D4D4"/>
                </a:solidFill>
                <a:effectLst/>
                <a:latin typeface="Consolas" panose="020B0609020204030204" pitchFamily="49" charset="0"/>
              </a:rPr>
              <a:t>); }</a:t>
            </a:r>
          </a:p>
          <a:p>
            <a:pPr algn="l"/>
            <a:br>
              <a:rPr lang="en-AU" b="0" dirty="0">
                <a:solidFill>
                  <a:srgbClr val="D4D4D4"/>
                </a:solidFill>
                <a:effectLst/>
                <a:latin typeface="Consolas" panose="020B0609020204030204" pitchFamily="49" charset="0"/>
              </a:rPr>
            </a:br>
            <a:r>
              <a:rPr lang="en-AU" b="0" dirty="0">
                <a:solidFill>
                  <a:srgbClr val="D4D4D4"/>
                </a:solidFill>
                <a:effectLst/>
                <a:latin typeface="Consolas" panose="020B0609020204030204" pitchFamily="49" charset="0"/>
              </a:rPr>
              <a:t>@</a:t>
            </a:r>
            <a:r>
              <a:rPr lang="en-AU" b="0" dirty="0">
                <a:solidFill>
                  <a:srgbClr val="DCDCAA"/>
                </a:solidFill>
                <a:effectLst/>
                <a:latin typeface="Consolas" panose="020B0609020204030204" pitchFamily="49" charset="0"/>
              </a:rPr>
              <a:t>Fancy</a:t>
            </a:r>
            <a:endParaRPr lang="en-AU" b="0" dirty="0">
              <a:solidFill>
                <a:srgbClr val="D4D4D4"/>
              </a:solidFill>
              <a:effectLst/>
              <a:latin typeface="Consolas" panose="020B0609020204030204" pitchFamily="49" charset="0"/>
            </a:endParaRPr>
          </a:p>
          <a:p>
            <a:pPr algn="l"/>
            <a:r>
              <a:rPr lang="en-AU" b="0" dirty="0">
                <a:solidFill>
                  <a:srgbClr val="569CD6"/>
                </a:solidFill>
                <a:effectLst/>
                <a:latin typeface="Consolas" panose="020B0609020204030204" pitchFamily="49" charset="0"/>
              </a:rPr>
              <a:t>class</a:t>
            </a:r>
            <a:r>
              <a:rPr lang="en-AU" b="0" dirty="0">
                <a:solidFill>
                  <a:srgbClr val="D4D4D4"/>
                </a:solidFill>
                <a:effectLst/>
                <a:latin typeface="Consolas" panose="020B0609020204030204" pitchFamily="49" charset="0"/>
              </a:rPr>
              <a:t> </a:t>
            </a:r>
            <a:r>
              <a:rPr lang="en-AU" b="0" dirty="0" err="1">
                <a:solidFill>
                  <a:srgbClr val="4EC9B0"/>
                </a:solidFill>
                <a:effectLst/>
                <a:latin typeface="Consolas" panose="020B0609020204030204" pitchFamily="49" charset="0"/>
              </a:rPr>
              <a:t>FancyClass</a:t>
            </a:r>
            <a:r>
              <a:rPr lang="en-AU" b="0" dirty="0">
                <a:solidFill>
                  <a:srgbClr val="D4D4D4"/>
                </a:solidFill>
                <a:effectLst/>
                <a:latin typeface="Consolas" panose="020B0609020204030204" pitchFamily="49" charset="0"/>
              </a:rPr>
              <a:t>{ }</a:t>
            </a:r>
          </a:p>
          <a:p>
            <a:pPr algn="l"/>
            <a:endParaRPr lang="en-AU" dirty="0"/>
          </a:p>
        </p:txBody>
      </p:sp>
    </p:spTree>
    <p:extLst>
      <p:ext uri="{BB962C8B-B14F-4D97-AF65-F5344CB8AC3E}">
        <p14:creationId xmlns:p14="http://schemas.microsoft.com/office/powerpoint/2010/main" val="2124107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F8C25D30-F902-4B53-A1E4-CA6A8DCE27FB}"/>
              </a:ext>
            </a:extLst>
          </p:cNvPr>
          <p:cNvSpPr>
            <a:spLocks noGrp="1"/>
          </p:cNvSpPr>
          <p:nvPr>
            <p:ph type="subTitle" idx="1"/>
          </p:nvPr>
        </p:nvSpPr>
        <p:spPr>
          <a:xfrm>
            <a:off x="1119335" y="1687067"/>
            <a:ext cx="9953330" cy="4023268"/>
          </a:xfrm>
          <a:solidFill>
            <a:schemeClr val="bg1">
              <a:lumMod val="85000"/>
              <a:lumOff val="15000"/>
            </a:schemeClr>
          </a:solidFill>
        </p:spPr>
        <p:txBody>
          <a:bodyPr>
            <a:normAutofit/>
          </a:bodyPr>
          <a:lstStyle/>
          <a:p>
            <a:r>
              <a:rPr lang="en-US" b="0" dirty="0">
                <a:solidFill>
                  <a:srgbClr val="9CDCFE"/>
                </a:solidFill>
                <a:effectLst/>
                <a:latin typeface="Consolas" panose="020B0609020204030204" pitchFamily="49" charset="0"/>
              </a:rPr>
              <a:t>console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"Let's try recreate some real-world examples!"</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React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useState</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err="1">
                <a:solidFill>
                  <a:srgbClr val="4EC9B0"/>
                </a:solidFill>
                <a:effectLst/>
                <a:latin typeface="Consolas" panose="020B0609020204030204" pitchFamily="49" charset="0"/>
              </a:rPr>
              <a:t>Object</a:t>
            </a:r>
            <a:r>
              <a:rPr lang="en-US" b="0" dirty="0" err="1">
                <a:solidFill>
                  <a:srgbClr val="D4D4D4"/>
                </a:solidFill>
                <a:effectLst/>
                <a:latin typeface="Consolas" panose="020B0609020204030204" pitchFamily="49" charset="0"/>
              </a:rPr>
              <a:t>.</a:t>
            </a:r>
            <a:r>
              <a:rPr lang="en-US" b="0" dirty="0" err="1">
                <a:solidFill>
                  <a:srgbClr val="DCDCAA"/>
                </a:solidFill>
                <a:effectLst/>
                <a:latin typeface="Consolas" panose="020B0609020204030204" pitchFamily="49" charset="0"/>
              </a:rPr>
              <a:t>keys</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err="1">
                <a:solidFill>
                  <a:srgbClr val="9CDCFE"/>
                </a:solidFill>
                <a:effectLst/>
                <a:latin typeface="Consolas" panose="020B0609020204030204" pitchFamily="49" charset="0"/>
              </a:rPr>
              <a:t>mongoose</a:t>
            </a:r>
            <a:r>
              <a:rPr lang="en-US" b="0" dirty="0" err="1">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Schema</a:t>
            </a:r>
            <a:endParaRPr lang="en-US" b="0" dirty="0">
              <a:solidFill>
                <a:srgbClr val="9CDCFE"/>
              </a:solidFill>
              <a:effectLst/>
              <a:latin typeface="Consolas" panose="020B0609020204030204" pitchFamily="49" charset="0"/>
            </a:endParaRPr>
          </a:p>
          <a:p>
            <a:endParaRPr lang="en-US" b="0" dirty="0">
              <a:solidFill>
                <a:srgbClr val="9CDCFE"/>
              </a:solidFill>
              <a:effectLst/>
              <a:latin typeface="Consolas" panose="020B0609020204030204" pitchFamily="49" charset="0"/>
            </a:endParaRPr>
          </a:p>
          <a:p>
            <a:r>
              <a:rPr lang="en-US" b="0" dirty="0">
                <a:solidFill>
                  <a:srgbClr val="569CD6"/>
                </a:solidFill>
                <a:effectLst/>
                <a:latin typeface="Consolas" panose="020B0609020204030204" pitchFamily="49" charset="0"/>
              </a:rPr>
              <a:t>function</a:t>
            </a:r>
            <a:r>
              <a:rPr lang="en-US" b="0" dirty="0">
                <a:solidFill>
                  <a:srgbClr val="D4D4D4"/>
                </a:solidFill>
                <a:effectLst/>
                <a:latin typeface="Consolas" panose="020B0609020204030204" pitchFamily="49" charset="0"/>
              </a:rPr>
              <a:t> </a:t>
            </a:r>
            <a:r>
              <a:rPr lang="en-US" b="0" dirty="0">
                <a:solidFill>
                  <a:srgbClr val="DCDCAA"/>
                </a:solidFill>
                <a:effectLst/>
                <a:latin typeface="Consolas" panose="020B0609020204030204" pitchFamily="49" charset="0"/>
              </a:rPr>
              <a:t>Component</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props</a:t>
            </a:r>
            <a:r>
              <a:rPr lang="en-US" b="0" dirty="0">
                <a:solidFill>
                  <a:srgbClr val="D4D4D4"/>
                </a:solidFill>
                <a:effectLst/>
                <a:latin typeface="Consolas" panose="020B0609020204030204" pitchFamily="49" charset="0"/>
              </a:rPr>
              <a:t>){</a:t>
            </a:r>
            <a:r>
              <a:rPr lang="en-US" b="0" dirty="0">
                <a:solidFill>
                  <a:srgbClr val="C586C0"/>
                </a:solidFill>
                <a:effectLst/>
                <a:latin typeface="Consolas" panose="020B0609020204030204" pitchFamily="49" charset="0"/>
              </a:rPr>
              <a:t>return</a:t>
            </a:r>
            <a:r>
              <a:rPr lang="en-US" b="0" dirty="0">
                <a:solidFill>
                  <a:srgbClr val="D4D4D4"/>
                </a:solidFill>
                <a:effectLst/>
                <a:latin typeface="Consolas" panose="020B0609020204030204" pitchFamily="49" charset="0"/>
              </a:rPr>
              <a:t> &lt;</a:t>
            </a:r>
            <a:r>
              <a:rPr lang="en-US" b="0" dirty="0">
                <a:solidFill>
                  <a:srgbClr val="4EC9B0"/>
                </a:solidFill>
                <a:effectLst/>
                <a:latin typeface="Consolas" panose="020B0609020204030204" pitchFamily="49" charset="0"/>
              </a:rPr>
              <a:t>p</a:t>
            </a:r>
            <a:r>
              <a:rPr lang="en-US" b="0" dirty="0">
                <a:solidFill>
                  <a:srgbClr val="D4D4D4"/>
                </a:solidFill>
                <a:effectLst/>
                <a:latin typeface="Consolas" panose="020B0609020204030204" pitchFamily="49" charset="0"/>
              </a:rPr>
              <a:t>&gt;</a:t>
            </a:r>
            <a:r>
              <a:rPr lang="en-US" b="0" dirty="0">
                <a:solidFill>
                  <a:srgbClr val="9CDCFE"/>
                </a:solidFill>
                <a:effectLst/>
                <a:latin typeface="Consolas" panose="020B0609020204030204" pitchFamily="49" charset="0"/>
              </a:rPr>
              <a:t>Typing</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React</a:t>
            </a:r>
            <a:r>
              <a:rPr lang="en-US" b="0" dirty="0">
                <a:solidFill>
                  <a:srgbClr val="D4D4D4"/>
                </a:solidFill>
                <a:effectLst/>
                <a:latin typeface="Consolas" panose="020B0609020204030204" pitchFamily="49" charset="0"/>
              </a:rPr>
              <a:t>&lt;/</a:t>
            </a:r>
            <a:r>
              <a:rPr lang="en-US" b="0" dirty="0">
                <a:solidFill>
                  <a:srgbClr val="9CDCFE"/>
                </a:solidFill>
                <a:effectLst/>
                <a:latin typeface="Consolas" panose="020B0609020204030204" pitchFamily="49" charset="0"/>
              </a:rPr>
              <a:t>p</a:t>
            </a:r>
            <a:r>
              <a:rPr lang="en-US" b="0" dirty="0">
                <a:solidFill>
                  <a:srgbClr val="D4D4D4"/>
                </a:solidFill>
                <a:effectLst/>
                <a:latin typeface="Consolas" panose="020B0609020204030204" pitchFamily="49" charset="0"/>
              </a:rPr>
              <a:t>&gt;}</a:t>
            </a:r>
          </a:p>
          <a:p>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086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3AAE-85A0-423F-A287-91BAACD99248}"/>
              </a:ext>
            </a:extLst>
          </p:cNvPr>
          <p:cNvSpPr>
            <a:spLocks noGrp="1"/>
          </p:cNvSpPr>
          <p:nvPr>
            <p:ph type="ctrTitle"/>
          </p:nvPr>
        </p:nvSpPr>
        <p:spPr/>
        <p:txBody>
          <a:bodyPr/>
          <a:lstStyle/>
          <a:p>
            <a:r>
              <a:rPr lang="en-AU" dirty="0"/>
              <a:t>Why Typescript?</a:t>
            </a:r>
          </a:p>
        </p:txBody>
      </p:sp>
      <p:sp>
        <p:nvSpPr>
          <p:cNvPr id="6" name="Subtitle 5">
            <a:extLst>
              <a:ext uri="{FF2B5EF4-FFF2-40B4-BE49-F238E27FC236}">
                <a16:creationId xmlns:a16="http://schemas.microsoft.com/office/drawing/2014/main" id="{F8C25D30-F902-4B53-A1E4-CA6A8DCE27FB}"/>
              </a:ext>
            </a:extLst>
          </p:cNvPr>
          <p:cNvSpPr>
            <a:spLocks noGrp="1"/>
          </p:cNvSpPr>
          <p:nvPr>
            <p:ph type="subTitle" idx="1"/>
          </p:nvPr>
        </p:nvSpPr>
        <p:spPr>
          <a:xfrm>
            <a:off x="2147697" y="4352544"/>
            <a:ext cx="7896606" cy="1239894"/>
          </a:xfrm>
          <a:solidFill>
            <a:schemeClr val="bg1">
              <a:lumMod val="85000"/>
              <a:lumOff val="15000"/>
            </a:schemeClr>
          </a:solidFill>
        </p:spPr>
        <p:txBody>
          <a:bodyPr/>
          <a:lstStyle/>
          <a:p>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a:solidFill>
                  <a:srgbClr val="4FC1FF"/>
                </a:solidFill>
                <a:effectLst/>
                <a:latin typeface="Consolas" panose="020B0609020204030204" pitchFamily="49" charset="0"/>
              </a:rPr>
              <a:t>message</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string</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'Hello, world of Typescript!'</a:t>
            </a:r>
            <a:r>
              <a:rPr lang="en-US" b="0" dirty="0">
                <a:solidFill>
                  <a:srgbClr val="D4D4D4"/>
                </a:solidFill>
                <a:effectLst/>
                <a:latin typeface="Consolas" panose="020B0609020204030204" pitchFamily="49" charset="0"/>
              </a:rPr>
              <a:t>;</a:t>
            </a:r>
          </a:p>
          <a:p>
            <a:r>
              <a:rPr lang="en-US" b="0" dirty="0">
                <a:solidFill>
                  <a:srgbClr val="9CDCFE"/>
                </a:solidFill>
                <a:effectLst/>
                <a:latin typeface="Consolas" panose="020B0609020204030204" pitchFamily="49" charset="0"/>
              </a:rPr>
              <a:t>console</a:t>
            </a:r>
            <a:r>
              <a:rPr lang="en-US" b="0" dirty="0">
                <a:solidFill>
                  <a:srgbClr val="D4D4D4"/>
                </a:solidFill>
                <a:effectLst/>
                <a:latin typeface="Consolas" panose="020B0609020204030204" pitchFamily="49" charset="0"/>
              </a:rPr>
              <a:t>.</a:t>
            </a:r>
            <a:r>
              <a:rPr lang="en-US" b="0" dirty="0">
                <a:solidFill>
                  <a:srgbClr val="DCDCAA"/>
                </a:solidFill>
                <a:effectLst/>
                <a:latin typeface="Consolas" panose="020B0609020204030204" pitchFamily="49" charset="0"/>
              </a:rPr>
              <a:t>log</a:t>
            </a:r>
            <a:r>
              <a:rPr lang="en-US" b="0" dirty="0">
                <a:solidFill>
                  <a:srgbClr val="D4D4D4"/>
                </a:solidFill>
                <a:effectLst/>
                <a:latin typeface="Consolas" panose="020B0609020204030204" pitchFamily="49" charset="0"/>
              </a:rPr>
              <a:t>(</a:t>
            </a:r>
            <a:r>
              <a:rPr lang="en-US" b="0" dirty="0">
                <a:solidFill>
                  <a:srgbClr val="4FC1FF"/>
                </a:solidFill>
                <a:effectLst/>
                <a:latin typeface="Consolas" panose="020B0609020204030204" pitchFamily="49" charset="0"/>
              </a:rPr>
              <a:t>message</a:t>
            </a:r>
            <a:r>
              <a:rPr lang="en-US" b="0" dirty="0">
                <a:solidFill>
                  <a:srgbClr val="D4D4D4"/>
                </a:solidFill>
                <a:effectLst/>
                <a:latin typeface="Consolas" panose="020B0609020204030204" pitchFamily="49" charset="0"/>
              </a:rPr>
              <a:t>);</a:t>
            </a:r>
          </a:p>
          <a:p>
            <a:endParaRPr lang="en-AU" dirty="0"/>
          </a:p>
        </p:txBody>
      </p:sp>
    </p:spTree>
    <p:extLst>
      <p:ext uri="{BB962C8B-B14F-4D97-AF65-F5344CB8AC3E}">
        <p14:creationId xmlns:p14="http://schemas.microsoft.com/office/powerpoint/2010/main" val="1701410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3B74F4D1-409F-412F-855B-6D3F54BB7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1885950"/>
            <a:ext cx="6553200" cy="3086100"/>
          </a:xfrm>
          <a:prstGeom prst="rect">
            <a:avLst/>
          </a:prstGeom>
        </p:spPr>
      </p:pic>
    </p:spTree>
    <p:extLst>
      <p:ext uri="{BB962C8B-B14F-4D97-AF65-F5344CB8AC3E}">
        <p14:creationId xmlns:p14="http://schemas.microsoft.com/office/powerpoint/2010/main" val="1677861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3AAE-85A0-423F-A287-91BAACD99248}"/>
              </a:ext>
            </a:extLst>
          </p:cNvPr>
          <p:cNvSpPr>
            <a:spLocks noGrp="1"/>
          </p:cNvSpPr>
          <p:nvPr>
            <p:ph type="ctrTitle"/>
          </p:nvPr>
        </p:nvSpPr>
        <p:spPr/>
        <p:txBody>
          <a:bodyPr/>
          <a:lstStyle/>
          <a:p>
            <a:r>
              <a:rPr lang="en-AU"/>
              <a:t>What makes typescript different?</a:t>
            </a:r>
            <a:endParaRPr lang="en-AU" dirty="0"/>
          </a:p>
        </p:txBody>
      </p:sp>
      <p:sp>
        <p:nvSpPr>
          <p:cNvPr id="6" name="Subtitle 5">
            <a:extLst>
              <a:ext uri="{FF2B5EF4-FFF2-40B4-BE49-F238E27FC236}">
                <a16:creationId xmlns:a16="http://schemas.microsoft.com/office/drawing/2014/main" id="{F8C25D30-F902-4B53-A1E4-CA6A8DCE27FB}"/>
              </a:ext>
            </a:extLst>
          </p:cNvPr>
          <p:cNvSpPr>
            <a:spLocks noGrp="1"/>
          </p:cNvSpPr>
          <p:nvPr>
            <p:ph type="subTitle" idx="1"/>
          </p:nvPr>
        </p:nvSpPr>
        <p:spPr>
          <a:xfrm>
            <a:off x="1905349" y="4267703"/>
            <a:ext cx="8381301" cy="1239894"/>
          </a:xfrm>
          <a:solidFill>
            <a:schemeClr val="bg1">
              <a:lumMod val="85000"/>
              <a:lumOff val="15000"/>
            </a:schemeClr>
          </a:solidFill>
        </p:spPr>
        <p:txBody>
          <a:bodyPr>
            <a:normAutofit fontScale="92500"/>
          </a:bodyPr>
          <a:lstStyle/>
          <a:p>
            <a:pPr algn="l"/>
            <a:r>
              <a:rPr lang="en-US" b="0" dirty="0">
                <a:solidFill>
                  <a:srgbClr val="569CD6"/>
                </a:solidFill>
                <a:effectLst/>
                <a:latin typeface="Consolas" panose="020B0609020204030204" pitchFamily="49" charset="0"/>
              </a:rPr>
              <a:t>class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Rectangle</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implements</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Shape</a:t>
            </a:r>
            <a:r>
              <a:rPr lang="en-US" b="0" dirty="0">
                <a:solidFill>
                  <a:srgbClr val="D4D4D4"/>
                </a:solidFill>
                <a:effectLst/>
                <a:latin typeface="Consolas" panose="020B0609020204030204" pitchFamily="49" charset="0"/>
              </a:rPr>
              <a:t> {</a:t>
            </a:r>
          </a:p>
          <a:p>
            <a:pPr algn="l"/>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color</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Color</a:t>
            </a:r>
            <a:r>
              <a:rPr lang="en-US" b="0" dirty="0">
                <a:solidFill>
                  <a:srgbClr val="D4D4D4"/>
                </a:solidFill>
                <a:effectLst/>
                <a:latin typeface="Consolas" panose="020B0609020204030204" pitchFamily="49" charset="0"/>
              </a:rPr>
              <a:t> = </a:t>
            </a:r>
            <a:r>
              <a:rPr lang="en-US" b="0" dirty="0" err="1">
                <a:solidFill>
                  <a:srgbClr val="4EC9B0"/>
                </a:solidFill>
                <a:effectLst/>
                <a:latin typeface="Consolas" panose="020B0609020204030204" pitchFamily="49" charset="0"/>
              </a:rPr>
              <a:t>Color</a:t>
            </a:r>
            <a:r>
              <a:rPr lang="en-US" b="0" dirty="0" err="1">
                <a:solidFill>
                  <a:srgbClr val="D4D4D4"/>
                </a:solidFill>
                <a:effectLst/>
                <a:latin typeface="Consolas" panose="020B0609020204030204" pitchFamily="49" charset="0"/>
              </a:rPr>
              <a:t>.</a:t>
            </a:r>
            <a:r>
              <a:rPr lang="en-US" b="0" dirty="0" err="1">
                <a:solidFill>
                  <a:srgbClr val="4FC1FF"/>
                </a:solidFill>
                <a:effectLst/>
                <a:latin typeface="Consolas" panose="020B0609020204030204" pitchFamily="49" charset="0"/>
              </a:rPr>
              <a:t>Red</a:t>
            </a:r>
            <a:r>
              <a:rPr lang="en-US" b="0" dirty="0">
                <a:solidFill>
                  <a:srgbClr val="D4D4D4"/>
                </a:solidFill>
                <a:effectLst/>
                <a:latin typeface="Consolas" panose="020B0609020204030204" pitchFamily="49" charset="0"/>
              </a:rPr>
              <a:t>;</a:t>
            </a:r>
          </a:p>
          <a:p>
            <a:pPr algn="l"/>
            <a:r>
              <a:rPr lang="en-US" b="0" dirty="0">
                <a:solidFill>
                  <a:srgbClr val="D4D4D4"/>
                </a:solidFill>
                <a:effectLst/>
                <a:latin typeface="Consolas" panose="020B0609020204030204" pitchFamily="49" charset="0"/>
              </a:rPr>
              <a:t>}</a:t>
            </a:r>
            <a:r>
              <a:rPr lang="en-US" b="0" dirty="0">
                <a:solidFill>
                  <a:srgbClr val="6A9955"/>
                </a:solidFill>
                <a:effectLst/>
                <a:latin typeface="Consolas" panose="020B0609020204030204" pitchFamily="49" charset="0"/>
              </a:rPr>
              <a:t>// How am I different to strict typed languages like Java?</a:t>
            </a:r>
            <a:endParaRPr lang="en-US" b="0" dirty="0">
              <a:solidFill>
                <a:srgbClr val="D4D4D4"/>
              </a:solidFill>
              <a:effectLst/>
              <a:latin typeface="Consolas" panose="020B0609020204030204" pitchFamily="49" charset="0"/>
            </a:endParaRPr>
          </a:p>
          <a:p>
            <a:pPr algn="l"/>
            <a:endParaRPr lang="en-AU" b="0" dirty="0">
              <a:solidFill>
                <a:srgbClr val="D4D4D4"/>
              </a:solidFill>
              <a:effectLst/>
              <a:latin typeface="Consolas" panose="020B0609020204030204" pitchFamily="49" charset="0"/>
            </a:endParaRPr>
          </a:p>
          <a:p>
            <a:pPr algn="l"/>
            <a:endParaRPr lang="en-AU" dirty="0"/>
          </a:p>
        </p:txBody>
      </p:sp>
    </p:spTree>
    <p:extLst>
      <p:ext uri="{BB962C8B-B14F-4D97-AF65-F5344CB8AC3E}">
        <p14:creationId xmlns:p14="http://schemas.microsoft.com/office/powerpoint/2010/main" val="225069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3AAE-85A0-423F-A287-91BAACD99248}"/>
              </a:ext>
            </a:extLst>
          </p:cNvPr>
          <p:cNvSpPr>
            <a:spLocks noGrp="1"/>
          </p:cNvSpPr>
          <p:nvPr>
            <p:ph type="ctrTitle"/>
          </p:nvPr>
        </p:nvSpPr>
        <p:spPr/>
        <p:txBody>
          <a:bodyPr/>
          <a:lstStyle/>
          <a:p>
            <a:r>
              <a:rPr lang="en-AU" b="1" dirty="0"/>
              <a:t>&lt;&gt; AS | &amp; []</a:t>
            </a:r>
          </a:p>
        </p:txBody>
      </p:sp>
      <p:sp>
        <p:nvSpPr>
          <p:cNvPr id="6" name="Subtitle 5">
            <a:extLst>
              <a:ext uri="{FF2B5EF4-FFF2-40B4-BE49-F238E27FC236}">
                <a16:creationId xmlns:a16="http://schemas.microsoft.com/office/drawing/2014/main" id="{F8C25D30-F902-4B53-A1E4-CA6A8DCE27FB}"/>
              </a:ext>
            </a:extLst>
          </p:cNvPr>
          <p:cNvSpPr>
            <a:spLocks noGrp="1"/>
          </p:cNvSpPr>
          <p:nvPr>
            <p:ph type="subTitle" idx="1"/>
          </p:nvPr>
        </p:nvSpPr>
        <p:spPr>
          <a:xfrm>
            <a:off x="776140" y="4258275"/>
            <a:ext cx="10639719" cy="1426087"/>
          </a:xfrm>
          <a:solidFill>
            <a:schemeClr val="bg1">
              <a:lumMod val="85000"/>
              <a:lumOff val="15000"/>
            </a:schemeClr>
          </a:solidFill>
        </p:spPr>
        <p:txBody>
          <a:bodyPr/>
          <a:lstStyle/>
          <a:p>
            <a:r>
              <a:rPr lang="en-US" sz="1600" b="0" dirty="0">
                <a:solidFill>
                  <a:srgbClr val="569CD6"/>
                </a:solidFill>
                <a:effectLst/>
                <a:latin typeface="Consolas" panose="020B0609020204030204" pitchFamily="49" charset="0"/>
              </a:rPr>
              <a:t>const</a:t>
            </a:r>
            <a:r>
              <a:rPr lang="en-US" sz="1600" b="0" dirty="0">
                <a:solidFill>
                  <a:srgbClr val="D4D4D4"/>
                </a:solidFill>
                <a:effectLst/>
                <a:latin typeface="Consolas" panose="020B0609020204030204" pitchFamily="49" charset="0"/>
              </a:rPr>
              <a:t> </a:t>
            </a:r>
            <a:r>
              <a:rPr lang="en-US" sz="1600" b="0" dirty="0" err="1">
                <a:solidFill>
                  <a:srgbClr val="4FC1FF"/>
                </a:solidFill>
                <a:effectLst/>
                <a:latin typeface="Consolas" panose="020B0609020204030204" pitchFamily="49" charset="0"/>
              </a:rPr>
              <a:t>message</a:t>
            </a:r>
            <a:r>
              <a:rPr lang="en-US" sz="1600" b="0" dirty="0" err="1">
                <a:solidFill>
                  <a:srgbClr val="D4D4D4"/>
                </a:solidFill>
                <a:effectLst/>
                <a:latin typeface="Consolas" panose="020B0609020204030204" pitchFamily="49" charset="0"/>
              </a:rPr>
              <a:t>:</a:t>
            </a:r>
            <a:r>
              <a:rPr lang="en-US" sz="1600" b="0" dirty="0" err="1">
                <a:solidFill>
                  <a:srgbClr val="4EC9B0"/>
                </a:solidFill>
                <a:effectLst/>
                <a:latin typeface="Consolas" panose="020B0609020204030204" pitchFamily="49" charset="0"/>
              </a:rPr>
              <a:t>string</a:t>
            </a:r>
            <a:r>
              <a:rPr lang="en-US" sz="1600" b="0" dirty="0" err="1">
                <a:solidFill>
                  <a:srgbClr val="D4D4D4"/>
                </a:solidFill>
                <a:effectLst/>
                <a:latin typeface="Consolas" panose="020B0609020204030204" pitchFamily="49" charset="0"/>
              </a:rPr>
              <a:t>|</a:t>
            </a:r>
            <a:r>
              <a:rPr lang="en-US" sz="1600" b="0" dirty="0" err="1">
                <a:solidFill>
                  <a:srgbClr val="4EC9B0"/>
                </a:solidFill>
                <a:effectLst/>
                <a:latin typeface="Consolas" panose="020B0609020204030204" pitchFamily="49" charset="0"/>
              </a:rPr>
              <a:t>number</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'Casting, Unions, and Intersections in Typescript!'</a:t>
            </a:r>
            <a:r>
              <a:rPr lang="en-US" sz="1600" b="0" dirty="0">
                <a:solidFill>
                  <a:srgbClr val="D4D4D4"/>
                </a:solidFill>
                <a:effectLst/>
                <a:latin typeface="Consolas" panose="020B0609020204030204" pitchFamily="49" charset="0"/>
              </a:rPr>
              <a:t> </a:t>
            </a:r>
            <a:r>
              <a:rPr lang="en-US" sz="1600" b="0" dirty="0">
                <a:solidFill>
                  <a:srgbClr val="C586C0"/>
                </a:solidFill>
                <a:effectLst/>
                <a:latin typeface="Consolas" panose="020B0609020204030204" pitchFamily="49" charset="0"/>
              </a:rPr>
              <a:t>as</a:t>
            </a:r>
            <a:r>
              <a:rPr lang="en-US" sz="1600" b="0" dirty="0">
                <a:solidFill>
                  <a:srgbClr val="D4D4D4"/>
                </a:solidFill>
                <a:effectLst/>
                <a:latin typeface="Consolas" panose="020B0609020204030204" pitchFamily="49" charset="0"/>
              </a:rPr>
              <a:t> </a:t>
            </a:r>
            <a:r>
              <a:rPr lang="en-US" sz="1600" b="0" dirty="0">
                <a:solidFill>
                  <a:srgbClr val="4EC9B0"/>
                </a:solidFill>
                <a:effectLst/>
                <a:latin typeface="Consolas" panose="020B0609020204030204" pitchFamily="49" charset="0"/>
              </a:rPr>
              <a:t>string</a:t>
            </a:r>
            <a:r>
              <a:rPr lang="en-US" sz="1600" b="0" dirty="0">
                <a:solidFill>
                  <a:srgbClr val="D4D4D4"/>
                </a:solidFill>
                <a:effectLst/>
                <a:latin typeface="Consolas" panose="020B0609020204030204" pitchFamily="49" charset="0"/>
              </a:rPr>
              <a:t>; </a:t>
            </a:r>
          </a:p>
          <a:p>
            <a:endParaRPr lang="en-AU" b="0" dirty="0">
              <a:solidFill>
                <a:srgbClr val="D4D4D4"/>
              </a:solidFill>
              <a:effectLst/>
              <a:latin typeface="Consolas" panose="020B0609020204030204" pitchFamily="49" charset="0"/>
            </a:endParaRPr>
          </a:p>
          <a:p>
            <a:endParaRPr lang="en-AU" dirty="0"/>
          </a:p>
        </p:txBody>
      </p:sp>
    </p:spTree>
    <p:extLst>
      <p:ext uri="{BB962C8B-B14F-4D97-AF65-F5344CB8AC3E}">
        <p14:creationId xmlns:p14="http://schemas.microsoft.com/office/powerpoint/2010/main" val="1245420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3AAE-85A0-423F-A287-91BAACD99248}"/>
              </a:ext>
            </a:extLst>
          </p:cNvPr>
          <p:cNvSpPr>
            <a:spLocks noGrp="1"/>
          </p:cNvSpPr>
          <p:nvPr>
            <p:ph type="ctrTitle"/>
          </p:nvPr>
        </p:nvSpPr>
        <p:spPr/>
        <p:txBody>
          <a:bodyPr/>
          <a:lstStyle/>
          <a:p>
            <a:r>
              <a:rPr lang="en-AU" b="1" dirty="0" err="1"/>
              <a:t>Keyof</a:t>
            </a:r>
            <a:r>
              <a:rPr lang="en-AU" b="1" dirty="0"/>
              <a:t> </a:t>
            </a:r>
            <a:r>
              <a:rPr lang="en-AU" b="1" dirty="0" err="1"/>
              <a:t>typeof</a:t>
            </a:r>
            <a:endParaRPr lang="en-AU" b="1" dirty="0"/>
          </a:p>
        </p:txBody>
      </p:sp>
      <p:sp>
        <p:nvSpPr>
          <p:cNvPr id="6" name="Subtitle 5">
            <a:extLst>
              <a:ext uri="{FF2B5EF4-FFF2-40B4-BE49-F238E27FC236}">
                <a16:creationId xmlns:a16="http://schemas.microsoft.com/office/drawing/2014/main" id="{F8C25D30-F902-4B53-A1E4-CA6A8DCE27FB}"/>
              </a:ext>
            </a:extLst>
          </p:cNvPr>
          <p:cNvSpPr>
            <a:spLocks noGrp="1"/>
          </p:cNvSpPr>
          <p:nvPr>
            <p:ph type="subTitle" idx="1"/>
          </p:nvPr>
        </p:nvSpPr>
        <p:spPr>
          <a:solidFill>
            <a:schemeClr val="bg1">
              <a:lumMod val="85000"/>
              <a:lumOff val="15000"/>
            </a:schemeClr>
          </a:solidFill>
        </p:spPr>
        <p:txBody>
          <a:bodyPr/>
          <a:lstStyle/>
          <a:p>
            <a:r>
              <a:rPr lang="en-US" b="0" dirty="0">
                <a:solidFill>
                  <a:srgbClr val="569CD6"/>
                </a:solidFill>
                <a:effectLst/>
                <a:latin typeface="Consolas" panose="020B0609020204030204" pitchFamily="49" charset="0"/>
              </a:rPr>
              <a:t>type</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ParkKey</a:t>
            </a:r>
            <a:r>
              <a:rPr lang="en-US" b="0" dirty="0">
                <a:solidFill>
                  <a:srgbClr val="4EC9B0"/>
                </a:solidFill>
                <a:effectLst/>
                <a:latin typeface="Consolas" panose="020B0609020204030204" pitchFamily="49" charset="0"/>
              </a:rPr>
              <a:t> </a:t>
            </a:r>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keyof</a:t>
            </a:r>
            <a:r>
              <a:rPr lang="en-US" b="0" dirty="0">
                <a:solidFill>
                  <a:srgbClr val="D4D4D4"/>
                </a:solidFill>
                <a:effectLst/>
                <a:latin typeface="Consolas" panose="020B0609020204030204" pitchFamily="49" charset="0"/>
              </a:rPr>
              <a:t> </a:t>
            </a:r>
            <a:r>
              <a:rPr lang="en-US" b="0" dirty="0" err="1">
                <a:solidFill>
                  <a:srgbClr val="569CD6"/>
                </a:solidFill>
                <a:effectLst/>
                <a:latin typeface="Consolas" panose="020B0609020204030204" pitchFamily="49" charset="0"/>
              </a:rPr>
              <a:t>typeof</a:t>
            </a:r>
            <a:r>
              <a:rPr lang="en-US" b="0" dirty="0">
                <a:solidFill>
                  <a:srgbClr val="D4D4D4"/>
                </a:solidFill>
                <a:effectLst/>
                <a:latin typeface="Consolas" panose="020B0609020204030204" pitchFamily="49" charset="0"/>
              </a:rPr>
              <a:t> </a:t>
            </a:r>
            <a:r>
              <a:rPr lang="en-US" b="0" dirty="0" err="1">
                <a:solidFill>
                  <a:srgbClr val="4EC9B0"/>
                </a:solidFill>
                <a:effectLst/>
                <a:latin typeface="Consolas" panose="020B0609020204030204" pitchFamily="49" charset="0"/>
              </a:rPr>
              <a:t>parksJson</a:t>
            </a:r>
            <a:r>
              <a:rPr lang="en-US" b="0" dirty="0">
                <a:solidFill>
                  <a:srgbClr val="D4D4D4"/>
                </a:solidFill>
                <a:effectLst/>
                <a:latin typeface="Consolas" panose="020B0609020204030204" pitchFamily="49" charset="0"/>
              </a:rPr>
              <a:t>;</a:t>
            </a:r>
          </a:p>
          <a:p>
            <a:endParaRPr lang="en-AU" dirty="0"/>
          </a:p>
        </p:txBody>
      </p:sp>
    </p:spTree>
    <p:extLst>
      <p:ext uri="{BB962C8B-B14F-4D97-AF65-F5344CB8AC3E}">
        <p14:creationId xmlns:p14="http://schemas.microsoft.com/office/powerpoint/2010/main" val="260850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3AAE-85A0-423F-A287-91BAACD99248}"/>
              </a:ext>
            </a:extLst>
          </p:cNvPr>
          <p:cNvSpPr>
            <a:spLocks noGrp="1"/>
          </p:cNvSpPr>
          <p:nvPr>
            <p:ph type="ctrTitle"/>
          </p:nvPr>
        </p:nvSpPr>
        <p:spPr/>
        <p:txBody>
          <a:bodyPr/>
          <a:lstStyle/>
          <a:p>
            <a:r>
              <a:rPr lang="en-AU" dirty="0"/>
              <a:t>Type Generics </a:t>
            </a:r>
            <a:r>
              <a:rPr lang="en-AU" b="1" dirty="0"/>
              <a:t>&lt;T&gt;</a:t>
            </a:r>
          </a:p>
        </p:txBody>
      </p:sp>
      <p:sp>
        <p:nvSpPr>
          <p:cNvPr id="6" name="Subtitle 5">
            <a:extLst>
              <a:ext uri="{FF2B5EF4-FFF2-40B4-BE49-F238E27FC236}">
                <a16:creationId xmlns:a16="http://schemas.microsoft.com/office/drawing/2014/main" id="{F8C25D30-F902-4B53-A1E4-CA6A8DCE27FB}"/>
              </a:ext>
            </a:extLst>
          </p:cNvPr>
          <p:cNvSpPr>
            <a:spLocks noGrp="1"/>
          </p:cNvSpPr>
          <p:nvPr>
            <p:ph type="subTitle" idx="1"/>
          </p:nvPr>
        </p:nvSpPr>
        <p:spPr>
          <a:xfrm>
            <a:off x="1806351" y="4332879"/>
            <a:ext cx="8579297" cy="1239894"/>
          </a:xfrm>
          <a:solidFill>
            <a:schemeClr val="bg1">
              <a:lumMod val="85000"/>
              <a:lumOff val="15000"/>
            </a:schemeClr>
          </a:solidFill>
        </p:spPr>
        <p:txBody>
          <a:bodyPr>
            <a:normAutofit lnSpcReduction="10000"/>
          </a:bodyPr>
          <a:lstStyle/>
          <a:p>
            <a:r>
              <a:rPr lang="en-AU" b="0" dirty="0">
                <a:solidFill>
                  <a:srgbClr val="569CD6"/>
                </a:solidFill>
                <a:effectLst/>
                <a:latin typeface="Consolas" panose="020B0609020204030204" pitchFamily="49" charset="0"/>
              </a:rPr>
              <a:t>function</a:t>
            </a:r>
            <a:r>
              <a:rPr lang="en-AU" b="0" dirty="0">
                <a:solidFill>
                  <a:srgbClr val="D4D4D4"/>
                </a:solidFill>
                <a:effectLst/>
                <a:latin typeface="Consolas" panose="020B0609020204030204" pitchFamily="49" charset="0"/>
              </a:rPr>
              <a:t> </a:t>
            </a:r>
            <a:r>
              <a:rPr lang="en-AU" b="0" dirty="0" err="1">
                <a:solidFill>
                  <a:srgbClr val="DCDCAA"/>
                </a:solidFill>
                <a:effectLst/>
                <a:latin typeface="Consolas" panose="020B0609020204030204" pitchFamily="49" charset="0"/>
              </a:rPr>
              <a:t>ImGeneric</a:t>
            </a:r>
            <a:r>
              <a:rPr lang="en-AU" b="0" dirty="0">
                <a:solidFill>
                  <a:srgbClr val="D4D4D4"/>
                </a:solidFill>
                <a:effectLst/>
                <a:latin typeface="Consolas" panose="020B0609020204030204" pitchFamily="49" charset="0"/>
              </a:rPr>
              <a:t>&lt;</a:t>
            </a:r>
            <a:r>
              <a:rPr lang="en-AU" b="0" dirty="0">
                <a:solidFill>
                  <a:srgbClr val="4EC9B0"/>
                </a:solidFill>
                <a:effectLst/>
                <a:latin typeface="Consolas" panose="020B0609020204030204" pitchFamily="49" charset="0"/>
              </a:rPr>
              <a:t>T extends string</a:t>
            </a:r>
            <a:r>
              <a:rPr lang="en-AU" b="0" dirty="0">
                <a:solidFill>
                  <a:srgbClr val="D4D4D4"/>
                </a:solidFill>
                <a:effectLst/>
                <a:latin typeface="Consolas" panose="020B0609020204030204" pitchFamily="49" charset="0"/>
              </a:rPr>
              <a:t>&gt; (</a:t>
            </a:r>
            <a:r>
              <a:rPr lang="en-AU" b="0" dirty="0" err="1">
                <a:solidFill>
                  <a:srgbClr val="9CDCFE"/>
                </a:solidFill>
                <a:effectLst/>
                <a:latin typeface="Consolas" panose="020B0609020204030204" pitchFamily="49" charset="0"/>
              </a:rPr>
              <a:t>val</a:t>
            </a:r>
            <a:r>
              <a:rPr lang="en-AU" b="0" dirty="0" err="1">
                <a:solidFill>
                  <a:srgbClr val="D4D4D4"/>
                </a:solidFill>
                <a:effectLst/>
                <a:latin typeface="Consolas" panose="020B0609020204030204" pitchFamily="49" charset="0"/>
              </a:rPr>
              <a:t>:</a:t>
            </a:r>
            <a:r>
              <a:rPr lang="en-AU" b="0" dirty="0" err="1">
                <a:solidFill>
                  <a:srgbClr val="4EC9B0"/>
                </a:solidFill>
                <a:effectLst/>
                <a:latin typeface="Consolas" panose="020B0609020204030204" pitchFamily="49" charset="0"/>
              </a:rPr>
              <a:t>T</a:t>
            </a:r>
            <a:r>
              <a:rPr lang="en-AU" b="0" dirty="0">
                <a:solidFill>
                  <a:srgbClr val="D4D4D4"/>
                </a:solidFill>
                <a:effectLst/>
                <a:latin typeface="Consolas" panose="020B0609020204030204" pitchFamily="49" charset="0"/>
              </a:rPr>
              <a:t>):</a:t>
            </a:r>
            <a:r>
              <a:rPr lang="en-AU" b="0" dirty="0">
                <a:solidFill>
                  <a:srgbClr val="4EC9B0"/>
                </a:solidFill>
                <a:effectLst/>
                <a:latin typeface="Consolas" panose="020B0609020204030204" pitchFamily="49" charset="0"/>
              </a:rPr>
              <a:t>T</a:t>
            </a:r>
            <a:r>
              <a:rPr lang="en-AU" b="0" dirty="0">
                <a:solidFill>
                  <a:srgbClr val="D4D4D4"/>
                </a:solidFill>
                <a:effectLst/>
                <a:latin typeface="Consolas" panose="020B0609020204030204" pitchFamily="49" charset="0"/>
              </a:rPr>
              <a:t> {</a:t>
            </a:r>
            <a:r>
              <a:rPr lang="en-AU" b="0" dirty="0">
                <a:solidFill>
                  <a:srgbClr val="C586C0"/>
                </a:solidFill>
                <a:effectLst/>
                <a:latin typeface="Consolas" panose="020B0609020204030204" pitchFamily="49" charset="0"/>
              </a:rPr>
              <a:t>return</a:t>
            </a:r>
            <a:r>
              <a:rPr lang="en-AU" b="0" dirty="0">
                <a:solidFill>
                  <a:srgbClr val="D4D4D4"/>
                </a:solidFill>
                <a:effectLst/>
                <a:latin typeface="Consolas" panose="020B0609020204030204" pitchFamily="49" charset="0"/>
              </a:rPr>
              <a:t> </a:t>
            </a:r>
            <a:r>
              <a:rPr lang="en-AU" b="0" dirty="0" err="1">
                <a:solidFill>
                  <a:srgbClr val="9CDCFE"/>
                </a:solidFill>
                <a:effectLst/>
                <a:latin typeface="Consolas" panose="020B0609020204030204" pitchFamily="49" charset="0"/>
              </a:rPr>
              <a:t>val</a:t>
            </a:r>
            <a:r>
              <a:rPr lang="en-AU" b="0" dirty="0">
                <a:solidFill>
                  <a:srgbClr val="D4D4D4"/>
                </a:solidFill>
                <a:effectLst/>
                <a:latin typeface="Consolas" panose="020B0609020204030204" pitchFamily="49" charset="0"/>
              </a:rPr>
              <a:t>}</a:t>
            </a:r>
          </a:p>
          <a:p>
            <a:r>
              <a:rPr lang="en-AU" b="0" dirty="0">
                <a:solidFill>
                  <a:srgbClr val="569CD6"/>
                </a:solidFill>
                <a:effectLst/>
                <a:latin typeface="Consolas" panose="020B0609020204030204" pitchFamily="49" charset="0"/>
              </a:rPr>
              <a:t>interface</a:t>
            </a:r>
            <a:r>
              <a:rPr lang="en-AU" b="0" dirty="0">
                <a:solidFill>
                  <a:srgbClr val="D4D4D4"/>
                </a:solidFill>
                <a:effectLst/>
                <a:latin typeface="Consolas" panose="020B0609020204030204" pitchFamily="49" charset="0"/>
              </a:rPr>
              <a:t> </a:t>
            </a:r>
            <a:r>
              <a:rPr lang="en-AU" b="0" dirty="0" err="1">
                <a:solidFill>
                  <a:srgbClr val="4EC9B0"/>
                </a:solidFill>
                <a:effectLst/>
                <a:latin typeface="Consolas" panose="020B0609020204030204" pitchFamily="49" charset="0"/>
              </a:rPr>
              <a:t>ImGenericToo</a:t>
            </a:r>
            <a:r>
              <a:rPr lang="en-AU" b="0" dirty="0">
                <a:solidFill>
                  <a:srgbClr val="D4D4D4"/>
                </a:solidFill>
                <a:effectLst/>
                <a:latin typeface="Consolas" panose="020B0609020204030204" pitchFamily="49" charset="0"/>
              </a:rPr>
              <a:t>&lt;</a:t>
            </a:r>
            <a:r>
              <a:rPr lang="en-AU" b="0" dirty="0">
                <a:solidFill>
                  <a:srgbClr val="4EC9B0"/>
                </a:solidFill>
                <a:effectLst/>
                <a:latin typeface="Consolas" panose="020B0609020204030204" pitchFamily="49" charset="0"/>
              </a:rPr>
              <a:t>T</a:t>
            </a:r>
            <a:r>
              <a:rPr lang="en-AU" b="0" dirty="0">
                <a:solidFill>
                  <a:srgbClr val="D4D4D4"/>
                </a:solidFill>
                <a:effectLst/>
                <a:latin typeface="Consolas" panose="020B0609020204030204" pitchFamily="49" charset="0"/>
              </a:rPr>
              <a:t>,</a:t>
            </a:r>
            <a:r>
              <a:rPr lang="en-AU" b="0" dirty="0">
                <a:solidFill>
                  <a:srgbClr val="4EC9B0"/>
                </a:solidFill>
                <a:effectLst/>
                <a:latin typeface="Consolas" panose="020B0609020204030204" pitchFamily="49" charset="0"/>
              </a:rPr>
              <a:t>U</a:t>
            </a:r>
            <a:r>
              <a:rPr lang="en-AU" b="0" dirty="0">
                <a:solidFill>
                  <a:srgbClr val="D4D4D4"/>
                </a:solidFill>
                <a:effectLst/>
                <a:latin typeface="Consolas" panose="020B0609020204030204" pitchFamily="49" charset="0"/>
              </a:rPr>
              <a:t>&gt; {</a:t>
            </a:r>
            <a:r>
              <a:rPr lang="en-AU" b="0" dirty="0" err="1">
                <a:solidFill>
                  <a:srgbClr val="9CDCFE"/>
                </a:solidFill>
                <a:effectLst/>
                <a:latin typeface="Consolas" panose="020B0609020204030204" pitchFamily="49" charset="0"/>
              </a:rPr>
              <a:t>val</a:t>
            </a:r>
            <a:r>
              <a:rPr lang="en-AU" b="0" dirty="0">
                <a:solidFill>
                  <a:srgbClr val="D4D4D4"/>
                </a:solidFill>
                <a:effectLst/>
                <a:latin typeface="Consolas" panose="020B0609020204030204" pitchFamily="49" charset="0"/>
              </a:rPr>
              <a:t>: </a:t>
            </a:r>
            <a:r>
              <a:rPr lang="en-AU" b="0" dirty="0">
                <a:solidFill>
                  <a:srgbClr val="4EC9B0"/>
                </a:solidFill>
                <a:effectLst/>
                <a:latin typeface="Consolas" panose="020B0609020204030204" pitchFamily="49" charset="0"/>
              </a:rPr>
              <a:t>T</a:t>
            </a:r>
            <a:r>
              <a:rPr lang="en-AU" b="0" dirty="0">
                <a:solidFill>
                  <a:srgbClr val="D4D4D4"/>
                </a:solidFill>
                <a:effectLst/>
                <a:latin typeface="Consolas" panose="020B0609020204030204" pitchFamily="49" charset="0"/>
              </a:rPr>
              <a:t>, </a:t>
            </a:r>
            <a:r>
              <a:rPr lang="en-AU" b="0" dirty="0">
                <a:solidFill>
                  <a:srgbClr val="9CDCFE"/>
                </a:solidFill>
                <a:effectLst/>
                <a:latin typeface="Consolas" panose="020B0609020204030204" pitchFamily="49" charset="0"/>
              </a:rPr>
              <a:t>extra</a:t>
            </a:r>
            <a:r>
              <a:rPr lang="en-AU" b="0" dirty="0">
                <a:solidFill>
                  <a:srgbClr val="D4D4D4"/>
                </a:solidFill>
                <a:effectLst/>
                <a:latin typeface="Consolas" panose="020B0609020204030204" pitchFamily="49" charset="0"/>
              </a:rPr>
              <a:t>: </a:t>
            </a:r>
            <a:r>
              <a:rPr lang="en-AU" b="0" dirty="0">
                <a:solidFill>
                  <a:srgbClr val="4EC9B0"/>
                </a:solidFill>
                <a:effectLst/>
                <a:latin typeface="Consolas" panose="020B0609020204030204" pitchFamily="49" charset="0"/>
              </a:rPr>
              <a:t>U</a:t>
            </a:r>
            <a:r>
              <a:rPr lang="en-AU" b="0" dirty="0">
                <a:solidFill>
                  <a:srgbClr val="D4D4D4"/>
                </a:solidFill>
                <a:effectLst/>
                <a:latin typeface="Consolas" panose="020B0609020204030204" pitchFamily="49" charset="0"/>
              </a:rPr>
              <a:t>}</a:t>
            </a:r>
          </a:p>
          <a:p>
            <a:r>
              <a:rPr lang="en-AU" b="0" dirty="0">
                <a:solidFill>
                  <a:srgbClr val="569CD6"/>
                </a:solidFill>
                <a:effectLst/>
                <a:latin typeface="Consolas" panose="020B0609020204030204" pitchFamily="49" charset="0"/>
              </a:rPr>
              <a:t>class</a:t>
            </a:r>
            <a:r>
              <a:rPr lang="en-AU" b="0" dirty="0">
                <a:solidFill>
                  <a:srgbClr val="D4D4D4"/>
                </a:solidFill>
                <a:effectLst/>
                <a:latin typeface="Consolas" panose="020B0609020204030204" pitchFamily="49" charset="0"/>
              </a:rPr>
              <a:t> </a:t>
            </a:r>
            <a:r>
              <a:rPr lang="en-AU" b="0" dirty="0" err="1">
                <a:solidFill>
                  <a:srgbClr val="4EC9B0"/>
                </a:solidFill>
                <a:effectLst/>
                <a:latin typeface="Consolas" panose="020B0609020204030204" pitchFamily="49" charset="0"/>
              </a:rPr>
              <a:t>countMeIn</a:t>
            </a:r>
            <a:r>
              <a:rPr lang="en-AU" b="0" dirty="0">
                <a:solidFill>
                  <a:srgbClr val="D4D4D4"/>
                </a:solidFill>
                <a:effectLst/>
                <a:latin typeface="Consolas" panose="020B0609020204030204" pitchFamily="49" charset="0"/>
              </a:rPr>
              <a:t>&lt;</a:t>
            </a:r>
            <a:r>
              <a:rPr lang="en-AU" b="0" dirty="0">
                <a:solidFill>
                  <a:srgbClr val="4EC9B0"/>
                </a:solidFill>
                <a:effectLst/>
                <a:latin typeface="Consolas" panose="020B0609020204030204" pitchFamily="49" charset="0"/>
              </a:rPr>
              <a:t>T</a:t>
            </a:r>
            <a:r>
              <a:rPr lang="en-AU" b="0" dirty="0">
                <a:solidFill>
                  <a:srgbClr val="D4D4D4"/>
                </a:solidFill>
                <a:effectLst/>
                <a:latin typeface="Consolas" panose="020B0609020204030204" pitchFamily="49" charset="0"/>
              </a:rPr>
              <a:t>,</a:t>
            </a:r>
            <a:r>
              <a:rPr lang="en-AU" b="0" dirty="0">
                <a:solidFill>
                  <a:srgbClr val="4EC9B0"/>
                </a:solidFill>
                <a:effectLst/>
                <a:latin typeface="Consolas" panose="020B0609020204030204" pitchFamily="49" charset="0"/>
              </a:rPr>
              <a:t>U</a:t>
            </a:r>
            <a:r>
              <a:rPr lang="en-AU" b="0" dirty="0">
                <a:solidFill>
                  <a:srgbClr val="D4D4D4"/>
                </a:solidFill>
                <a:effectLst/>
                <a:latin typeface="Consolas" panose="020B0609020204030204" pitchFamily="49" charset="0"/>
              </a:rPr>
              <a:t>,</a:t>
            </a:r>
            <a:r>
              <a:rPr lang="en-AU" b="0" dirty="0">
                <a:solidFill>
                  <a:srgbClr val="4EC9B0"/>
                </a:solidFill>
                <a:effectLst/>
                <a:latin typeface="Consolas" panose="020B0609020204030204" pitchFamily="49" charset="0"/>
              </a:rPr>
              <a:t>V</a:t>
            </a:r>
            <a:r>
              <a:rPr lang="en-AU" b="0" dirty="0">
                <a:solidFill>
                  <a:srgbClr val="D4D4D4"/>
                </a:solidFill>
                <a:effectLst/>
                <a:latin typeface="Consolas" panose="020B0609020204030204" pitchFamily="49" charset="0"/>
              </a:rPr>
              <a:t>&gt;{</a:t>
            </a:r>
            <a:r>
              <a:rPr lang="en-AU" b="0" dirty="0">
                <a:solidFill>
                  <a:srgbClr val="569CD6"/>
                </a:solidFill>
                <a:effectLst/>
                <a:latin typeface="Consolas" panose="020B0609020204030204" pitchFamily="49" charset="0"/>
              </a:rPr>
              <a:t>constructor</a:t>
            </a:r>
            <a:r>
              <a:rPr lang="en-AU" b="0" dirty="0">
                <a:solidFill>
                  <a:srgbClr val="D4D4D4"/>
                </a:solidFill>
                <a:effectLst/>
                <a:latin typeface="Consolas" panose="020B0609020204030204" pitchFamily="49" charset="0"/>
              </a:rPr>
              <a:t>(</a:t>
            </a:r>
            <a:r>
              <a:rPr lang="en-AU" b="0" dirty="0" err="1">
                <a:solidFill>
                  <a:srgbClr val="9CDCFE"/>
                </a:solidFill>
                <a:effectLst/>
                <a:latin typeface="Consolas" panose="020B0609020204030204" pitchFamily="49" charset="0"/>
              </a:rPr>
              <a:t>val</a:t>
            </a:r>
            <a:r>
              <a:rPr lang="en-AU" b="0" dirty="0">
                <a:solidFill>
                  <a:srgbClr val="D4D4D4"/>
                </a:solidFill>
                <a:effectLst/>
                <a:latin typeface="Consolas" panose="020B0609020204030204" pitchFamily="49" charset="0"/>
              </a:rPr>
              <a:t>: </a:t>
            </a:r>
            <a:r>
              <a:rPr lang="en-AU" b="0" dirty="0">
                <a:solidFill>
                  <a:srgbClr val="4EC9B0"/>
                </a:solidFill>
                <a:effectLst/>
                <a:latin typeface="Consolas" panose="020B0609020204030204" pitchFamily="49" charset="0"/>
              </a:rPr>
              <a:t>T</a:t>
            </a:r>
            <a:r>
              <a:rPr lang="en-AU" b="0" dirty="0">
                <a:solidFill>
                  <a:srgbClr val="D4D4D4"/>
                </a:solidFill>
                <a:effectLst/>
                <a:latin typeface="Consolas" panose="020B0609020204030204" pitchFamily="49" charset="0"/>
              </a:rPr>
              <a:t>){}}</a:t>
            </a:r>
          </a:p>
          <a:p>
            <a:endParaRPr lang="en-AU" dirty="0"/>
          </a:p>
        </p:txBody>
      </p:sp>
    </p:spTree>
    <p:extLst>
      <p:ext uri="{BB962C8B-B14F-4D97-AF65-F5344CB8AC3E}">
        <p14:creationId xmlns:p14="http://schemas.microsoft.com/office/powerpoint/2010/main" val="46224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3AAE-85A0-423F-A287-91BAACD99248}"/>
              </a:ext>
            </a:extLst>
          </p:cNvPr>
          <p:cNvSpPr>
            <a:spLocks noGrp="1"/>
          </p:cNvSpPr>
          <p:nvPr>
            <p:ph type="ctrTitle"/>
          </p:nvPr>
        </p:nvSpPr>
        <p:spPr/>
        <p:txBody>
          <a:bodyPr/>
          <a:lstStyle/>
          <a:p>
            <a:r>
              <a:rPr lang="en-AU" b="1" dirty="0"/>
              <a:t>Infer</a:t>
            </a:r>
            <a:r>
              <a:rPr lang="en-AU" dirty="0"/>
              <a:t> and </a:t>
            </a:r>
            <a:r>
              <a:rPr lang="en-AU" b="1" dirty="0"/>
              <a:t>IS</a:t>
            </a:r>
          </a:p>
        </p:txBody>
      </p:sp>
      <p:sp>
        <p:nvSpPr>
          <p:cNvPr id="6" name="Subtitle 5">
            <a:extLst>
              <a:ext uri="{FF2B5EF4-FFF2-40B4-BE49-F238E27FC236}">
                <a16:creationId xmlns:a16="http://schemas.microsoft.com/office/drawing/2014/main" id="{F8C25D30-F902-4B53-A1E4-CA6A8DCE27FB}"/>
              </a:ext>
            </a:extLst>
          </p:cNvPr>
          <p:cNvSpPr>
            <a:spLocks noGrp="1"/>
          </p:cNvSpPr>
          <p:nvPr>
            <p:ph type="subTitle" idx="1"/>
          </p:nvPr>
        </p:nvSpPr>
        <p:spPr>
          <a:xfrm>
            <a:off x="624348" y="4431202"/>
            <a:ext cx="10943303" cy="1239894"/>
          </a:xfrm>
          <a:solidFill>
            <a:schemeClr val="bg1">
              <a:lumMod val="85000"/>
              <a:lumOff val="15000"/>
            </a:schemeClr>
          </a:solidFill>
        </p:spPr>
        <p:txBody>
          <a:bodyPr>
            <a:normAutofit/>
          </a:bodyPr>
          <a:lstStyle/>
          <a:p>
            <a:r>
              <a:rPr lang="en-US" sz="1800" b="0" dirty="0">
                <a:solidFill>
                  <a:srgbClr val="569CD6"/>
                </a:solidFill>
                <a:effectLst/>
                <a:latin typeface="Consolas" panose="020B0609020204030204" pitchFamily="49" charset="0"/>
              </a:rPr>
              <a:t>type</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Infer</a:t>
            </a:r>
            <a:r>
              <a:rPr lang="en-US" sz="1800" b="0" dirty="0">
                <a:solidFill>
                  <a:srgbClr val="D4D4D4"/>
                </a:solidFill>
                <a:effectLst/>
                <a:latin typeface="Consolas" panose="020B0609020204030204" pitchFamily="49" charset="0"/>
              </a:rPr>
              <a:t>&lt;</a:t>
            </a:r>
            <a:r>
              <a:rPr lang="en-US" sz="1800" b="0" dirty="0">
                <a:solidFill>
                  <a:srgbClr val="4EC9B0"/>
                </a:solidFill>
                <a:effectLst/>
                <a:latin typeface="Consolas" panose="020B0609020204030204" pitchFamily="49" charset="0"/>
              </a:rPr>
              <a:t>U</a:t>
            </a:r>
            <a:r>
              <a:rPr lang="en-US" sz="1800" b="0" dirty="0">
                <a:solidFill>
                  <a:srgbClr val="D4D4D4"/>
                </a:solidFill>
                <a:effectLst/>
                <a:latin typeface="Consolas" panose="020B0609020204030204" pitchFamily="49" charset="0"/>
              </a:rPr>
              <a:t>&gt; = (</a:t>
            </a:r>
            <a:r>
              <a:rPr lang="en-US" sz="1800" b="0" dirty="0">
                <a:solidFill>
                  <a:srgbClr val="4EC9B0"/>
                </a:solidFill>
                <a:effectLst/>
                <a:latin typeface="Consolas" panose="020B0609020204030204" pitchFamily="49" charset="0"/>
              </a:rPr>
              <a:t>U</a:t>
            </a: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extends</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Array</a:t>
            </a:r>
            <a:r>
              <a:rPr lang="en-US" sz="1800" b="0" dirty="0">
                <a:solidFill>
                  <a:srgbClr val="D4D4D4"/>
                </a:solidFill>
                <a:effectLst/>
                <a:latin typeface="Consolas" panose="020B0609020204030204" pitchFamily="49" charset="0"/>
              </a:rPr>
              <a:t>&lt;</a:t>
            </a:r>
            <a:r>
              <a:rPr lang="en-US" sz="1800" b="0" dirty="0">
                <a:solidFill>
                  <a:srgbClr val="569CD6"/>
                </a:solidFill>
                <a:effectLst/>
                <a:latin typeface="Consolas" panose="020B0609020204030204" pitchFamily="49" charset="0"/>
              </a:rPr>
              <a:t>infer</a:t>
            </a:r>
            <a:r>
              <a:rPr lang="en-US" sz="1800" b="0" dirty="0">
                <a:solidFill>
                  <a:srgbClr val="D4D4D4"/>
                </a:solidFill>
                <a:effectLst/>
                <a:latin typeface="Consolas" panose="020B0609020204030204" pitchFamily="49" charset="0"/>
              </a:rPr>
              <a:t> </a:t>
            </a:r>
            <a:r>
              <a:rPr lang="en-US" sz="1800" b="0" dirty="0">
                <a:solidFill>
                  <a:srgbClr val="4EC9B0"/>
                </a:solidFill>
                <a:effectLst/>
                <a:latin typeface="Consolas" panose="020B0609020204030204" pitchFamily="49" charset="0"/>
              </a:rPr>
              <a:t>X</a:t>
            </a:r>
            <a:r>
              <a:rPr lang="en-US" sz="1800" b="0" dirty="0">
                <a:solidFill>
                  <a:srgbClr val="D4D4D4"/>
                </a:solidFill>
                <a:effectLst/>
                <a:latin typeface="Consolas" panose="020B0609020204030204" pitchFamily="49" charset="0"/>
              </a:rPr>
              <a:t>&gt; ? </a:t>
            </a:r>
            <a:r>
              <a:rPr lang="en-US" sz="1800" b="0" dirty="0">
                <a:solidFill>
                  <a:srgbClr val="CE9178"/>
                </a:solidFill>
                <a:effectLst/>
                <a:latin typeface="Consolas" panose="020B0609020204030204" pitchFamily="49" charset="0"/>
              </a:rPr>
              <a:t>"This array type is inferred 🧐"</a:t>
            </a:r>
            <a:r>
              <a:rPr lang="en-US" sz="1800" b="0" dirty="0">
                <a:solidFill>
                  <a:srgbClr val="D4D4D4"/>
                </a:solidFill>
                <a:effectLst/>
                <a:latin typeface="Consolas" panose="020B0609020204030204" pitchFamily="49" charset="0"/>
              </a:rPr>
              <a:t> : </a:t>
            </a:r>
            <a:r>
              <a:rPr lang="en-US" sz="1800" b="0" dirty="0">
                <a:solidFill>
                  <a:srgbClr val="4EC9B0"/>
                </a:solidFill>
                <a:effectLst/>
                <a:latin typeface="Consolas" panose="020B0609020204030204" pitchFamily="49" charset="0"/>
              </a:rPr>
              <a:t>never</a:t>
            </a:r>
            <a:r>
              <a:rPr lang="en-US" sz="1800" b="0" dirty="0">
                <a:solidFill>
                  <a:srgbClr val="D4D4D4"/>
                </a:solidFill>
                <a:effectLst/>
                <a:latin typeface="Consolas" panose="020B0609020204030204" pitchFamily="49" charset="0"/>
              </a:rPr>
              <a:t>)</a:t>
            </a:r>
          </a:p>
          <a:p>
            <a:endParaRPr lang="en-AU" sz="1800" dirty="0"/>
          </a:p>
        </p:txBody>
      </p:sp>
    </p:spTree>
    <p:extLst>
      <p:ext uri="{BB962C8B-B14F-4D97-AF65-F5344CB8AC3E}">
        <p14:creationId xmlns:p14="http://schemas.microsoft.com/office/powerpoint/2010/main" val="3987630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3AAE-85A0-423F-A287-91BAACD99248}"/>
              </a:ext>
            </a:extLst>
          </p:cNvPr>
          <p:cNvSpPr>
            <a:spLocks noGrp="1"/>
          </p:cNvSpPr>
          <p:nvPr>
            <p:ph type="ctrTitle"/>
          </p:nvPr>
        </p:nvSpPr>
        <p:spPr/>
        <p:txBody>
          <a:bodyPr/>
          <a:lstStyle/>
          <a:p>
            <a:r>
              <a:rPr lang="en-AU" b="1" dirty="0"/>
              <a:t>Never</a:t>
            </a:r>
            <a:r>
              <a:rPr lang="en-AU" dirty="0"/>
              <a:t> vs </a:t>
            </a:r>
            <a:r>
              <a:rPr lang="en-AU" b="1" dirty="0"/>
              <a:t>any</a:t>
            </a:r>
            <a:r>
              <a:rPr lang="en-AU" dirty="0"/>
              <a:t> vs </a:t>
            </a:r>
            <a:r>
              <a:rPr lang="en-AU" b="1" dirty="0"/>
              <a:t>unknown</a:t>
            </a:r>
          </a:p>
        </p:txBody>
      </p:sp>
      <p:sp>
        <p:nvSpPr>
          <p:cNvPr id="6" name="Subtitle 5">
            <a:extLst>
              <a:ext uri="{FF2B5EF4-FFF2-40B4-BE49-F238E27FC236}">
                <a16:creationId xmlns:a16="http://schemas.microsoft.com/office/drawing/2014/main" id="{F8C25D30-F902-4B53-A1E4-CA6A8DCE27FB}"/>
              </a:ext>
            </a:extLst>
          </p:cNvPr>
          <p:cNvSpPr>
            <a:spLocks noGrp="1"/>
          </p:cNvSpPr>
          <p:nvPr>
            <p:ph type="subTitle" idx="1"/>
          </p:nvPr>
        </p:nvSpPr>
        <p:spPr>
          <a:solidFill>
            <a:schemeClr val="bg1">
              <a:lumMod val="85000"/>
              <a:lumOff val="15000"/>
            </a:schemeClr>
          </a:solidFill>
        </p:spPr>
        <p:txBody>
          <a:bodyPr>
            <a:normAutofit fontScale="85000" lnSpcReduction="10000"/>
          </a:bodyPr>
          <a:lstStyle/>
          <a:p>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a:solidFill>
                  <a:srgbClr val="4FC1FF"/>
                </a:solidFill>
                <a:effectLst/>
                <a:latin typeface="Consolas" panose="020B0609020204030204" pitchFamily="49" charset="0"/>
              </a:rPr>
              <a:t>message1</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any</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'I can be anything!'</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let</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message2</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never</a:t>
            </a:r>
            <a:r>
              <a:rPr lang="en-US" b="0" dirty="0">
                <a:solidFill>
                  <a:srgbClr val="D4D4D4"/>
                </a:solidFill>
                <a:effectLst/>
                <a:latin typeface="Consolas" panose="020B0609020204030204" pitchFamily="49" charset="0"/>
              </a:rPr>
              <a:t>; </a:t>
            </a:r>
            <a:r>
              <a:rPr lang="en-US" b="0" dirty="0">
                <a:solidFill>
                  <a:srgbClr val="6A9955"/>
                </a:solidFill>
                <a:effectLst/>
                <a:latin typeface="Consolas" panose="020B0609020204030204" pitchFamily="49" charset="0"/>
              </a:rPr>
              <a:t>// I can never be anything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const</a:t>
            </a:r>
            <a:r>
              <a:rPr lang="en-US" b="0" dirty="0">
                <a:solidFill>
                  <a:srgbClr val="D4D4D4"/>
                </a:solidFill>
                <a:effectLst/>
                <a:latin typeface="Consolas" panose="020B0609020204030204" pitchFamily="49" charset="0"/>
              </a:rPr>
              <a:t> </a:t>
            </a:r>
            <a:r>
              <a:rPr lang="en-US" b="0" dirty="0">
                <a:solidFill>
                  <a:srgbClr val="4FC1FF"/>
                </a:solidFill>
                <a:effectLst/>
                <a:latin typeface="Consolas" panose="020B0609020204030204" pitchFamily="49" charset="0"/>
              </a:rPr>
              <a:t>message3</a:t>
            </a:r>
            <a:r>
              <a:rPr lang="en-US" b="0" dirty="0">
                <a:solidFill>
                  <a:srgbClr val="D4D4D4"/>
                </a:solidFill>
                <a:effectLst/>
                <a:latin typeface="Consolas" panose="020B0609020204030204" pitchFamily="49" charset="0"/>
              </a:rPr>
              <a:t>: </a:t>
            </a:r>
            <a:r>
              <a:rPr lang="en-US" b="0" dirty="0">
                <a:solidFill>
                  <a:srgbClr val="4EC9B0"/>
                </a:solidFill>
                <a:effectLst/>
                <a:latin typeface="Consolas" panose="020B0609020204030204" pitchFamily="49" charset="0"/>
              </a:rPr>
              <a:t>unknown</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"I'm mysterious!"</a:t>
            </a:r>
            <a:r>
              <a:rPr lang="en-US" b="0" dirty="0">
                <a:solidFill>
                  <a:srgbClr val="D4D4D4"/>
                </a:solidFill>
                <a:effectLst/>
                <a:latin typeface="Consolas" panose="020B0609020204030204" pitchFamily="49" charset="0"/>
              </a:rPr>
              <a:t>;</a:t>
            </a:r>
          </a:p>
          <a:p>
            <a:endParaRPr lang="en-AU" dirty="0"/>
          </a:p>
        </p:txBody>
      </p:sp>
    </p:spTree>
    <p:extLst>
      <p:ext uri="{BB962C8B-B14F-4D97-AF65-F5344CB8AC3E}">
        <p14:creationId xmlns:p14="http://schemas.microsoft.com/office/powerpoint/2010/main" val="64370638"/>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1657</TotalTime>
  <Words>1135</Words>
  <Application>Microsoft Office PowerPoint</Application>
  <PresentationFormat>Widescreen</PresentationFormat>
  <Paragraphs>81</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Consolas</vt:lpstr>
      <vt:lpstr>Gill Sans MT</vt:lpstr>
      <vt:lpstr>Parcel</vt:lpstr>
      <vt:lpstr>Advanced Typescript</vt:lpstr>
      <vt:lpstr>Why Typescript?</vt:lpstr>
      <vt:lpstr>PowerPoint Presentation</vt:lpstr>
      <vt:lpstr>What makes typescript different?</vt:lpstr>
      <vt:lpstr>&lt;&gt; AS | &amp; []</vt:lpstr>
      <vt:lpstr>Keyof typeof</vt:lpstr>
      <vt:lpstr>Type Generics &lt;T&gt;</vt:lpstr>
      <vt:lpstr>Infer and IS</vt:lpstr>
      <vt:lpstr>Never vs any vs unknown</vt:lpstr>
      <vt:lpstr>PowerPoint Presentation</vt:lpstr>
      <vt:lpstr>@Decorators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Typescript</dc:title>
  <dc:creator>Ryan Samarakoon</dc:creator>
  <cp:lastModifiedBy>Ryan Samarakoon</cp:lastModifiedBy>
  <cp:revision>4</cp:revision>
  <dcterms:created xsi:type="dcterms:W3CDTF">2020-06-29T02:11:57Z</dcterms:created>
  <dcterms:modified xsi:type="dcterms:W3CDTF">2020-06-30T06:25:17Z</dcterms:modified>
</cp:coreProperties>
</file>