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7" r:id="rId3"/>
  </p:sldMasterIdLst>
  <p:sldIdLst>
    <p:sldId id="214748099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A78FDD-CEB5-8802-059C-007F18D1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D7CD29-3C30-EEC4-2E2E-BCF917718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FF9DE1-2618-91EB-3A84-0D4857C7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53E-6E1A-9F41-8B56-971870966B8F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E8CC64-AA98-A783-2A04-150618C30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6DEEEE-A2EB-5E49-E485-D33D1797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D69-6346-274D-8BCF-44DC79EF2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59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B5F10-BBB8-651D-68BE-7ACE1ED2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0B51FC-EE20-3E3C-9181-AA7249665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A37B6-73C6-3CC6-1F56-107A5912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53E-6E1A-9F41-8B56-971870966B8F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3A449E-1E99-D9AE-6377-7FD9B2AF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B5C5D-2397-1C61-8F04-7B69C489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D69-6346-274D-8BCF-44DC79EF2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55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09FD78-F14C-DFB3-8387-CFCBB9173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79B9F3-3414-C6D9-027E-28A4468E6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051947-0332-50BD-67EF-2484A3E7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53E-6E1A-9F41-8B56-971870966B8F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8AA30-3E29-8EC8-FFA2-2362A5D3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AF69D5-F0A9-233D-42B5-95C5AE7F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D69-6346-274D-8BCF-44DC79EF2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311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7112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0977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grpSp>
        <p:nvGrpSpPr>
          <p:cNvPr id="2" name="グループ化 182">
            <a:extLst>
              <a:ext uri="{FF2B5EF4-FFF2-40B4-BE49-F238E27FC236}">
                <a16:creationId xmlns:a16="http://schemas.microsoft.com/office/drawing/2014/main" id="{4C4EBF1E-929D-A24E-2C1D-026D24E86E93}"/>
              </a:ext>
            </a:extLst>
          </p:cNvPr>
          <p:cNvGrpSpPr/>
          <p:nvPr userDrawn="1"/>
        </p:nvGrpSpPr>
        <p:grpSpPr>
          <a:xfrm>
            <a:off x="8710285" y="16840"/>
            <a:ext cx="3412587" cy="395888"/>
            <a:chOff x="7938081" y="16840"/>
            <a:chExt cx="4184789" cy="395888"/>
          </a:xfrm>
        </p:grpSpPr>
        <p:sp>
          <p:nvSpPr>
            <p:cNvPr id="4" name="Arrow: Pentagon 29">
              <a:extLst>
                <a:ext uri="{FF2B5EF4-FFF2-40B4-BE49-F238E27FC236}">
                  <a16:creationId xmlns:a16="http://schemas.microsoft.com/office/drawing/2014/main" id="{5FE1265C-998D-9BDF-0CDF-9404951BAAB6}"/>
                </a:ext>
              </a:extLst>
            </p:cNvPr>
            <p:cNvSpPr/>
            <p:nvPr/>
          </p:nvSpPr>
          <p:spPr>
            <a:xfrm>
              <a:off x="7947778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rgbClr val="295E7E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FFFFFF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問題発見</a:t>
              </a:r>
              <a:endParaRPr kumimoji="1" lang="ja-JP" altLang="en-US" sz="1050" dirty="0">
                <a:solidFill>
                  <a:srgbClr val="FFFFFF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6" name="Arrow: Pentagon 30">
              <a:extLst>
                <a:ext uri="{FF2B5EF4-FFF2-40B4-BE49-F238E27FC236}">
                  <a16:creationId xmlns:a16="http://schemas.microsoft.com/office/drawing/2014/main" id="{237D9001-F79C-D6BA-1D25-D89921351182}"/>
                </a:ext>
              </a:extLst>
            </p:cNvPr>
            <p:cNvSpPr/>
            <p:nvPr/>
          </p:nvSpPr>
          <p:spPr>
            <a:xfrm>
              <a:off x="8989184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課題設定</a:t>
              </a:r>
              <a:endParaRPr kumimoji="1" lang="en-US" altLang="ja-JP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8" name="Arrow: Pentagon 31">
              <a:extLst>
                <a:ext uri="{FF2B5EF4-FFF2-40B4-BE49-F238E27FC236}">
                  <a16:creationId xmlns:a16="http://schemas.microsoft.com/office/drawing/2014/main" id="{2E85E360-0A05-AB6B-D357-107DF05B98CF}"/>
                </a:ext>
              </a:extLst>
            </p:cNvPr>
            <p:cNvSpPr/>
            <p:nvPr/>
          </p:nvSpPr>
          <p:spPr>
            <a:xfrm>
              <a:off x="10030589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0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打ち手構想</a:t>
              </a:r>
              <a:endParaRPr kumimoji="1" lang="en-US" altLang="ja-JP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9" name="Arrow: Pentagon 32">
              <a:extLst>
                <a:ext uri="{FF2B5EF4-FFF2-40B4-BE49-F238E27FC236}">
                  <a16:creationId xmlns:a16="http://schemas.microsoft.com/office/drawing/2014/main" id="{BD9C41A5-8FF4-6DC2-BD2C-50900CC10A8A}"/>
                </a:ext>
              </a:extLst>
            </p:cNvPr>
            <p:cNvSpPr/>
            <p:nvPr/>
          </p:nvSpPr>
          <p:spPr>
            <a:xfrm>
              <a:off x="11071995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打ち手実行</a:t>
              </a:r>
              <a:endParaRPr kumimoji="1" lang="en-US" altLang="ja-JP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1" name="楕円 203">
              <a:extLst>
                <a:ext uri="{FF2B5EF4-FFF2-40B4-BE49-F238E27FC236}">
                  <a16:creationId xmlns:a16="http://schemas.microsoft.com/office/drawing/2014/main" id="{D6C551E6-790A-46CF-9461-15BB2CE20D10}"/>
                </a:ext>
              </a:extLst>
            </p:cNvPr>
            <p:cNvSpPr/>
            <p:nvPr/>
          </p:nvSpPr>
          <p:spPr>
            <a:xfrm>
              <a:off x="7938081" y="16840"/>
              <a:ext cx="182690" cy="143492"/>
            </a:xfrm>
            <a:prstGeom prst="ellipse">
              <a:avLst/>
            </a:prstGeom>
            <a:solidFill>
              <a:srgbClr val="295E7E"/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chemeClr val="bg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01</a:t>
              </a:r>
              <a:endParaRPr kumimoji="1" lang="en-US" sz="1000" dirty="0">
                <a:solidFill>
                  <a:schemeClr val="bg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2" name="楕円 204">
              <a:extLst>
                <a:ext uri="{FF2B5EF4-FFF2-40B4-BE49-F238E27FC236}">
                  <a16:creationId xmlns:a16="http://schemas.microsoft.com/office/drawing/2014/main" id="{DAF82992-C963-99A4-C753-209C4DD9FA7C}"/>
                </a:ext>
              </a:extLst>
            </p:cNvPr>
            <p:cNvSpPr/>
            <p:nvPr/>
          </p:nvSpPr>
          <p:spPr>
            <a:xfrm>
              <a:off x="8982719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02</a:t>
              </a:r>
            </a:p>
          </p:txBody>
        </p:sp>
        <p:sp>
          <p:nvSpPr>
            <p:cNvPr id="13" name="楕円 219">
              <a:extLst>
                <a:ext uri="{FF2B5EF4-FFF2-40B4-BE49-F238E27FC236}">
                  <a16:creationId xmlns:a16="http://schemas.microsoft.com/office/drawing/2014/main" id="{0A621E17-A702-BA1D-84C4-EC07BCA0F304}"/>
                </a:ext>
              </a:extLst>
            </p:cNvPr>
            <p:cNvSpPr/>
            <p:nvPr/>
          </p:nvSpPr>
          <p:spPr>
            <a:xfrm>
              <a:off x="10027357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03</a:t>
              </a:r>
              <a:endParaRPr kumimoji="1" lang="en-US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4" name="楕円 220">
              <a:extLst>
                <a:ext uri="{FF2B5EF4-FFF2-40B4-BE49-F238E27FC236}">
                  <a16:creationId xmlns:a16="http://schemas.microsoft.com/office/drawing/2014/main" id="{8A7B272C-AB14-F98B-23A6-73904BC48ED1}"/>
                </a:ext>
              </a:extLst>
            </p:cNvPr>
            <p:cNvSpPr/>
            <p:nvPr/>
          </p:nvSpPr>
          <p:spPr>
            <a:xfrm>
              <a:off x="11071994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04</a:t>
              </a:r>
              <a:endParaRPr kumimoji="1" lang="en-US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</p:grpSp>
      <p:sp>
        <p:nvSpPr>
          <p:cNvPr id="15" name="タイトル 2">
            <a:extLst>
              <a:ext uri="{FF2B5EF4-FFF2-40B4-BE49-F238E27FC236}">
                <a16:creationId xmlns:a16="http://schemas.microsoft.com/office/drawing/2014/main" id="{5CF1B179-74F7-604B-E305-452EAAA7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200" cy="332399"/>
          </a:xfrm>
        </p:spPr>
        <p:txBody>
          <a:bodyPr vert="horz">
            <a:noAutofit/>
          </a:bodyPr>
          <a:lstStyle/>
          <a:p>
            <a:endParaRPr lang="en-US" sz="2400" dirty="0">
              <a:latin typeface="Trebuchet MS" panose="020B0603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117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grpSp>
        <p:nvGrpSpPr>
          <p:cNvPr id="2" name="グループ化 182">
            <a:extLst>
              <a:ext uri="{FF2B5EF4-FFF2-40B4-BE49-F238E27FC236}">
                <a16:creationId xmlns:a16="http://schemas.microsoft.com/office/drawing/2014/main" id="{4C4EBF1E-929D-A24E-2C1D-026D24E86E93}"/>
              </a:ext>
            </a:extLst>
          </p:cNvPr>
          <p:cNvGrpSpPr/>
          <p:nvPr userDrawn="1"/>
        </p:nvGrpSpPr>
        <p:grpSpPr>
          <a:xfrm>
            <a:off x="8710285" y="16840"/>
            <a:ext cx="3412587" cy="395888"/>
            <a:chOff x="7938081" y="16840"/>
            <a:chExt cx="4184789" cy="395888"/>
          </a:xfrm>
        </p:grpSpPr>
        <p:sp>
          <p:nvSpPr>
            <p:cNvPr id="4" name="Arrow: Pentagon 29">
              <a:extLst>
                <a:ext uri="{FF2B5EF4-FFF2-40B4-BE49-F238E27FC236}">
                  <a16:creationId xmlns:a16="http://schemas.microsoft.com/office/drawing/2014/main" id="{5FE1265C-998D-9BDF-0CDF-9404951BAAB6}"/>
                </a:ext>
              </a:extLst>
            </p:cNvPr>
            <p:cNvSpPr/>
            <p:nvPr/>
          </p:nvSpPr>
          <p:spPr>
            <a:xfrm>
              <a:off x="7947778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問題発見</a:t>
              </a:r>
              <a:endParaRPr kumimoji="1" lang="ja-JP" altLang="en-US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6" name="Arrow: Pentagon 30">
              <a:extLst>
                <a:ext uri="{FF2B5EF4-FFF2-40B4-BE49-F238E27FC236}">
                  <a16:creationId xmlns:a16="http://schemas.microsoft.com/office/drawing/2014/main" id="{237D9001-F79C-D6BA-1D25-D89921351182}"/>
                </a:ext>
              </a:extLst>
            </p:cNvPr>
            <p:cNvSpPr/>
            <p:nvPr/>
          </p:nvSpPr>
          <p:spPr>
            <a:xfrm>
              <a:off x="8989184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rgbClr val="295E7E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chemeClr val="bg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課題設定</a:t>
              </a:r>
              <a:endParaRPr kumimoji="1" lang="en-US" altLang="ja-JP" sz="1050" dirty="0">
                <a:solidFill>
                  <a:schemeClr val="bg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8" name="Arrow: Pentagon 31">
              <a:extLst>
                <a:ext uri="{FF2B5EF4-FFF2-40B4-BE49-F238E27FC236}">
                  <a16:creationId xmlns:a16="http://schemas.microsoft.com/office/drawing/2014/main" id="{2E85E360-0A05-AB6B-D357-107DF05B98CF}"/>
                </a:ext>
              </a:extLst>
            </p:cNvPr>
            <p:cNvSpPr/>
            <p:nvPr/>
          </p:nvSpPr>
          <p:spPr>
            <a:xfrm>
              <a:off x="10030589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0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打ち手構想</a:t>
              </a:r>
              <a:endParaRPr kumimoji="1" lang="en-US" altLang="ja-JP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9" name="Arrow: Pentagon 32">
              <a:extLst>
                <a:ext uri="{FF2B5EF4-FFF2-40B4-BE49-F238E27FC236}">
                  <a16:creationId xmlns:a16="http://schemas.microsoft.com/office/drawing/2014/main" id="{BD9C41A5-8FF4-6DC2-BD2C-50900CC10A8A}"/>
                </a:ext>
              </a:extLst>
            </p:cNvPr>
            <p:cNvSpPr/>
            <p:nvPr/>
          </p:nvSpPr>
          <p:spPr>
            <a:xfrm>
              <a:off x="11071995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打ち手実行</a:t>
              </a:r>
              <a:endParaRPr kumimoji="1" lang="en-US" altLang="ja-JP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1" name="楕円 203">
              <a:extLst>
                <a:ext uri="{FF2B5EF4-FFF2-40B4-BE49-F238E27FC236}">
                  <a16:creationId xmlns:a16="http://schemas.microsoft.com/office/drawing/2014/main" id="{D6C551E6-790A-46CF-9461-15BB2CE20D10}"/>
                </a:ext>
              </a:extLst>
            </p:cNvPr>
            <p:cNvSpPr/>
            <p:nvPr/>
          </p:nvSpPr>
          <p:spPr>
            <a:xfrm>
              <a:off x="7938081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01</a:t>
              </a:r>
              <a:endParaRPr kumimoji="1" lang="en-US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2" name="楕円 204">
              <a:extLst>
                <a:ext uri="{FF2B5EF4-FFF2-40B4-BE49-F238E27FC236}">
                  <a16:creationId xmlns:a16="http://schemas.microsoft.com/office/drawing/2014/main" id="{DAF82992-C963-99A4-C753-209C4DD9FA7C}"/>
                </a:ext>
              </a:extLst>
            </p:cNvPr>
            <p:cNvSpPr/>
            <p:nvPr/>
          </p:nvSpPr>
          <p:spPr>
            <a:xfrm>
              <a:off x="8982719" y="16840"/>
              <a:ext cx="182690" cy="143492"/>
            </a:xfrm>
            <a:prstGeom prst="ellipse">
              <a:avLst/>
            </a:prstGeom>
            <a:solidFill>
              <a:srgbClr val="295E7E"/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sz="1000" dirty="0">
                  <a:solidFill>
                    <a:schemeClr val="bg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02</a:t>
              </a:r>
            </a:p>
          </p:txBody>
        </p:sp>
        <p:sp>
          <p:nvSpPr>
            <p:cNvPr id="13" name="楕円 219">
              <a:extLst>
                <a:ext uri="{FF2B5EF4-FFF2-40B4-BE49-F238E27FC236}">
                  <a16:creationId xmlns:a16="http://schemas.microsoft.com/office/drawing/2014/main" id="{0A621E17-A702-BA1D-84C4-EC07BCA0F304}"/>
                </a:ext>
              </a:extLst>
            </p:cNvPr>
            <p:cNvSpPr/>
            <p:nvPr/>
          </p:nvSpPr>
          <p:spPr>
            <a:xfrm>
              <a:off x="10027357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03</a:t>
              </a:r>
              <a:endParaRPr kumimoji="1" lang="en-US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4" name="楕円 220">
              <a:extLst>
                <a:ext uri="{FF2B5EF4-FFF2-40B4-BE49-F238E27FC236}">
                  <a16:creationId xmlns:a16="http://schemas.microsoft.com/office/drawing/2014/main" id="{8A7B272C-AB14-F98B-23A6-73904BC48ED1}"/>
                </a:ext>
              </a:extLst>
            </p:cNvPr>
            <p:cNvSpPr/>
            <p:nvPr/>
          </p:nvSpPr>
          <p:spPr>
            <a:xfrm>
              <a:off x="11071994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04</a:t>
              </a:r>
              <a:endParaRPr kumimoji="1" lang="en-US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</p:grpSp>
      <p:sp>
        <p:nvSpPr>
          <p:cNvPr id="3" name="タイトル 2">
            <a:extLst>
              <a:ext uri="{FF2B5EF4-FFF2-40B4-BE49-F238E27FC236}">
                <a16:creationId xmlns:a16="http://schemas.microsoft.com/office/drawing/2014/main" id="{C8BBA52F-23E4-CFF7-2790-926A6C92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200" cy="332399"/>
          </a:xfrm>
        </p:spPr>
        <p:txBody>
          <a:bodyPr vert="horz">
            <a:noAutofit/>
          </a:bodyPr>
          <a:lstStyle/>
          <a:p>
            <a:endParaRPr lang="en-US" sz="2400" dirty="0">
              <a:latin typeface="Trebuchet MS" panose="020B0603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240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grpSp>
        <p:nvGrpSpPr>
          <p:cNvPr id="2" name="グループ化 182">
            <a:extLst>
              <a:ext uri="{FF2B5EF4-FFF2-40B4-BE49-F238E27FC236}">
                <a16:creationId xmlns:a16="http://schemas.microsoft.com/office/drawing/2014/main" id="{4C4EBF1E-929D-A24E-2C1D-026D24E86E93}"/>
              </a:ext>
            </a:extLst>
          </p:cNvPr>
          <p:cNvGrpSpPr/>
          <p:nvPr userDrawn="1"/>
        </p:nvGrpSpPr>
        <p:grpSpPr>
          <a:xfrm>
            <a:off x="8710285" y="16840"/>
            <a:ext cx="3412587" cy="395888"/>
            <a:chOff x="7938081" y="16840"/>
            <a:chExt cx="4184789" cy="395888"/>
          </a:xfrm>
        </p:grpSpPr>
        <p:sp>
          <p:nvSpPr>
            <p:cNvPr id="4" name="Arrow: Pentagon 29">
              <a:extLst>
                <a:ext uri="{FF2B5EF4-FFF2-40B4-BE49-F238E27FC236}">
                  <a16:creationId xmlns:a16="http://schemas.microsoft.com/office/drawing/2014/main" id="{5FE1265C-998D-9BDF-0CDF-9404951BAAB6}"/>
                </a:ext>
              </a:extLst>
            </p:cNvPr>
            <p:cNvSpPr/>
            <p:nvPr/>
          </p:nvSpPr>
          <p:spPr>
            <a:xfrm>
              <a:off x="7947778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chemeClr val="tx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問題発見</a:t>
              </a:r>
              <a:endParaRPr kumimoji="1" lang="ja-JP" altLang="en-US" sz="1050" dirty="0">
                <a:solidFill>
                  <a:schemeClr val="tx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6" name="Arrow: Pentagon 30">
              <a:extLst>
                <a:ext uri="{FF2B5EF4-FFF2-40B4-BE49-F238E27FC236}">
                  <a16:creationId xmlns:a16="http://schemas.microsoft.com/office/drawing/2014/main" id="{237D9001-F79C-D6BA-1D25-D89921351182}"/>
                </a:ext>
              </a:extLst>
            </p:cNvPr>
            <p:cNvSpPr/>
            <p:nvPr/>
          </p:nvSpPr>
          <p:spPr>
            <a:xfrm>
              <a:off x="8989184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課題設定</a:t>
              </a:r>
              <a:endParaRPr kumimoji="1" lang="en-US" altLang="ja-JP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8" name="Arrow: Pentagon 31">
              <a:extLst>
                <a:ext uri="{FF2B5EF4-FFF2-40B4-BE49-F238E27FC236}">
                  <a16:creationId xmlns:a16="http://schemas.microsoft.com/office/drawing/2014/main" id="{2E85E360-0A05-AB6B-D357-107DF05B98CF}"/>
                </a:ext>
              </a:extLst>
            </p:cNvPr>
            <p:cNvSpPr/>
            <p:nvPr/>
          </p:nvSpPr>
          <p:spPr>
            <a:xfrm>
              <a:off x="10030589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rgbClr val="295E7E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00">
                  <a:solidFill>
                    <a:schemeClr val="bg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打ち手構想</a:t>
              </a:r>
              <a:endParaRPr kumimoji="1" lang="en-US" altLang="ja-JP" sz="1000" dirty="0">
                <a:solidFill>
                  <a:schemeClr val="bg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9" name="Arrow: Pentagon 32">
              <a:extLst>
                <a:ext uri="{FF2B5EF4-FFF2-40B4-BE49-F238E27FC236}">
                  <a16:creationId xmlns:a16="http://schemas.microsoft.com/office/drawing/2014/main" id="{BD9C41A5-8FF4-6DC2-BD2C-50900CC10A8A}"/>
                </a:ext>
              </a:extLst>
            </p:cNvPr>
            <p:cNvSpPr/>
            <p:nvPr/>
          </p:nvSpPr>
          <p:spPr>
            <a:xfrm>
              <a:off x="11071995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打ち手実行</a:t>
              </a:r>
              <a:endParaRPr kumimoji="1" lang="en-US" altLang="ja-JP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1" name="楕円 203">
              <a:extLst>
                <a:ext uri="{FF2B5EF4-FFF2-40B4-BE49-F238E27FC236}">
                  <a16:creationId xmlns:a16="http://schemas.microsoft.com/office/drawing/2014/main" id="{D6C551E6-790A-46CF-9461-15BB2CE20D10}"/>
                </a:ext>
              </a:extLst>
            </p:cNvPr>
            <p:cNvSpPr/>
            <p:nvPr/>
          </p:nvSpPr>
          <p:spPr>
            <a:xfrm>
              <a:off x="7938081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chemeClr val="tx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01</a:t>
              </a:r>
              <a:endParaRPr kumimoji="1" lang="en-US" sz="1000" dirty="0">
                <a:solidFill>
                  <a:schemeClr val="tx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2" name="楕円 204">
              <a:extLst>
                <a:ext uri="{FF2B5EF4-FFF2-40B4-BE49-F238E27FC236}">
                  <a16:creationId xmlns:a16="http://schemas.microsoft.com/office/drawing/2014/main" id="{DAF82992-C963-99A4-C753-209C4DD9FA7C}"/>
                </a:ext>
              </a:extLst>
            </p:cNvPr>
            <p:cNvSpPr/>
            <p:nvPr/>
          </p:nvSpPr>
          <p:spPr>
            <a:xfrm>
              <a:off x="8982719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02</a:t>
              </a:r>
            </a:p>
          </p:txBody>
        </p:sp>
        <p:sp>
          <p:nvSpPr>
            <p:cNvPr id="13" name="楕円 219">
              <a:extLst>
                <a:ext uri="{FF2B5EF4-FFF2-40B4-BE49-F238E27FC236}">
                  <a16:creationId xmlns:a16="http://schemas.microsoft.com/office/drawing/2014/main" id="{0A621E17-A702-BA1D-84C4-EC07BCA0F304}"/>
                </a:ext>
              </a:extLst>
            </p:cNvPr>
            <p:cNvSpPr/>
            <p:nvPr/>
          </p:nvSpPr>
          <p:spPr>
            <a:xfrm>
              <a:off x="10027357" y="16840"/>
              <a:ext cx="182690" cy="143492"/>
            </a:xfrm>
            <a:prstGeom prst="ellipse">
              <a:avLst/>
            </a:prstGeom>
            <a:solidFill>
              <a:srgbClr val="295E7E"/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chemeClr val="bg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03</a:t>
              </a:r>
              <a:endParaRPr kumimoji="1" lang="en-US" sz="1000" dirty="0">
                <a:solidFill>
                  <a:schemeClr val="bg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4" name="楕円 220">
              <a:extLst>
                <a:ext uri="{FF2B5EF4-FFF2-40B4-BE49-F238E27FC236}">
                  <a16:creationId xmlns:a16="http://schemas.microsoft.com/office/drawing/2014/main" id="{8A7B272C-AB14-F98B-23A6-73904BC48ED1}"/>
                </a:ext>
              </a:extLst>
            </p:cNvPr>
            <p:cNvSpPr/>
            <p:nvPr/>
          </p:nvSpPr>
          <p:spPr>
            <a:xfrm>
              <a:off x="11071994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04</a:t>
              </a:r>
              <a:endParaRPr kumimoji="1" lang="en-US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</p:grpSp>
      <p:sp>
        <p:nvSpPr>
          <p:cNvPr id="3" name="タイトル 2">
            <a:extLst>
              <a:ext uri="{FF2B5EF4-FFF2-40B4-BE49-F238E27FC236}">
                <a16:creationId xmlns:a16="http://schemas.microsoft.com/office/drawing/2014/main" id="{086CE15D-CE7F-993D-4345-A0B2153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200" cy="332399"/>
          </a:xfrm>
        </p:spPr>
        <p:txBody>
          <a:bodyPr vert="horz">
            <a:noAutofit/>
          </a:bodyPr>
          <a:lstStyle/>
          <a:p>
            <a:endParaRPr lang="en-US" sz="2400" dirty="0">
              <a:latin typeface="Trebuchet MS" panose="020B0603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70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grpSp>
        <p:nvGrpSpPr>
          <p:cNvPr id="2" name="グループ化 182">
            <a:extLst>
              <a:ext uri="{FF2B5EF4-FFF2-40B4-BE49-F238E27FC236}">
                <a16:creationId xmlns:a16="http://schemas.microsoft.com/office/drawing/2014/main" id="{4C4EBF1E-929D-A24E-2C1D-026D24E86E93}"/>
              </a:ext>
            </a:extLst>
          </p:cNvPr>
          <p:cNvGrpSpPr/>
          <p:nvPr userDrawn="1"/>
        </p:nvGrpSpPr>
        <p:grpSpPr>
          <a:xfrm>
            <a:off x="8710285" y="16840"/>
            <a:ext cx="3412587" cy="395888"/>
            <a:chOff x="7938081" y="16840"/>
            <a:chExt cx="4184789" cy="395888"/>
          </a:xfrm>
        </p:grpSpPr>
        <p:sp>
          <p:nvSpPr>
            <p:cNvPr id="4" name="Arrow: Pentagon 29">
              <a:extLst>
                <a:ext uri="{FF2B5EF4-FFF2-40B4-BE49-F238E27FC236}">
                  <a16:creationId xmlns:a16="http://schemas.microsoft.com/office/drawing/2014/main" id="{5FE1265C-998D-9BDF-0CDF-9404951BAAB6}"/>
                </a:ext>
              </a:extLst>
            </p:cNvPr>
            <p:cNvSpPr/>
            <p:nvPr/>
          </p:nvSpPr>
          <p:spPr>
            <a:xfrm>
              <a:off x="7947778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chemeClr val="tx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問題発見</a:t>
              </a:r>
              <a:endParaRPr kumimoji="1" lang="ja-JP" altLang="en-US" sz="1050" dirty="0">
                <a:solidFill>
                  <a:schemeClr val="tx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6" name="Arrow: Pentagon 30">
              <a:extLst>
                <a:ext uri="{FF2B5EF4-FFF2-40B4-BE49-F238E27FC236}">
                  <a16:creationId xmlns:a16="http://schemas.microsoft.com/office/drawing/2014/main" id="{237D9001-F79C-D6BA-1D25-D89921351182}"/>
                </a:ext>
              </a:extLst>
            </p:cNvPr>
            <p:cNvSpPr/>
            <p:nvPr/>
          </p:nvSpPr>
          <p:spPr>
            <a:xfrm>
              <a:off x="8989184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課題設定</a:t>
              </a:r>
              <a:endParaRPr kumimoji="1" lang="en-US" altLang="ja-JP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8" name="Arrow: Pentagon 31">
              <a:extLst>
                <a:ext uri="{FF2B5EF4-FFF2-40B4-BE49-F238E27FC236}">
                  <a16:creationId xmlns:a16="http://schemas.microsoft.com/office/drawing/2014/main" id="{2E85E360-0A05-AB6B-D357-107DF05B98CF}"/>
                </a:ext>
              </a:extLst>
            </p:cNvPr>
            <p:cNvSpPr/>
            <p:nvPr/>
          </p:nvSpPr>
          <p:spPr>
            <a:xfrm>
              <a:off x="10030589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0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打ち手構想</a:t>
              </a:r>
              <a:endParaRPr kumimoji="1" lang="en-US" altLang="ja-JP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9" name="Arrow: Pentagon 32">
              <a:extLst>
                <a:ext uri="{FF2B5EF4-FFF2-40B4-BE49-F238E27FC236}">
                  <a16:creationId xmlns:a16="http://schemas.microsoft.com/office/drawing/2014/main" id="{BD9C41A5-8FF4-6DC2-BD2C-50900CC10A8A}"/>
                </a:ext>
              </a:extLst>
            </p:cNvPr>
            <p:cNvSpPr/>
            <p:nvPr/>
          </p:nvSpPr>
          <p:spPr>
            <a:xfrm>
              <a:off x="11071995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rgbClr val="295E7E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chemeClr val="bg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打ち手実行</a:t>
              </a:r>
              <a:endParaRPr kumimoji="1" lang="en-US" altLang="ja-JP" sz="1050" dirty="0">
                <a:solidFill>
                  <a:schemeClr val="bg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1" name="楕円 203">
              <a:extLst>
                <a:ext uri="{FF2B5EF4-FFF2-40B4-BE49-F238E27FC236}">
                  <a16:creationId xmlns:a16="http://schemas.microsoft.com/office/drawing/2014/main" id="{D6C551E6-790A-46CF-9461-15BB2CE20D10}"/>
                </a:ext>
              </a:extLst>
            </p:cNvPr>
            <p:cNvSpPr/>
            <p:nvPr/>
          </p:nvSpPr>
          <p:spPr>
            <a:xfrm>
              <a:off x="7938081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chemeClr val="tx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01</a:t>
              </a:r>
              <a:endParaRPr kumimoji="1" lang="en-US" sz="1000" dirty="0">
                <a:solidFill>
                  <a:schemeClr val="tx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2" name="楕円 204">
              <a:extLst>
                <a:ext uri="{FF2B5EF4-FFF2-40B4-BE49-F238E27FC236}">
                  <a16:creationId xmlns:a16="http://schemas.microsoft.com/office/drawing/2014/main" id="{DAF82992-C963-99A4-C753-209C4DD9FA7C}"/>
                </a:ext>
              </a:extLst>
            </p:cNvPr>
            <p:cNvSpPr/>
            <p:nvPr/>
          </p:nvSpPr>
          <p:spPr>
            <a:xfrm>
              <a:off x="8982719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02</a:t>
              </a:r>
            </a:p>
          </p:txBody>
        </p:sp>
        <p:sp>
          <p:nvSpPr>
            <p:cNvPr id="13" name="楕円 219">
              <a:extLst>
                <a:ext uri="{FF2B5EF4-FFF2-40B4-BE49-F238E27FC236}">
                  <a16:creationId xmlns:a16="http://schemas.microsoft.com/office/drawing/2014/main" id="{0A621E17-A702-BA1D-84C4-EC07BCA0F304}"/>
                </a:ext>
              </a:extLst>
            </p:cNvPr>
            <p:cNvSpPr/>
            <p:nvPr/>
          </p:nvSpPr>
          <p:spPr>
            <a:xfrm>
              <a:off x="10027357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03</a:t>
              </a:r>
              <a:endParaRPr kumimoji="1" lang="en-US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4" name="楕円 220">
              <a:extLst>
                <a:ext uri="{FF2B5EF4-FFF2-40B4-BE49-F238E27FC236}">
                  <a16:creationId xmlns:a16="http://schemas.microsoft.com/office/drawing/2014/main" id="{8A7B272C-AB14-F98B-23A6-73904BC48ED1}"/>
                </a:ext>
              </a:extLst>
            </p:cNvPr>
            <p:cNvSpPr/>
            <p:nvPr/>
          </p:nvSpPr>
          <p:spPr>
            <a:xfrm>
              <a:off x="11071994" y="16840"/>
              <a:ext cx="182690" cy="143492"/>
            </a:xfrm>
            <a:prstGeom prst="ellipse">
              <a:avLst/>
            </a:prstGeom>
            <a:solidFill>
              <a:srgbClr val="295E7E"/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chemeClr val="bg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04</a:t>
              </a:r>
              <a:endParaRPr kumimoji="1" lang="en-US" sz="1000" dirty="0">
                <a:solidFill>
                  <a:schemeClr val="bg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</p:grpSp>
      <p:sp>
        <p:nvSpPr>
          <p:cNvPr id="3" name="タイトル 2">
            <a:extLst>
              <a:ext uri="{FF2B5EF4-FFF2-40B4-BE49-F238E27FC236}">
                <a16:creationId xmlns:a16="http://schemas.microsoft.com/office/drawing/2014/main" id="{A7399FD3-B294-35A4-B105-EEDC9CBD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200" cy="332399"/>
          </a:xfrm>
        </p:spPr>
        <p:txBody>
          <a:bodyPr vert="horz">
            <a:noAutofit/>
          </a:bodyPr>
          <a:lstStyle/>
          <a:p>
            <a:endParaRPr lang="en-US" sz="2400" dirty="0">
              <a:latin typeface="Trebuchet MS" panose="020B0603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4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147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991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E7858F-968A-C395-229E-1ECB11D7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658DD7-ADB0-3A4F-1BD7-99557835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0C7A5F-A5BD-AE80-E774-6D95B8EB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53E-6E1A-9F41-8B56-971870966B8F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DEE864-ABEB-75BF-53D3-DCC939F5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C4937-6B18-C473-1289-76712791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D69-6346-274D-8BCF-44DC79EF2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805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grpSp>
        <p:nvGrpSpPr>
          <p:cNvPr id="2" name="グループ化 182">
            <a:extLst>
              <a:ext uri="{FF2B5EF4-FFF2-40B4-BE49-F238E27FC236}">
                <a16:creationId xmlns:a16="http://schemas.microsoft.com/office/drawing/2014/main" id="{4C4EBF1E-929D-A24E-2C1D-026D24E86E93}"/>
              </a:ext>
            </a:extLst>
          </p:cNvPr>
          <p:cNvGrpSpPr/>
          <p:nvPr userDrawn="1"/>
        </p:nvGrpSpPr>
        <p:grpSpPr>
          <a:xfrm>
            <a:off x="8710285" y="16840"/>
            <a:ext cx="3412587" cy="395888"/>
            <a:chOff x="7938081" y="16840"/>
            <a:chExt cx="4184789" cy="395888"/>
          </a:xfrm>
        </p:grpSpPr>
        <p:sp>
          <p:nvSpPr>
            <p:cNvPr id="4" name="Arrow: Pentagon 29">
              <a:extLst>
                <a:ext uri="{FF2B5EF4-FFF2-40B4-BE49-F238E27FC236}">
                  <a16:creationId xmlns:a16="http://schemas.microsoft.com/office/drawing/2014/main" id="{5FE1265C-998D-9BDF-0CDF-9404951BAAB6}"/>
                </a:ext>
              </a:extLst>
            </p:cNvPr>
            <p:cNvSpPr/>
            <p:nvPr/>
          </p:nvSpPr>
          <p:spPr>
            <a:xfrm>
              <a:off x="7947778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rgbClr val="295E7E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FFFFFF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問題発見</a:t>
              </a:r>
              <a:endParaRPr kumimoji="1" lang="ja-JP" altLang="en-US" sz="1050" dirty="0">
                <a:solidFill>
                  <a:srgbClr val="FFFFFF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6" name="Arrow: Pentagon 30">
              <a:extLst>
                <a:ext uri="{FF2B5EF4-FFF2-40B4-BE49-F238E27FC236}">
                  <a16:creationId xmlns:a16="http://schemas.microsoft.com/office/drawing/2014/main" id="{237D9001-F79C-D6BA-1D25-D89921351182}"/>
                </a:ext>
              </a:extLst>
            </p:cNvPr>
            <p:cNvSpPr/>
            <p:nvPr/>
          </p:nvSpPr>
          <p:spPr>
            <a:xfrm>
              <a:off x="8989184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課題設定</a:t>
              </a:r>
              <a:endParaRPr kumimoji="1" lang="en-US" altLang="ja-JP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8" name="Arrow: Pentagon 31">
              <a:extLst>
                <a:ext uri="{FF2B5EF4-FFF2-40B4-BE49-F238E27FC236}">
                  <a16:creationId xmlns:a16="http://schemas.microsoft.com/office/drawing/2014/main" id="{2E85E360-0A05-AB6B-D357-107DF05B98CF}"/>
                </a:ext>
              </a:extLst>
            </p:cNvPr>
            <p:cNvSpPr/>
            <p:nvPr/>
          </p:nvSpPr>
          <p:spPr>
            <a:xfrm>
              <a:off x="10030589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0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課題解決</a:t>
              </a:r>
              <a:endParaRPr kumimoji="1" lang="en-US" altLang="ja-JP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  <a:p>
              <a:pPr algn="ctr">
                <a:buClr>
                  <a:srgbClr val="0070C0"/>
                </a:buClr>
              </a:pPr>
              <a:r>
                <a:rPr kumimoji="1" lang="ja-JP" altLang="en-US" sz="100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構想</a:t>
              </a:r>
              <a:endParaRPr kumimoji="1" lang="en-US" altLang="ja-JP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9" name="Arrow: Pentagon 32">
              <a:extLst>
                <a:ext uri="{FF2B5EF4-FFF2-40B4-BE49-F238E27FC236}">
                  <a16:creationId xmlns:a16="http://schemas.microsoft.com/office/drawing/2014/main" id="{BD9C41A5-8FF4-6DC2-BD2C-50900CC10A8A}"/>
                </a:ext>
              </a:extLst>
            </p:cNvPr>
            <p:cNvSpPr/>
            <p:nvPr/>
          </p:nvSpPr>
          <p:spPr>
            <a:xfrm>
              <a:off x="11071995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課題解決</a:t>
              </a:r>
              <a:endParaRPr kumimoji="1" lang="en-US" altLang="ja-JP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実行</a:t>
              </a:r>
              <a:endParaRPr kumimoji="1" lang="en-US" altLang="ja-JP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1" name="楕円 203">
              <a:extLst>
                <a:ext uri="{FF2B5EF4-FFF2-40B4-BE49-F238E27FC236}">
                  <a16:creationId xmlns:a16="http://schemas.microsoft.com/office/drawing/2014/main" id="{D6C551E6-790A-46CF-9461-15BB2CE20D10}"/>
                </a:ext>
              </a:extLst>
            </p:cNvPr>
            <p:cNvSpPr/>
            <p:nvPr/>
          </p:nvSpPr>
          <p:spPr>
            <a:xfrm>
              <a:off x="7938081" y="16840"/>
              <a:ext cx="182690" cy="143492"/>
            </a:xfrm>
            <a:prstGeom prst="ellipse">
              <a:avLst/>
            </a:prstGeom>
            <a:solidFill>
              <a:srgbClr val="295E7E"/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chemeClr val="bg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01</a:t>
              </a:r>
              <a:endParaRPr kumimoji="1" lang="en-US" sz="1000" dirty="0">
                <a:solidFill>
                  <a:schemeClr val="bg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2" name="楕円 204">
              <a:extLst>
                <a:ext uri="{FF2B5EF4-FFF2-40B4-BE49-F238E27FC236}">
                  <a16:creationId xmlns:a16="http://schemas.microsoft.com/office/drawing/2014/main" id="{DAF82992-C963-99A4-C753-209C4DD9FA7C}"/>
                </a:ext>
              </a:extLst>
            </p:cNvPr>
            <p:cNvSpPr/>
            <p:nvPr/>
          </p:nvSpPr>
          <p:spPr>
            <a:xfrm>
              <a:off x="8982719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02</a:t>
              </a:r>
            </a:p>
          </p:txBody>
        </p:sp>
        <p:sp>
          <p:nvSpPr>
            <p:cNvPr id="13" name="楕円 219">
              <a:extLst>
                <a:ext uri="{FF2B5EF4-FFF2-40B4-BE49-F238E27FC236}">
                  <a16:creationId xmlns:a16="http://schemas.microsoft.com/office/drawing/2014/main" id="{0A621E17-A702-BA1D-84C4-EC07BCA0F304}"/>
                </a:ext>
              </a:extLst>
            </p:cNvPr>
            <p:cNvSpPr/>
            <p:nvPr/>
          </p:nvSpPr>
          <p:spPr>
            <a:xfrm>
              <a:off x="10027357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03</a:t>
              </a:r>
              <a:endParaRPr kumimoji="1" lang="en-US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4" name="楕円 220">
              <a:extLst>
                <a:ext uri="{FF2B5EF4-FFF2-40B4-BE49-F238E27FC236}">
                  <a16:creationId xmlns:a16="http://schemas.microsoft.com/office/drawing/2014/main" id="{8A7B272C-AB14-F98B-23A6-73904BC48ED1}"/>
                </a:ext>
              </a:extLst>
            </p:cNvPr>
            <p:cNvSpPr/>
            <p:nvPr/>
          </p:nvSpPr>
          <p:spPr>
            <a:xfrm>
              <a:off x="11071994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04</a:t>
              </a:r>
              <a:endParaRPr kumimoji="1" lang="en-US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</p:grpSp>
      <p:sp>
        <p:nvSpPr>
          <p:cNvPr id="15" name="タイトル 2">
            <a:extLst>
              <a:ext uri="{FF2B5EF4-FFF2-40B4-BE49-F238E27FC236}">
                <a16:creationId xmlns:a16="http://schemas.microsoft.com/office/drawing/2014/main" id="{5CF1B179-74F7-604B-E305-452EAAA7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200" cy="332399"/>
          </a:xfrm>
        </p:spPr>
        <p:txBody>
          <a:bodyPr vert="horz">
            <a:noAutofit/>
          </a:bodyPr>
          <a:lstStyle/>
          <a:p>
            <a:endParaRPr lang="en-US" sz="2400" dirty="0">
              <a:latin typeface="Trebuchet MS" panose="020B0603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8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grpSp>
        <p:nvGrpSpPr>
          <p:cNvPr id="2" name="グループ化 182">
            <a:extLst>
              <a:ext uri="{FF2B5EF4-FFF2-40B4-BE49-F238E27FC236}">
                <a16:creationId xmlns:a16="http://schemas.microsoft.com/office/drawing/2014/main" id="{4C4EBF1E-929D-A24E-2C1D-026D24E86E93}"/>
              </a:ext>
            </a:extLst>
          </p:cNvPr>
          <p:cNvGrpSpPr/>
          <p:nvPr userDrawn="1"/>
        </p:nvGrpSpPr>
        <p:grpSpPr>
          <a:xfrm>
            <a:off x="8710285" y="16840"/>
            <a:ext cx="3412587" cy="395888"/>
            <a:chOff x="7938081" y="16840"/>
            <a:chExt cx="4184789" cy="395888"/>
          </a:xfrm>
        </p:grpSpPr>
        <p:sp>
          <p:nvSpPr>
            <p:cNvPr id="4" name="Arrow: Pentagon 29">
              <a:extLst>
                <a:ext uri="{FF2B5EF4-FFF2-40B4-BE49-F238E27FC236}">
                  <a16:creationId xmlns:a16="http://schemas.microsoft.com/office/drawing/2014/main" id="{5FE1265C-998D-9BDF-0CDF-9404951BAAB6}"/>
                </a:ext>
              </a:extLst>
            </p:cNvPr>
            <p:cNvSpPr/>
            <p:nvPr/>
          </p:nvSpPr>
          <p:spPr>
            <a:xfrm>
              <a:off x="7947778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問題発見</a:t>
              </a:r>
              <a:endParaRPr kumimoji="1" lang="ja-JP" altLang="en-US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6" name="Arrow: Pentagon 30">
              <a:extLst>
                <a:ext uri="{FF2B5EF4-FFF2-40B4-BE49-F238E27FC236}">
                  <a16:creationId xmlns:a16="http://schemas.microsoft.com/office/drawing/2014/main" id="{237D9001-F79C-D6BA-1D25-D89921351182}"/>
                </a:ext>
              </a:extLst>
            </p:cNvPr>
            <p:cNvSpPr/>
            <p:nvPr/>
          </p:nvSpPr>
          <p:spPr>
            <a:xfrm>
              <a:off x="8989184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rgbClr val="295E7E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chemeClr val="bg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課題設定</a:t>
              </a:r>
              <a:endParaRPr kumimoji="1" lang="en-US" altLang="ja-JP" sz="1050" dirty="0">
                <a:solidFill>
                  <a:schemeClr val="bg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8" name="Arrow: Pentagon 31">
              <a:extLst>
                <a:ext uri="{FF2B5EF4-FFF2-40B4-BE49-F238E27FC236}">
                  <a16:creationId xmlns:a16="http://schemas.microsoft.com/office/drawing/2014/main" id="{2E85E360-0A05-AB6B-D357-107DF05B98CF}"/>
                </a:ext>
              </a:extLst>
            </p:cNvPr>
            <p:cNvSpPr/>
            <p:nvPr/>
          </p:nvSpPr>
          <p:spPr>
            <a:xfrm>
              <a:off x="10030589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0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課題解決</a:t>
              </a:r>
              <a:endParaRPr kumimoji="1" lang="en-US" altLang="ja-JP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  <a:p>
              <a:pPr algn="ctr">
                <a:buClr>
                  <a:srgbClr val="0070C0"/>
                </a:buClr>
              </a:pPr>
              <a:r>
                <a:rPr kumimoji="1" lang="ja-JP" altLang="en-US" sz="100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構想</a:t>
              </a:r>
              <a:endParaRPr kumimoji="1" lang="en-US" altLang="ja-JP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9" name="Arrow: Pentagon 32">
              <a:extLst>
                <a:ext uri="{FF2B5EF4-FFF2-40B4-BE49-F238E27FC236}">
                  <a16:creationId xmlns:a16="http://schemas.microsoft.com/office/drawing/2014/main" id="{BD9C41A5-8FF4-6DC2-BD2C-50900CC10A8A}"/>
                </a:ext>
              </a:extLst>
            </p:cNvPr>
            <p:cNvSpPr/>
            <p:nvPr/>
          </p:nvSpPr>
          <p:spPr>
            <a:xfrm>
              <a:off x="11071995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課題解決</a:t>
              </a:r>
              <a:endParaRPr kumimoji="1" lang="en-US" altLang="ja-JP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実行</a:t>
              </a:r>
              <a:endParaRPr kumimoji="1" lang="en-US" altLang="ja-JP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1" name="楕円 203">
              <a:extLst>
                <a:ext uri="{FF2B5EF4-FFF2-40B4-BE49-F238E27FC236}">
                  <a16:creationId xmlns:a16="http://schemas.microsoft.com/office/drawing/2014/main" id="{D6C551E6-790A-46CF-9461-15BB2CE20D10}"/>
                </a:ext>
              </a:extLst>
            </p:cNvPr>
            <p:cNvSpPr/>
            <p:nvPr/>
          </p:nvSpPr>
          <p:spPr>
            <a:xfrm>
              <a:off x="7938081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01</a:t>
              </a:r>
              <a:endParaRPr kumimoji="1" lang="en-US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2" name="楕円 204">
              <a:extLst>
                <a:ext uri="{FF2B5EF4-FFF2-40B4-BE49-F238E27FC236}">
                  <a16:creationId xmlns:a16="http://schemas.microsoft.com/office/drawing/2014/main" id="{DAF82992-C963-99A4-C753-209C4DD9FA7C}"/>
                </a:ext>
              </a:extLst>
            </p:cNvPr>
            <p:cNvSpPr/>
            <p:nvPr/>
          </p:nvSpPr>
          <p:spPr>
            <a:xfrm>
              <a:off x="8982719" y="16840"/>
              <a:ext cx="182690" cy="143492"/>
            </a:xfrm>
            <a:prstGeom prst="ellipse">
              <a:avLst/>
            </a:prstGeom>
            <a:solidFill>
              <a:srgbClr val="295E7E"/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sz="1000" dirty="0">
                  <a:solidFill>
                    <a:schemeClr val="bg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02</a:t>
              </a:r>
            </a:p>
          </p:txBody>
        </p:sp>
        <p:sp>
          <p:nvSpPr>
            <p:cNvPr id="13" name="楕円 219">
              <a:extLst>
                <a:ext uri="{FF2B5EF4-FFF2-40B4-BE49-F238E27FC236}">
                  <a16:creationId xmlns:a16="http://schemas.microsoft.com/office/drawing/2014/main" id="{0A621E17-A702-BA1D-84C4-EC07BCA0F304}"/>
                </a:ext>
              </a:extLst>
            </p:cNvPr>
            <p:cNvSpPr/>
            <p:nvPr/>
          </p:nvSpPr>
          <p:spPr>
            <a:xfrm>
              <a:off x="10027357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03</a:t>
              </a:r>
              <a:endParaRPr kumimoji="1" lang="en-US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4" name="楕円 220">
              <a:extLst>
                <a:ext uri="{FF2B5EF4-FFF2-40B4-BE49-F238E27FC236}">
                  <a16:creationId xmlns:a16="http://schemas.microsoft.com/office/drawing/2014/main" id="{8A7B272C-AB14-F98B-23A6-73904BC48ED1}"/>
                </a:ext>
              </a:extLst>
            </p:cNvPr>
            <p:cNvSpPr/>
            <p:nvPr/>
          </p:nvSpPr>
          <p:spPr>
            <a:xfrm>
              <a:off x="11071994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04</a:t>
              </a:r>
              <a:endParaRPr kumimoji="1" lang="en-US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</p:grpSp>
      <p:sp>
        <p:nvSpPr>
          <p:cNvPr id="3" name="タイトル 2">
            <a:extLst>
              <a:ext uri="{FF2B5EF4-FFF2-40B4-BE49-F238E27FC236}">
                <a16:creationId xmlns:a16="http://schemas.microsoft.com/office/drawing/2014/main" id="{C8BBA52F-23E4-CFF7-2790-926A6C92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200" cy="332399"/>
          </a:xfrm>
        </p:spPr>
        <p:txBody>
          <a:bodyPr vert="horz">
            <a:noAutofit/>
          </a:bodyPr>
          <a:lstStyle/>
          <a:p>
            <a:endParaRPr lang="en-US" sz="2400" dirty="0">
              <a:latin typeface="Trebuchet MS" panose="020B0603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0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grpSp>
        <p:nvGrpSpPr>
          <p:cNvPr id="2" name="グループ化 182">
            <a:extLst>
              <a:ext uri="{FF2B5EF4-FFF2-40B4-BE49-F238E27FC236}">
                <a16:creationId xmlns:a16="http://schemas.microsoft.com/office/drawing/2014/main" id="{4C4EBF1E-929D-A24E-2C1D-026D24E86E93}"/>
              </a:ext>
            </a:extLst>
          </p:cNvPr>
          <p:cNvGrpSpPr/>
          <p:nvPr userDrawn="1"/>
        </p:nvGrpSpPr>
        <p:grpSpPr>
          <a:xfrm>
            <a:off x="8710285" y="16840"/>
            <a:ext cx="3412587" cy="395888"/>
            <a:chOff x="7938081" y="16840"/>
            <a:chExt cx="4184789" cy="395888"/>
          </a:xfrm>
        </p:grpSpPr>
        <p:sp>
          <p:nvSpPr>
            <p:cNvPr id="4" name="Arrow: Pentagon 29">
              <a:extLst>
                <a:ext uri="{FF2B5EF4-FFF2-40B4-BE49-F238E27FC236}">
                  <a16:creationId xmlns:a16="http://schemas.microsoft.com/office/drawing/2014/main" id="{5FE1265C-998D-9BDF-0CDF-9404951BAAB6}"/>
                </a:ext>
              </a:extLst>
            </p:cNvPr>
            <p:cNvSpPr/>
            <p:nvPr/>
          </p:nvSpPr>
          <p:spPr>
            <a:xfrm>
              <a:off x="7947778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chemeClr val="tx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問題発見</a:t>
              </a:r>
              <a:endParaRPr kumimoji="1" lang="ja-JP" altLang="en-US" sz="1050" dirty="0">
                <a:solidFill>
                  <a:schemeClr val="tx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6" name="Arrow: Pentagon 30">
              <a:extLst>
                <a:ext uri="{FF2B5EF4-FFF2-40B4-BE49-F238E27FC236}">
                  <a16:creationId xmlns:a16="http://schemas.microsoft.com/office/drawing/2014/main" id="{237D9001-F79C-D6BA-1D25-D89921351182}"/>
                </a:ext>
              </a:extLst>
            </p:cNvPr>
            <p:cNvSpPr/>
            <p:nvPr/>
          </p:nvSpPr>
          <p:spPr>
            <a:xfrm>
              <a:off x="8989184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課題設定</a:t>
              </a:r>
              <a:endParaRPr kumimoji="1" lang="en-US" altLang="ja-JP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8" name="Arrow: Pentagon 31">
              <a:extLst>
                <a:ext uri="{FF2B5EF4-FFF2-40B4-BE49-F238E27FC236}">
                  <a16:creationId xmlns:a16="http://schemas.microsoft.com/office/drawing/2014/main" id="{2E85E360-0A05-AB6B-D357-107DF05B98CF}"/>
                </a:ext>
              </a:extLst>
            </p:cNvPr>
            <p:cNvSpPr/>
            <p:nvPr/>
          </p:nvSpPr>
          <p:spPr>
            <a:xfrm>
              <a:off x="10030589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rgbClr val="295E7E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00">
                  <a:solidFill>
                    <a:schemeClr val="bg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課題解決</a:t>
              </a:r>
              <a:endParaRPr kumimoji="1" lang="en-US" altLang="ja-JP" sz="1000" dirty="0">
                <a:solidFill>
                  <a:schemeClr val="bg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  <a:p>
              <a:pPr algn="ctr">
                <a:buClr>
                  <a:srgbClr val="0070C0"/>
                </a:buClr>
              </a:pPr>
              <a:r>
                <a:rPr kumimoji="1" lang="ja-JP" altLang="en-US" sz="1000">
                  <a:solidFill>
                    <a:schemeClr val="bg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構想</a:t>
              </a:r>
              <a:endParaRPr kumimoji="1" lang="en-US" altLang="ja-JP" sz="1000" dirty="0">
                <a:solidFill>
                  <a:schemeClr val="bg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9" name="Arrow: Pentagon 32">
              <a:extLst>
                <a:ext uri="{FF2B5EF4-FFF2-40B4-BE49-F238E27FC236}">
                  <a16:creationId xmlns:a16="http://schemas.microsoft.com/office/drawing/2014/main" id="{BD9C41A5-8FF4-6DC2-BD2C-50900CC10A8A}"/>
                </a:ext>
              </a:extLst>
            </p:cNvPr>
            <p:cNvSpPr/>
            <p:nvPr/>
          </p:nvSpPr>
          <p:spPr>
            <a:xfrm>
              <a:off x="11071995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課題解決</a:t>
              </a:r>
              <a:endParaRPr kumimoji="1" lang="en-US" altLang="ja-JP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実行</a:t>
              </a:r>
              <a:endParaRPr kumimoji="1" lang="en-US" altLang="ja-JP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1" name="楕円 203">
              <a:extLst>
                <a:ext uri="{FF2B5EF4-FFF2-40B4-BE49-F238E27FC236}">
                  <a16:creationId xmlns:a16="http://schemas.microsoft.com/office/drawing/2014/main" id="{D6C551E6-790A-46CF-9461-15BB2CE20D10}"/>
                </a:ext>
              </a:extLst>
            </p:cNvPr>
            <p:cNvSpPr/>
            <p:nvPr/>
          </p:nvSpPr>
          <p:spPr>
            <a:xfrm>
              <a:off x="7938081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chemeClr val="tx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01</a:t>
              </a:r>
              <a:endParaRPr kumimoji="1" lang="en-US" sz="1000" dirty="0">
                <a:solidFill>
                  <a:schemeClr val="tx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2" name="楕円 204">
              <a:extLst>
                <a:ext uri="{FF2B5EF4-FFF2-40B4-BE49-F238E27FC236}">
                  <a16:creationId xmlns:a16="http://schemas.microsoft.com/office/drawing/2014/main" id="{DAF82992-C963-99A4-C753-209C4DD9FA7C}"/>
                </a:ext>
              </a:extLst>
            </p:cNvPr>
            <p:cNvSpPr/>
            <p:nvPr/>
          </p:nvSpPr>
          <p:spPr>
            <a:xfrm>
              <a:off x="8982719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02</a:t>
              </a:r>
            </a:p>
          </p:txBody>
        </p:sp>
        <p:sp>
          <p:nvSpPr>
            <p:cNvPr id="13" name="楕円 219">
              <a:extLst>
                <a:ext uri="{FF2B5EF4-FFF2-40B4-BE49-F238E27FC236}">
                  <a16:creationId xmlns:a16="http://schemas.microsoft.com/office/drawing/2014/main" id="{0A621E17-A702-BA1D-84C4-EC07BCA0F304}"/>
                </a:ext>
              </a:extLst>
            </p:cNvPr>
            <p:cNvSpPr/>
            <p:nvPr/>
          </p:nvSpPr>
          <p:spPr>
            <a:xfrm>
              <a:off x="10027357" y="16840"/>
              <a:ext cx="182690" cy="143492"/>
            </a:xfrm>
            <a:prstGeom prst="ellipse">
              <a:avLst/>
            </a:prstGeom>
            <a:solidFill>
              <a:srgbClr val="295E7E"/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chemeClr val="bg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03</a:t>
              </a:r>
              <a:endParaRPr kumimoji="1" lang="en-US" sz="1000" dirty="0">
                <a:solidFill>
                  <a:schemeClr val="bg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4" name="楕円 220">
              <a:extLst>
                <a:ext uri="{FF2B5EF4-FFF2-40B4-BE49-F238E27FC236}">
                  <a16:creationId xmlns:a16="http://schemas.microsoft.com/office/drawing/2014/main" id="{8A7B272C-AB14-F98B-23A6-73904BC48ED1}"/>
                </a:ext>
              </a:extLst>
            </p:cNvPr>
            <p:cNvSpPr/>
            <p:nvPr/>
          </p:nvSpPr>
          <p:spPr>
            <a:xfrm>
              <a:off x="11071994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04</a:t>
              </a:r>
              <a:endParaRPr kumimoji="1" lang="en-US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</p:grpSp>
      <p:sp>
        <p:nvSpPr>
          <p:cNvPr id="3" name="タイトル 2">
            <a:extLst>
              <a:ext uri="{FF2B5EF4-FFF2-40B4-BE49-F238E27FC236}">
                <a16:creationId xmlns:a16="http://schemas.microsoft.com/office/drawing/2014/main" id="{086CE15D-CE7F-993D-4345-A0B2153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200" cy="332399"/>
          </a:xfrm>
        </p:spPr>
        <p:txBody>
          <a:bodyPr vert="horz">
            <a:noAutofit/>
          </a:bodyPr>
          <a:lstStyle/>
          <a:p>
            <a:endParaRPr lang="en-US" sz="2400" dirty="0">
              <a:latin typeface="Trebuchet MS" panose="020B0603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52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grpSp>
        <p:nvGrpSpPr>
          <p:cNvPr id="2" name="グループ化 182">
            <a:extLst>
              <a:ext uri="{FF2B5EF4-FFF2-40B4-BE49-F238E27FC236}">
                <a16:creationId xmlns:a16="http://schemas.microsoft.com/office/drawing/2014/main" id="{4C4EBF1E-929D-A24E-2C1D-026D24E86E93}"/>
              </a:ext>
            </a:extLst>
          </p:cNvPr>
          <p:cNvGrpSpPr/>
          <p:nvPr userDrawn="1"/>
        </p:nvGrpSpPr>
        <p:grpSpPr>
          <a:xfrm>
            <a:off x="8710285" y="16840"/>
            <a:ext cx="3412587" cy="395888"/>
            <a:chOff x="7938081" y="16840"/>
            <a:chExt cx="4184789" cy="395888"/>
          </a:xfrm>
        </p:grpSpPr>
        <p:sp>
          <p:nvSpPr>
            <p:cNvPr id="4" name="Arrow: Pentagon 29">
              <a:extLst>
                <a:ext uri="{FF2B5EF4-FFF2-40B4-BE49-F238E27FC236}">
                  <a16:creationId xmlns:a16="http://schemas.microsoft.com/office/drawing/2014/main" id="{5FE1265C-998D-9BDF-0CDF-9404951BAAB6}"/>
                </a:ext>
              </a:extLst>
            </p:cNvPr>
            <p:cNvSpPr/>
            <p:nvPr/>
          </p:nvSpPr>
          <p:spPr>
            <a:xfrm>
              <a:off x="7947778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chemeClr val="tx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問題発見</a:t>
              </a:r>
              <a:endParaRPr kumimoji="1" lang="ja-JP" altLang="en-US" sz="1050" dirty="0">
                <a:solidFill>
                  <a:schemeClr val="tx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6" name="Arrow: Pentagon 30">
              <a:extLst>
                <a:ext uri="{FF2B5EF4-FFF2-40B4-BE49-F238E27FC236}">
                  <a16:creationId xmlns:a16="http://schemas.microsoft.com/office/drawing/2014/main" id="{237D9001-F79C-D6BA-1D25-D89921351182}"/>
                </a:ext>
              </a:extLst>
            </p:cNvPr>
            <p:cNvSpPr/>
            <p:nvPr/>
          </p:nvSpPr>
          <p:spPr>
            <a:xfrm>
              <a:off x="8989184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課題設定</a:t>
              </a:r>
              <a:endParaRPr kumimoji="1" lang="en-US" altLang="ja-JP" sz="105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8" name="Arrow: Pentagon 31">
              <a:extLst>
                <a:ext uri="{FF2B5EF4-FFF2-40B4-BE49-F238E27FC236}">
                  <a16:creationId xmlns:a16="http://schemas.microsoft.com/office/drawing/2014/main" id="{2E85E360-0A05-AB6B-D357-107DF05B98CF}"/>
                </a:ext>
              </a:extLst>
            </p:cNvPr>
            <p:cNvSpPr/>
            <p:nvPr/>
          </p:nvSpPr>
          <p:spPr>
            <a:xfrm>
              <a:off x="10030589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0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課題解決</a:t>
              </a:r>
              <a:endParaRPr kumimoji="1" lang="en-US" altLang="ja-JP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  <a:p>
              <a:pPr algn="ctr">
                <a:buClr>
                  <a:srgbClr val="0070C0"/>
                </a:buClr>
              </a:pPr>
              <a:r>
                <a:rPr kumimoji="1" lang="ja-JP" altLang="en-US" sz="100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構想</a:t>
              </a:r>
              <a:endParaRPr kumimoji="1" lang="en-US" altLang="ja-JP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9" name="Arrow: Pentagon 32">
              <a:extLst>
                <a:ext uri="{FF2B5EF4-FFF2-40B4-BE49-F238E27FC236}">
                  <a16:creationId xmlns:a16="http://schemas.microsoft.com/office/drawing/2014/main" id="{BD9C41A5-8FF4-6DC2-BD2C-50900CC10A8A}"/>
                </a:ext>
              </a:extLst>
            </p:cNvPr>
            <p:cNvSpPr/>
            <p:nvPr/>
          </p:nvSpPr>
          <p:spPr>
            <a:xfrm>
              <a:off x="11071995" y="50786"/>
              <a:ext cx="1050875" cy="361942"/>
            </a:xfrm>
            <a:prstGeom prst="homePlate">
              <a:avLst>
                <a:gd name="adj" fmla="val 26986"/>
              </a:avLst>
            </a:prstGeom>
            <a:solidFill>
              <a:srgbClr val="295E7E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chemeClr val="bg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課題解決</a:t>
              </a:r>
              <a:endParaRPr kumimoji="1" lang="en-US" altLang="ja-JP" sz="1050" dirty="0">
                <a:solidFill>
                  <a:schemeClr val="bg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  <a:p>
              <a:pPr algn="ctr">
                <a:buClr>
                  <a:srgbClr val="0070C0"/>
                </a:buClr>
              </a:pPr>
              <a:r>
                <a:rPr kumimoji="1" lang="ja-JP" altLang="en-US" sz="1050">
                  <a:solidFill>
                    <a:schemeClr val="bg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実行</a:t>
              </a:r>
              <a:endParaRPr kumimoji="1" lang="en-US" altLang="ja-JP" sz="1050" dirty="0">
                <a:solidFill>
                  <a:schemeClr val="bg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1" name="楕円 203">
              <a:extLst>
                <a:ext uri="{FF2B5EF4-FFF2-40B4-BE49-F238E27FC236}">
                  <a16:creationId xmlns:a16="http://schemas.microsoft.com/office/drawing/2014/main" id="{D6C551E6-790A-46CF-9461-15BB2CE20D10}"/>
                </a:ext>
              </a:extLst>
            </p:cNvPr>
            <p:cNvSpPr/>
            <p:nvPr/>
          </p:nvSpPr>
          <p:spPr>
            <a:xfrm>
              <a:off x="7938081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chemeClr val="tx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01</a:t>
              </a:r>
              <a:endParaRPr kumimoji="1" lang="en-US" sz="1000" dirty="0">
                <a:solidFill>
                  <a:schemeClr val="tx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2" name="楕円 204">
              <a:extLst>
                <a:ext uri="{FF2B5EF4-FFF2-40B4-BE49-F238E27FC236}">
                  <a16:creationId xmlns:a16="http://schemas.microsoft.com/office/drawing/2014/main" id="{DAF82992-C963-99A4-C753-209C4DD9FA7C}"/>
                </a:ext>
              </a:extLst>
            </p:cNvPr>
            <p:cNvSpPr/>
            <p:nvPr/>
          </p:nvSpPr>
          <p:spPr>
            <a:xfrm>
              <a:off x="8982719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02</a:t>
              </a:r>
            </a:p>
          </p:txBody>
        </p:sp>
        <p:sp>
          <p:nvSpPr>
            <p:cNvPr id="13" name="楕円 219">
              <a:extLst>
                <a:ext uri="{FF2B5EF4-FFF2-40B4-BE49-F238E27FC236}">
                  <a16:creationId xmlns:a16="http://schemas.microsoft.com/office/drawing/2014/main" id="{0A621E17-A702-BA1D-84C4-EC07BCA0F304}"/>
                </a:ext>
              </a:extLst>
            </p:cNvPr>
            <p:cNvSpPr/>
            <p:nvPr/>
          </p:nvSpPr>
          <p:spPr>
            <a:xfrm>
              <a:off x="10027357" y="16840"/>
              <a:ext cx="182690" cy="14349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rgbClr val="575757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03</a:t>
              </a:r>
              <a:endParaRPr kumimoji="1" lang="en-US" sz="1000" dirty="0">
                <a:solidFill>
                  <a:srgbClr val="575757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  <p:sp>
          <p:nvSpPr>
            <p:cNvPr id="14" name="楕円 220">
              <a:extLst>
                <a:ext uri="{FF2B5EF4-FFF2-40B4-BE49-F238E27FC236}">
                  <a16:creationId xmlns:a16="http://schemas.microsoft.com/office/drawing/2014/main" id="{8A7B272C-AB14-F98B-23A6-73904BC48ED1}"/>
                </a:ext>
              </a:extLst>
            </p:cNvPr>
            <p:cNvSpPr/>
            <p:nvPr/>
          </p:nvSpPr>
          <p:spPr>
            <a:xfrm>
              <a:off x="11071994" y="16840"/>
              <a:ext cx="182690" cy="143492"/>
            </a:xfrm>
            <a:prstGeom prst="ellipse">
              <a:avLst/>
            </a:prstGeom>
            <a:solidFill>
              <a:srgbClr val="295E7E"/>
            </a:solidFill>
            <a:ln w="9525" cap="rnd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buClr>
                  <a:srgbClr val="0070C0"/>
                </a:buClr>
              </a:pPr>
              <a:r>
                <a:rPr kumimoji="1" lang="en-US" altLang="ja-JP" sz="1000" dirty="0">
                  <a:solidFill>
                    <a:schemeClr val="bg1"/>
                  </a:solidFill>
                  <a:latin typeface="Trebuchet MS" panose="020B0603020202020204" pitchFamily="34" charset="0"/>
                  <a:ea typeface="Meiryo UI" panose="020B0604030504040204" pitchFamily="50" charset="-128"/>
                  <a:sym typeface="Trebuchet MS" panose="020B0603020202020204" pitchFamily="34" charset="0"/>
                </a:rPr>
                <a:t>04</a:t>
              </a:r>
              <a:endParaRPr kumimoji="1" lang="en-US" sz="1000" dirty="0">
                <a:solidFill>
                  <a:schemeClr val="bg1"/>
                </a:solidFill>
                <a:latin typeface="Trebuchet MS" panose="020B0603020202020204" pitchFamily="34" charset="0"/>
                <a:ea typeface="Meiryo UI" panose="020B0604030504040204" pitchFamily="50" charset="-128"/>
                <a:sym typeface="Trebuchet MS" panose="020B0603020202020204" pitchFamily="34" charset="0"/>
              </a:endParaRPr>
            </a:p>
          </p:txBody>
        </p:sp>
      </p:grpSp>
      <p:sp>
        <p:nvSpPr>
          <p:cNvPr id="3" name="タイトル 2">
            <a:extLst>
              <a:ext uri="{FF2B5EF4-FFF2-40B4-BE49-F238E27FC236}">
                <a16:creationId xmlns:a16="http://schemas.microsoft.com/office/drawing/2014/main" id="{A7399FD3-B294-35A4-B105-EEDC9CBD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200" cy="332399"/>
          </a:xfrm>
        </p:spPr>
        <p:txBody>
          <a:bodyPr vert="horz">
            <a:noAutofit/>
          </a:bodyPr>
          <a:lstStyle/>
          <a:p>
            <a:endParaRPr lang="en-US" sz="2400" dirty="0">
              <a:latin typeface="Trebuchet MS" panose="020B0603020202020204" pitchFamily="34" charset="0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70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4E84FB-8581-C4CA-FB5D-2155FDA1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C1FF5E9-A896-4F08-76A6-F20749DD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F69677-7CD6-9C93-9EE8-D25FD10F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6C7CD-B5F9-4841-AB6E-4F69EA1262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1776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EE15F-4F03-FB94-1771-52B10110D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9EC048-F91C-92C3-60CC-319403D52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3BA635-8B5F-E4FB-56C6-A942E7D2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53E-6E1A-9F41-8B56-971870966B8F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3E2E0D-17FD-85F8-E789-8DE628F1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7B5637-6E72-E1F6-7312-AD776FF7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D69-6346-274D-8BCF-44DC79EF2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88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02882-927C-863C-49A3-245DDF37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F0130-6B33-3B66-AE68-11F0250B9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532FC5-E4C4-A330-EE7D-E7A4AC357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1879C2-9BCC-E12A-9C53-35C1687B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53E-6E1A-9F41-8B56-971870966B8F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8D15EF-D7A0-6174-583F-B64EA002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2AB353-4F7B-473D-6B67-B5E39636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D69-6346-274D-8BCF-44DC79EF2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30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E4C52-4A05-17FB-4F4D-FBF2FCC8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C358CE-5265-D5D1-6CA5-52B007A9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D945F0-A737-8873-4948-809A9B2A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D6B15B-2C0F-28B5-185D-DBA16D361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BE395C-E7C9-D327-BAC4-D216FF028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0F9C63-55BB-F6AA-340F-88E941A0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53E-6E1A-9F41-8B56-971870966B8F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74E223-3048-F6ED-84D8-75AA5E07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55ADA6-9285-A495-0555-38BE62A5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D69-6346-274D-8BCF-44DC79EF2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52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F7895-BBC4-2037-C1EC-719CF9B4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C85DD5-84FB-969A-E699-6C5D894F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53E-6E1A-9F41-8B56-971870966B8F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B21565-C714-5ECA-02D4-F207EDA8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632693-70DA-D071-FAE8-E39CFB9E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D69-6346-274D-8BCF-44DC79EF2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10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3986CB-2CF9-8EFE-B47D-B9D7DE8B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53E-6E1A-9F41-8B56-971870966B8F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4A21BC-BA28-D36C-FF41-667FB1E3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9D2446-8A06-13C2-8E3D-74AA58E4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D69-6346-274D-8BCF-44DC79EF2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21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F1A389-E48F-4751-F2DB-66979FE2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CFEC0E-BFCB-DF6E-2AFD-05D9F6190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5F3868-8F0B-C8D2-C63D-F998ACA60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4B96F2-9268-FD4B-7289-8CB18D8A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53E-6E1A-9F41-8B56-971870966B8F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008CA5-630A-36E8-2E18-88BE9405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35059A-A2D1-F07A-F57A-7B9C2CA5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D69-6346-274D-8BCF-44DC79EF2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12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96776-5DCE-9A3F-C320-F49D5EFE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44BD21-99BB-FD5B-7455-059EE0C16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8C7E36-A556-400F-1D76-7FCE88672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DEDD31-A71D-CBBC-650A-FCCDCCC6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753E-6E1A-9F41-8B56-971870966B8F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CE0EFC-545F-2BFA-01D7-92DE4F0C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8E75BA-3370-12D7-EB46-05E7ADD3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BD69-6346-274D-8BCF-44DC79EF2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75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2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21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51D856-5278-8057-EE65-CBCFA778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D5FB1F-C398-F542-58DA-BBECDA0E4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0A2C7F-438A-8663-CD51-B9065A9CC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C3753E-6E1A-9F41-8B56-971870966B8F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C8ED2-63B3-466E-91A4-F262BD5C6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0CDB2-607F-2758-19E2-BEA667B62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CBD69-6346-274D-8BCF-44DC79EF2B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01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194141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227765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194141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87620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3247907-9B71-41CB-848E-C4D428F488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3247907-9B71-41CB-848E-C4D428F488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8">
            <a:extLst>
              <a:ext uri="{FF2B5EF4-FFF2-40B4-BE49-F238E27FC236}">
                <a16:creationId xmlns:a16="http://schemas.microsoft.com/office/drawing/2014/main" id="{5D614D73-8C03-43C7-8516-D0024201CF47}"/>
              </a:ext>
            </a:extLst>
          </p:cNvPr>
          <p:cNvSpPr/>
          <p:nvPr/>
        </p:nvSpPr>
        <p:spPr>
          <a:xfrm>
            <a:off x="426027" y="955199"/>
            <a:ext cx="11357264" cy="5584146"/>
          </a:xfrm>
          <a:prstGeom prst="rect">
            <a:avLst/>
          </a:prstGeom>
          <a:noFill/>
          <a:ln w="9525" cap="rnd" cmpd="sng" algn="ctr">
            <a:solidFill>
              <a:srgbClr val="9A9A9A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295E7E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7" name="テキスト ボックス 79">
            <a:extLst>
              <a:ext uri="{FF2B5EF4-FFF2-40B4-BE49-F238E27FC236}">
                <a16:creationId xmlns:a16="http://schemas.microsoft.com/office/drawing/2014/main" id="{C6371EEB-72FD-42BE-86D7-39E9F251C311}"/>
              </a:ext>
            </a:extLst>
          </p:cNvPr>
          <p:cNvSpPr txBox="1"/>
          <p:nvPr/>
        </p:nvSpPr>
        <p:spPr>
          <a:xfrm>
            <a:off x="580572" y="2073743"/>
            <a:ext cx="2189252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tIns="28800" bIns="0" rtlCol="0" anchor="ctr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例）グループ割引の導入</a:t>
            </a:r>
            <a:endParaRPr kumimoji="0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2" name="テキスト ボックス 79">
            <a:extLst>
              <a:ext uri="{FF2B5EF4-FFF2-40B4-BE49-F238E27FC236}">
                <a16:creationId xmlns:a16="http://schemas.microsoft.com/office/drawing/2014/main" id="{A3609CF9-EABF-4F20-B485-27F4880CE689}"/>
              </a:ext>
            </a:extLst>
          </p:cNvPr>
          <p:cNvSpPr txBox="1"/>
          <p:nvPr/>
        </p:nvSpPr>
        <p:spPr>
          <a:xfrm>
            <a:off x="580572" y="2685580"/>
            <a:ext cx="2189252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tIns="28800" bIns="0" rtlCol="0" anchor="ctr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XXX</a:t>
            </a:r>
          </a:p>
        </p:txBody>
      </p:sp>
      <p:sp>
        <p:nvSpPr>
          <p:cNvPr id="79" name="テキスト ボックス 79">
            <a:extLst>
              <a:ext uri="{FF2B5EF4-FFF2-40B4-BE49-F238E27FC236}">
                <a16:creationId xmlns:a16="http://schemas.microsoft.com/office/drawing/2014/main" id="{6442449D-0DDC-4D94-942D-6C8AFCB9EE30}"/>
              </a:ext>
            </a:extLst>
          </p:cNvPr>
          <p:cNvSpPr txBox="1"/>
          <p:nvPr/>
        </p:nvSpPr>
        <p:spPr>
          <a:xfrm>
            <a:off x="580572" y="3929498"/>
            <a:ext cx="2189252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tIns="28800" bIns="0" rtlCol="0" anchor="ctr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XXX</a:t>
            </a:r>
          </a:p>
        </p:txBody>
      </p:sp>
      <p:sp>
        <p:nvSpPr>
          <p:cNvPr id="81" name="テキスト ボックス 79">
            <a:extLst>
              <a:ext uri="{FF2B5EF4-FFF2-40B4-BE49-F238E27FC236}">
                <a16:creationId xmlns:a16="http://schemas.microsoft.com/office/drawing/2014/main" id="{A59D3B30-1C30-4FB2-A10C-FDFEABA04B66}"/>
              </a:ext>
            </a:extLst>
          </p:cNvPr>
          <p:cNvSpPr txBox="1"/>
          <p:nvPr/>
        </p:nvSpPr>
        <p:spPr>
          <a:xfrm>
            <a:off x="580572" y="4561579"/>
            <a:ext cx="2189252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tIns="28800" bIns="0" rtlCol="0" anchor="ctr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XXX</a:t>
            </a:r>
          </a:p>
        </p:txBody>
      </p:sp>
      <p:sp>
        <p:nvSpPr>
          <p:cNvPr id="42" name="Title 2">
            <a:extLst>
              <a:ext uri="{FF2B5EF4-FFF2-40B4-BE49-F238E27FC236}">
                <a16:creationId xmlns:a16="http://schemas.microsoft.com/office/drawing/2014/main" id="{151ADB70-73A9-4049-A8A0-A5278E791780}"/>
              </a:ext>
            </a:extLst>
          </p:cNvPr>
          <p:cNvSpPr txBox="1">
            <a:spLocks/>
          </p:cNvSpPr>
          <p:nvPr/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95E7E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j-cs"/>
                <a:sym typeface="Trebuchet MS" panose="020B0603020202020204" pitchFamily="34" charset="0"/>
              </a:rPr>
              <a:t>演習課題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295E7E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j-cs"/>
                <a:sym typeface="Trebuchet MS" panose="020B0603020202020204" pitchFamily="34" charset="0"/>
              </a:rPr>
              <a:t>03</a:t>
            </a:r>
            <a:r>
              <a:rPr kumimoji="0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95E7E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j-cs"/>
                <a:sym typeface="Trebuchet MS" panose="020B0603020202020204" pitchFamily="34" charset="0"/>
              </a:rPr>
              <a:t>：解答の枠組み</a:t>
            </a:r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295E7E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61" name="テキスト ボックス 79">
            <a:extLst>
              <a:ext uri="{FF2B5EF4-FFF2-40B4-BE49-F238E27FC236}">
                <a16:creationId xmlns:a16="http://schemas.microsoft.com/office/drawing/2014/main" id="{1B0BD7F6-D1DE-472A-89F3-CE6AA17ACE64}"/>
              </a:ext>
            </a:extLst>
          </p:cNvPr>
          <p:cNvSpPr txBox="1"/>
          <p:nvPr/>
        </p:nvSpPr>
        <p:spPr>
          <a:xfrm>
            <a:off x="580572" y="3297417"/>
            <a:ext cx="2189252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tIns="28800" bIns="0" rtlCol="0" anchor="ctr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XXX</a:t>
            </a:r>
          </a:p>
        </p:txBody>
      </p:sp>
      <p:grpSp>
        <p:nvGrpSpPr>
          <p:cNvPr id="109" name="グループ化 16">
            <a:extLst>
              <a:ext uri="{FF2B5EF4-FFF2-40B4-BE49-F238E27FC236}">
                <a16:creationId xmlns:a16="http://schemas.microsoft.com/office/drawing/2014/main" id="{5FF591C1-8E31-45D7-9C18-8DEB0D5AEBF8}"/>
              </a:ext>
            </a:extLst>
          </p:cNvPr>
          <p:cNvGrpSpPr/>
          <p:nvPr/>
        </p:nvGrpSpPr>
        <p:grpSpPr>
          <a:xfrm>
            <a:off x="400515" y="1743677"/>
            <a:ext cx="2742437" cy="253293"/>
            <a:chOff x="1867293" y="1741474"/>
            <a:chExt cx="4300659" cy="278642"/>
          </a:xfrm>
        </p:grpSpPr>
        <p:sp>
          <p:nvSpPr>
            <p:cNvPr id="110" name="テキスト ボックス 35">
              <a:extLst>
                <a:ext uri="{FF2B5EF4-FFF2-40B4-BE49-F238E27FC236}">
                  <a16:creationId xmlns:a16="http://schemas.microsoft.com/office/drawing/2014/main" id="{C72205CF-D962-4811-AEC2-8EF60C0E2675}"/>
                </a:ext>
              </a:extLst>
            </p:cNvPr>
            <p:cNvSpPr txBox="1"/>
            <p:nvPr/>
          </p:nvSpPr>
          <p:spPr>
            <a:xfrm>
              <a:off x="1867293" y="1741474"/>
              <a:ext cx="4300659" cy="246221"/>
            </a:xfrm>
            <a:prstGeom prst="rect">
              <a:avLst/>
            </a:prstGeom>
            <a:noFill/>
          </p:spPr>
          <p:txBody>
            <a:bodyPr wrap="none" lIns="216000" tIns="0" rIns="0" bIns="0" rtlCol="0" anchor="b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95E7E"/>
                  </a:solidFill>
                  <a:effectLst/>
                  <a:uLnTx/>
                  <a:uFillTx/>
                  <a:latin typeface="Trebuchet MS" panose="020B0603020202020204" pitchFamily="34" charset="0"/>
                  <a:ea typeface="Meiryo UI" panose="020B0604030504040204" pitchFamily="50" charset="-128"/>
                  <a:cs typeface="+mn-cs"/>
                </a:rPr>
                <a:t>打ち手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295E7E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endParaRPr>
            </a:p>
          </p:txBody>
        </p:sp>
        <p:cxnSp>
          <p:nvCxnSpPr>
            <p:cNvPr id="111" name="直線コネクタ 37">
              <a:extLst>
                <a:ext uri="{FF2B5EF4-FFF2-40B4-BE49-F238E27FC236}">
                  <a16:creationId xmlns:a16="http://schemas.microsoft.com/office/drawing/2014/main" id="{4D2DA401-0477-49B9-B076-F388C6D93450}"/>
                </a:ext>
              </a:extLst>
            </p:cNvPr>
            <p:cNvCxnSpPr>
              <a:cxnSpLocks/>
            </p:cNvCxnSpPr>
            <p:nvPr/>
          </p:nvCxnSpPr>
          <p:spPr>
            <a:xfrm>
              <a:off x="2153091" y="2008961"/>
              <a:ext cx="3429726" cy="11155"/>
            </a:xfrm>
            <a:prstGeom prst="line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9C3A54E-A823-4D99-AF82-6F590546F8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-317500"/>
            <a:ext cx="1270000" cy="25400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i="0" u="none" strike="noStrike" kern="1200" cap="none" spc="0" normalizeH="0" baseline="0" noProof="0">
                <a:ln>
                  <a:noFill/>
                </a:ln>
                <a:solidFill>
                  <a:srgbClr val="C02A26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~12 KB / 6,112 KB</a:t>
            </a:r>
          </a:p>
        </p:txBody>
      </p:sp>
      <p:sp>
        <p:nvSpPr>
          <p:cNvPr id="15" name="テキスト ボックス 79">
            <a:extLst>
              <a:ext uri="{FF2B5EF4-FFF2-40B4-BE49-F238E27FC236}">
                <a16:creationId xmlns:a16="http://schemas.microsoft.com/office/drawing/2014/main" id="{275F62F7-00D3-C65B-5A55-94FA0C189894}"/>
              </a:ext>
            </a:extLst>
          </p:cNvPr>
          <p:cNvSpPr txBox="1"/>
          <p:nvPr/>
        </p:nvSpPr>
        <p:spPr>
          <a:xfrm>
            <a:off x="1539479" y="1063372"/>
            <a:ext cx="8204510" cy="430512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95E7E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  <a:sym typeface="Trebuchet MS" panose="020B0603020202020204" pitchFamily="34" charset="0"/>
              </a:rPr>
              <a:t>入場料価格の最適化に取り組む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295E7E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6" name="グループ化 17">
            <a:extLst>
              <a:ext uri="{FF2B5EF4-FFF2-40B4-BE49-F238E27FC236}">
                <a16:creationId xmlns:a16="http://schemas.microsoft.com/office/drawing/2014/main" id="{EC90DEBB-8EDE-3574-7402-5FD6ECBE2252}"/>
              </a:ext>
            </a:extLst>
          </p:cNvPr>
          <p:cNvGrpSpPr/>
          <p:nvPr/>
        </p:nvGrpSpPr>
        <p:grpSpPr>
          <a:xfrm>
            <a:off x="798283" y="1157053"/>
            <a:ext cx="544848" cy="243149"/>
            <a:chOff x="975607" y="1741476"/>
            <a:chExt cx="911267" cy="267485"/>
          </a:xfrm>
        </p:grpSpPr>
        <p:sp>
          <p:nvSpPr>
            <p:cNvPr id="17" name="テキスト ボックス 34">
              <a:extLst>
                <a:ext uri="{FF2B5EF4-FFF2-40B4-BE49-F238E27FC236}">
                  <a16:creationId xmlns:a16="http://schemas.microsoft.com/office/drawing/2014/main" id="{33415C7B-FFF6-10D9-2B03-7D20B1C1ADFC}"/>
                </a:ext>
              </a:extLst>
            </p:cNvPr>
            <p:cNvSpPr txBox="1"/>
            <p:nvPr/>
          </p:nvSpPr>
          <p:spPr>
            <a:xfrm>
              <a:off x="975607" y="1741476"/>
              <a:ext cx="911267" cy="246222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295E7E"/>
                  </a:solidFill>
                  <a:effectLst/>
                  <a:uLnTx/>
                  <a:uFillTx/>
                  <a:latin typeface="Trebuchet MS" panose="020B0603020202020204" pitchFamily="34" charset="0"/>
                  <a:ea typeface="Meiryo UI" panose="020B0604030504040204" pitchFamily="50" charset="-128"/>
                  <a:cs typeface="+mn-cs"/>
                  <a:sym typeface="Trebuchet MS" panose="020B0603020202020204" pitchFamily="34" charset="0"/>
                </a:rPr>
                <a:t>取り組む課題</a:t>
              </a:r>
            </a:p>
          </p:txBody>
        </p:sp>
        <p:cxnSp>
          <p:nvCxnSpPr>
            <p:cNvPr id="18" name="直線コネクタ 36">
              <a:extLst>
                <a:ext uri="{FF2B5EF4-FFF2-40B4-BE49-F238E27FC236}">
                  <a16:creationId xmlns:a16="http://schemas.microsoft.com/office/drawing/2014/main" id="{CDC02609-B142-772E-3D1B-6421E137DA01}"/>
                </a:ext>
              </a:extLst>
            </p:cNvPr>
            <p:cNvCxnSpPr>
              <a:cxnSpLocks/>
            </p:cNvCxnSpPr>
            <p:nvPr/>
          </p:nvCxnSpPr>
          <p:spPr>
            <a:xfrm>
              <a:off x="975607" y="2008961"/>
              <a:ext cx="911267" cy="0"/>
            </a:xfrm>
            <a:prstGeom prst="line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6">
            <a:extLst>
              <a:ext uri="{FF2B5EF4-FFF2-40B4-BE49-F238E27FC236}">
                <a16:creationId xmlns:a16="http://schemas.microsoft.com/office/drawing/2014/main" id="{2181A133-A9D2-4DC1-1D40-90FAEF88CEC8}"/>
              </a:ext>
            </a:extLst>
          </p:cNvPr>
          <p:cNvGrpSpPr/>
          <p:nvPr/>
        </p:nvGrpSpPr>
        <p:grpSpPr>
          <a:xfrm>
            <a:off x="2764700" y="1743676"/>
            <a:ext cx="1476548" cy="253292"/>
            <a:chOff x="1315821" y="1741474"/>
            <a:chExt cx="5137928" cy="278641"/>
          </a:xfrm>
        </p:grpSpPr>
        <p:sp>
          <p:nvSpPr>
            <p:cNvPr id="20" name="テキスト ボックス 35">
              <a:extLst>
                <a:ext uri="{FF2B5EF4-FFF2-40B4-BE49-F238E27FC236}">
                  <a16:creationId xmlns:a16="http://schemas.microsoft.com/office/drawing/2014/main" id="{4F91F684-F479-938D-DEA3-05385B12D035}"/>
                </a:ext>
              </a:extLst>
            </p:cNvPr>
            <p:cNvSpPr txBox="1"/>
            <p:nvPr/>
          </p:nvSpPr>
          <p:spPr>
            <a:xfrm>
              <a:off x="1315821" y="1741474"/>
              <a:ext cx="4300659" cy="246221"/>
            </a:xfrm>
            <a:prstGeom prst="rect">
              <a:avLst/>
            </a:prstGeom>
            <a:noFill/>
          </p:spPr>
          <p:txBody>
            <a:bodyPr wrap="none" lIns="216000" tIns="0" rIns="0" bIns="0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95E7E"/>
                  </a:solidFill>
                  <a:effectLst/>
                  <a:uLnTx/>
                  <a:uFillTx/>
                  <a:latin typeface="Trebuchet MS" panose="020B0603020202020204" pitchFamily="34" charset="0"/>
                  <a:ea typeface="Meiryo UI" panose="020B0604030504040204" pitchFamily="50" charset="-128"/>
                  <a:cs typeface="+mn-cs"/>
                </a:rPr>
                <a:t>検証に必要なデータ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295E7E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endParaRPr>
            </a:p>
          </p:txBody>
        </p:sp>
        <p:cxnSp>
          <p:nvCxnSpPr>
            <p:cNvPr id="21" name="直線コネクタ 37">
              <a:extLst>
                <a:ext uri="{FF2B5EF4-FFF2-40B4-BE49-F238E27FC236}">
                  <a16:creationId xmlns:a16="http://schemas.microsoft.com/office/drawing/2014/main" id="{3234B313-BAC0-D6CF-19BC-AFB39C5BC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724" y="2008961"/>
              <a:ext cx="4777025" cy="11154"/>
            </a:xfrm>
            <a:prstGeom prst="line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16">
            <a:extLst>
              <a:ext uri="{FF2B5EF4-FFF2-40B4-BE49-F238E27FC236}">
                <a16:creationId xmlns:a16="http://schemas.microsoft.com/office/drawing/2014/main" id="{81D1A5B7-9991-2DE2-F598-7DD45FFF7CE9}"/>
              </a:ext>
            </a:extLst>
          </p:cNvPr>
          <p:cNvGrpSpPr/>
          <p:nvPr/>
        </p:nvGrpSpPr>
        <p:grpSpPr>
          <a:xfrm>
            <a:off x="4180446" y="1763149"/>
            <a:ext cx="1171574" cy="233825"/>
            <a:chOff x="519798" y="1749081"/>
            <a:chExt cx="4815205" cy="259876"/>
          </a:xfrm>
        </p:grpSpPr>
        <p:sp>
          <p:nvSpPr>
            <p:cNvPr id="23" name="テキスト ボックス 35">
              <a:extLst>
                <a:ext uri="{FF2B5EF4-FFF2-40B4-BE49-F238E27FC236}">
                  <a16:creationId xmlns:a16="http://schemas.microsoft.com/office/drawing/2014/main" id="{94C2754F-E4EE-DFE2-CA03-BEA00F2A9824}"/>
                </a:ext>
              </a:extLst>
            </p:cNvPr>
            <p:cNvSpPr txBox="1"/>
            <p:nvPr/>
          </p:nvSpPr>
          <p:spPr>
            <a:xfrm>
              <a:off x="519798" y="1749081"/>
              <a:ext cx="4300658" cy="246221"/>
            </a:xfrm>
            <a:prstGeom prst="rect">
              <a:avLst/>
            </a:prstGeom>
            <a:noFill/>
          </p:spPr>
          <p:txBody>
            <a:bodyPr wrap="none" lIns="216000" tIns="0" rIns="0" bIns="0" rtlCol="0" anchor="b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95E7E"/>
                  </a:solidFill>
                  <a:effectLst/>
                  <a:uLnTx/>
                  <a:uFillTx/>
                  <a:latin typeface="Trebuchet MS" panose="020B0603020202020204" pitchFamily="34" charset="0"/>
                  <a:ea typeface="Meiryo UI" panose="020B0604030504040204" pitchFamily="50" charset="-128"/>
                  <a:cs typeface="+mn-cs"/>
                </a:rPr>
                <a:t>データの有無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295E7E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endParaRPr>
            </a:p>
          </p:txBody>
        </p:sp>
        <p:cxnSp>
          <p:nvCxnSpPr>
            <p:cNvPr id="24" name="直線コネクタ 37">
              <a:extLst>
                <a:ext uri="{FF2B5EF4-FFF2-40B4-BE49-F238E27FC236}">
                  <a16:creationId xmlns:a16="http://schemas.microsoft.com/office/drawing/2014/main" id="{FBC1EC6A-0B94-4EB4-808B-7C67B1153000}"/>
                </a:ext>
              </a:extLst>
            </p:cNvPr>
            <p:cNvCxnSpPr>
              <a:cxnSpLocks/>
            </p:cNvCxnSpPr>
            <p:nvPr/>
          </p:nvCxnSpPr>
          <p:spPr>
            <a:xfrm>
              <a:off x="1350928" y="2008957"/>
              <a:ext cx="3984075" cy="0"/>
            </a:xfrm>
            <a:prstGeom prst="line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AA7DCB2-F102-22E6-44DF-77DEABAAFB05}"/>
              </a:ext>
            </a:extLst>
          </p:cNvPr>
          <p:cNvSpPr txBox="1"/>
          <p:nvPr/>
        </p:nvSpPr>
        <p:spPr>
          <a:xfrm>
            <a:off x="145473" y="6346072"/>
            <a:ext cx="0" cy="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Century Gothic" panose="020F03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CC6148-31DF-6AD2-DC78-47E41229BA5E}"/>
              </a:ext>
            </a:extLst>
          </p:cNvPr>
          <p:cNvSpPr txBox="1"/>
          <p:nvPr/>
        </p:nvSpPr>
        <p:spPr>
          <a:xfrm>
            <a:off x="15159886" y="1631373"/>
            <a:ext cx="0" cy="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Century Gothic" panose="020F0302020204030204"/>
              <a:ea typeface="メイリオ" panose="020B0604030504040204" pitchFamily="34" charset="-128"/>
              <a:cs typeface="+mn-cs"/>
            </a:endParaRPr>
          </a:p>
        </p:txBody>
      </p:sp>
      <p:sp>
        <p:nvSpPr>
          <p:cNvPr id="37" name="テキスト ボックス 79">
            <a:extLst>
              <a:ext uri="{FF2B5EF4-FFF2-40B4-BE49-F238E27FC236}">
                <a16:creationId xmlns:a16="http://schemas.microsoft.com/office/drawing/2014/main" id="{F7DC9C71-27CC-0113-492C-97CE2975DC4A}"/>
              </a:ext>
            </a:extLst>
          </p:cNvPr>
          <p:cNvSpPr txBox="1"/>
          <p:nvPr/>
        </p:nvSpPr>
        <p:spPr>
          <a:xfrm>
            <a:off x="2868417" y="2073743"/>
            <a:ext cx="1430291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過去入場者データ</a:t>
            </a:r>
            <a:endParaRPr kumimoji="0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  <a:p>
            <a:pPr marL="114300" marR="0" lvl="1" indent="-1143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需要予測データ</a:t>
            </a:r>
            <a:endParaRPr kumimoji="0" lang="en-US" altLang="ja-JP" sz="11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8" name="テキスト ボックス 79">
            <a:extLst>
              <a:ext uri="{FF2B5EF4-FFF2-40B4-BE49-F238E27FC236}">
                <a16:creationId xmlns:a16="http://schemas.microsoft.com/office/drawing/2014/main" id="{5EDA8B8D-3E54-BBF1-6E36-EF918E91234F}"/>
              </a:ext>
            </a:extLst>
          </p:cNvPr>
          <p:cNvSpPr txBox="1"/>
          <p:nvPr/>
        </p:nvSpPr>
        <p:spPr>
          <a:xfrm>
            <a:off x="2868417" y="2686807"/>
            <a:ext cx="1430291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XXX</a:t>
            </a:r>
          </a:p>
        </p:txBody>
      </p:sp>
      <p:sp>
        <p:nvSpPr>
          <p:cNvPr id="39" name="テキスト ボックス 79">
            <a:extLst>
              <a:ext uri="{FF2B5EF4-FFF2-40B4-BE49-F238E27FC236}">
                <a16:creationId xmlns:a16="http://schemas.microsoft.com/office/drawing/2014/main" id="{9D5435D2-92F6-4E55-45D3-131B9E4894BA}"/>
              </a:ext>
            </a:extLst>
          </p:cNvPr>
          <p:cNvSpPr txBox="1"/>
          <p:nvPr/>
        </p:nvSpPr>
        <p:spPr>
          <a:xfrm>
            <a:off x="2868417" y="3299871"/>
            <a:ext cx="1430291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XXX</a:t>
            </a:r>
          </a:p>
        </p:txBody>
      </p:sp>
      <p:sp>
        <p:nvSpPr>
          <p:cNvPr id="41" name="テキスト ボックス 79">
            <a:extLst>
              <a:ext uri="{FF2B5EF4-FFF2-40B4-BE49-F238E27FC236}">
                <a16:creationId xmlns:a16="http://schemas.microsoft.com/office/drawing/2014/main" id="{273FBDF9-AB45-4D46-8870-484937C1DB4E}"/>
              </a:ext>
            </a:extLst>
          </p:cNvPr>
          <p:cNvSpPr txBox="1"/>
          <p:nvPr/>
        </p:nvSpPr>
        <p:spPr>
          <a:xfrm>
            <a:off x="2868417" y="3954498"/>
            <a:ext cx="1430291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XXX</a:t>
            </a:r>
          </a:p>
        </p:txBody>
      </p:sp>
      <p:sp>
        <p:nvSpPr>
          <p:cNvPr id="43" name="テキスト ボックス 79">
            <a:extLst>
              <a:ext uri="{FF2B5EF4-FFF2-40B4-BE49-F238E27FC236}">
                <a16:creationId xmlns:a16="http://schemas.microsoft.com/office/drawing/2014/main" id="{0CE5AD41-148A-5327-EDB7-EAF931335795}"/>
              </a:ext>
            </a:extLst>
          </p:cNvPr>
          <p:cNvSpPr txBox="1"/>
          <p:nvPr/>
        </p:nvSpPr>
        <p:spPr>
          <a:xfrm>
            <a:off x="2868417" y="4557170"/>
            <a:ext cx="1430291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XXX</a:t>
            </a:r>
          </a:p>
        </p:txBody>
      </p:sp>
      <p:sp>
        <p:nvSpPr>
          <p:cNvPr id="51" name="テキスト ボックス 79">
            <a:extLst>
              <a:ext uri="{FF2B5EF4-FFF2-40B4-BE49-F238E27FC236}">
                <a16:creationId xmlns:a16="http://schemas.microsoft.com/office/drawing/2014/main" id="{AEBC1072-531D-409F-948B-BD0650D8CA73}"/>
              </a:ext>
            </a:extLst>
          </p:cNvPr>
          <p:cNvSpPr txBox="1"/>
          <p:nvPr/>
        </p:nvSpPr>
        <p:spPr>
          <a:xfrm>
            <a:off x="4382666" y="2073743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有・無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52" name="テキスト ボックス 79">
            <a:extLst>
              <a:ext uri="{FF2B5EF4-FFF2-40B4-BE49-F238E27FC236}">
                <a16:creationId xmlns:a16="http://schemas.microsoft.com/office/drawing/2014/main" id="{7F6F8F53-2A9C-AF96-EB31-47B577FC4945}"/>
              </a:ext>
            </a:extLst>
          </p:cNvPr>
          <p:cNvSpPr txBox="1"/>
          <p:nvPr/>
        </p:nvSpPr>
        <p:spPr>
          <a:xfrm>
            <a:off x="4382666" y="2697460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有・無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53" name="テキスト ボックス 79">
            <a:extLst>
              <a:ext uri="{FF2B5EF4-FFF2-40B4-BE49-F238E27FC236}">
                <a16:creationId xmlns:a16="http://schemas.microsoft.com/office/drawing/2014/main" id="{980C30B8-3760-33D2-E4FD-1F468E89DDDE}"/>
              </a:ext>
            </a:extLst>
          </p:cNvPr>
          <p:cNvSpPr txBox="1"/>
          <p:nvPr/>
        </p:nvSpPr>
        <p:spPr>
          <a:xfrm>
            <a:off x="4382666" y="3321177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有・無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54" name="テキスト ボックス 79">
            <a:extLst>
              <a:ext uri="{FF2B5EF4-FFF2-40B4-BE49-F238E27FC236}">
                <a16:creationId xmlns:a16="http://schemas.microsoft.com/office/drawing/2014/main" id="{CA00C14B-964A-512F-D6D0-E33C9BBCE613}"/>
              </a:ext>
            </a:extLst>
          </p:cNvPr>
          <p:cNvSpPr txBox="1"/>
          <p:nvPr/>
        </p:nvSpPr>
        <p:spPr>
          <a:xfrm>
            <a:off x="4382666" y="3944894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有・無</a:t>
            </a:r>
          </a:p>
        </p:txBody>
      </p:sp>
      <p:sp>
        <p:nvSpPr>
          <p:cNvPr id="55" name="テキスト ボックス 79">
            <a:extLst>
              <a:ext uri="{FF2B5EF4-FFF2-40B4-BE49-F238E27FC236}">
                <a16:creationId xmlns:a16="http://schemas.microsoft.com/office/drawing/2014/main" id="{3090ACF2-0E9A-24CE-7B95-7F669CE6863E}"/>
              </a:ext>
            </a:extLst>
          </p:cNvPr>
          <p:cNvSpPr txBox="1"/>
          <p:nvPr/>
        </p:nvSpPr>
        <p:spPr>
          <a:xfrm>
            <a:off x="4382666" y="4568609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有・無</a:t>
            </a:r>
          </a:p>
        </p:txBody>
      </p:sp>
      <p:grpSp>
        <p:nvGrpSpPr>
          <p:cNvPr id="58" name="グループ化 16">
            <a:extLst>
              <a:ext uri="{FF2B5EF4-FFF2-40B4-BE49-F238E27FC236}">
                <a16:creationId xmlns:a16="http://schemas.microsoft.com/office/drawing/2014/main" id="{65C2FBF3-3025-7B6E-153B-AE8168A73994}"/>
              </a:ext>
            </a:extLst>
          </p:cNvPr>
          <p:cNvGrpSpPr/>
          <p:nvPr/>
        </p:nvGrpSpPr>
        <p:grpSpPr>
          <a:xfrm>
            <a:off x="5260140" y="1756302"/>
            <a:ext cx="1256388" cy="240669"/>
            <a:chOff x="317572" y="1741474"/>
            <a:chExt cx="5163793" cy="267483"/>
          </a:xfrm>
        </p:grpSpPr>
        <p:sp>
          <p:nvSpPr>
            <p:cNvPr id="59" name="テキスト ボックス 35">
              <a:extLst>
                <a:ext uri="{FF2B5EF4-FFF2-40B4-BE49-F238E27FC236}">
                  <a16:creationId xmlns:a16="http://schemas.microsoft.com/office/drawing/2014/main" id="{B38681AC-D1C3-C074-DB6F-2FD01594B086}"/>
                </a:ext>
              </a:extLst>
            </p:cNvPr>
            <p:cNvSpPr txBox="1"/>
            <p:nvPr/>
          </p:nvSpPr>
          <p:spPr>
            <a:xfrm>
              <a:off x="317572" y="1741474"/>
              <a:ext cx="4300658" cy="246221"/>
            </a:xfrm>
            <a:prstGeom prst="rect">
              <a:avLst/>
            </a:prstGeom>
            <a:noFill/>
          </p:spPr>
          <p:txBody>
            <a:bodyPr wrap="none" lIns="216000" tIns="0" rIns="0" bIns="0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95E7E"/>
                  </a:solidFill>
                  <a:effectLst/>
                  <a:uLnTx/>
                  <a:uFillTx/>
                  <a:latin typeface="Trebuchet MS" panose="020B0603020202020204" pitchFamily="34" charset="0"/>
                  <a:ea typeface="Meiryo UI" panose="020B0604030504040204" pitchFamily="50" charset="-128"/>
                  <a:cs typeface="+mn-cs"/>
                </a:rPr>
                <a:t>判断軸</a:t>
              </a: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95E7E"/>
                  </a:solidFill>
                  <a:effectLst/>
                  <a:uLnTx/>
                  <a:uFillTx/>
                  <a:latin typeface="Trebuchet MS" panose="020B0603020202020204" pitchFamily="34" charset="0"/>
                  <a:ea typeface="Meiryo UI" panose="020B0604030504040204" pitchFamily="50" charset="-128"/>
                  <a:cs typeface="+mn-cs"/>
                </a:rPr>
                <a:t>①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95E7E"/>
                  </a:solidFill>
                  <a:effectLst/>
                  <a:uLnTx/>
                  <a:uFillTx/>
                  <a:latin typeface="Trebuchet MS" panose="020B0603020202020204" pitchFamily="34" charset="0"/>
                  <a:ea typeface="Meiryo UI" panose="020B0604030504040204" pitchFamily="50" charset="-128"/>
                  <a:cs typeface="+mn-cs"/>
                </a:rPr>
                <a:t>（優先度高）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295E7E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endParaRPr>
            </a:p>
          </p:txBody>
        </p:sp>
        <p:cxnSp>
          <p:nvCxnSpPr>
            <p:cNvPr id="64" name="直線コネクタ 37">
              <a:extLst>
                <a:ext uri="{FF2B5EF4-FFF2-40B4-BE49-F238E27FC236}">
                  <a16:creationId xmlns:a16="http://schemas.microsoft.com/office/drawing/2014/main" id="{707A78BC-32DC-B302-9102-6778B735CD55}"/>
                </a:ext>
              </a:extLst>
            </p:cNvPr>
            <p:cNvCxnSpPr>
              <a:cxnSpLocks/>
            </p:cNvCxnSpPr>
            <p:nvPr/>
          </p:nvCxnSpPr>
          <p:spPr>
            <a:xfrm>
              <a:off x="1350928" y="2008957"/>
              <a:ext cx="4130437" cy="0"/>
            </a:xfrm>
            <a:prstGeom prst="line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テキスト ボックス 79">
            <a:extLst>
              <a:ext uri="{FF2B5EF4-FFF2-40B4-BE49-F238E27FC236}">
                <a16:creationId xmlns:a16="http://schemas.microsoft.com/office/drawing/2014/main" id="{3767F3E0-45E9-1A88-3FF2-565C83AECE35}"/>
              </a:ext>
            </a:extLst>
          </p:cNvPr>
          <p:cNvSpPr txBox="1"/>
          <p:nvPr/>
        </p:nvSpPr>
        <p:spPr>
          <a:xfrm>
            <a:off x="5511563" y="2073743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高・中・低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7" name="テキスト ボックス 79">
            <a:extLst>
              <a:ext uri="{FF2B5EF4-FFF2-40B4-BE49-F238E27FC236}">
                <a16:creationId xmlns:a16="http://schemas.microsoft.com/office/drawing/2014/main" id="{89F6E643-9164-10D9-384E-EADD0D2090C6}"/>
              </a:ext>
            </a:extLst>
          </p:cNvPr>
          <p:cNvSpPr txBox="1"/>
          <p:nvPr/>
        </p:nvSpPr>
        <p:spPr>
          <a:xfrm>
            <a:off x="5511563" y="2697460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高・中・低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8" name="テキスト ボックス 79">
            <a:extLst>
              <a:ext uri="{FF2B5EF4-FFF2-40B4-BE49-F238E27FC236}">
                <a16:creationId xmlns:a16="http://schemas.microsoft.com/office/drawing/2014/main" id="{B894928F-C6D5-B663-272D-96B795283987}"/>
              </a:ext>
            </a:extLst>
          </p:cNvPr>
          <p:cNvSpPr txBox="1"/>
          <p:nvPr/>
        </p:nvSpPr>
        <p:spPr>
          <a:xfrm>
            <a:off x="5511563" y="3321177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高・中・低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9" name="テキスト ボックス 79">
            <a:extLst>
              <a:ext uri="{FF2B5EF4-FFF2-40B4-BE49-F238E27FC236}">
                <a16:creationId xmlns:a16="http://schemas.microsoft.com/office/drawing/2014/main" id="{DB93DAF5-CEB2-2424-49E4-A22BB43B8BDF}"/>
              </a:ext>
            </a:extLst>
          </p:cNvPr>
          <p:cNvSpPr txBox="1"/>
          <p:nvPr/>
        </p:nvSpPr>
        <p:spPr>
          <a:xfrm>
            <a:off x="5511563" y="3944894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高・中・低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0" name="テキスト ボックス 79">
            <a:extLst>
              <a:ext uri="{FF2B5EF4-FFF2-40B4-BE49-F238E27FC236}">
                <a16:creationId xmlns:a16="http://schemas.microsoft.com/office/drawing/2014/main" id="{5BB65A8C-F01B-F074-DE08-3CC576C05ECC}"/>
              </a:ext>
            </a:extLst>
          </p:cNvPr>
          <p:cNvSpPr txBox="1"/>
          <p:nvPr/>
        </p:nvSpPr>
        <p:spPr>
          <a:xfrm>
            <a:off x="5511563" y="4568609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高・中・低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93" name="グループ化 16">
            <a:extLst>
              <a:ext uri="{FF2B5EF4-FFF2-40B4-BE49-F238E27FC236}">
                <a16:creationId xmlns:a16="http://schemas.microsoft.com/office/drawing/2014/main" id="{4040937A-A018-319A-EDD9-2808407FABE3}"/>
              </a:ext>
            </a:extLst>
          </p:cNvPr>
          <p:cNvGrpSpPr/>
          <p:nvPr/>
        </p:nvGrpSpPr>
        <p:grpSpPr>
          <a:xfrm>
            <a:off x="9675591" y="1756302"/>
            <a:ext cx="2022815" cy="240669"/>
            <a:chOff x="-1507796" y="1741474"/>
            <a:chExt cx="8313832" cy="267483"/>
          </a:xfrm>
        </p:grpSpPr>
        <p:sp>
          <p:nvSpPr>
            <p:cNvPr id="96" name="テキスト ボックス 35">
              <a:extLst>
                <a:ext uri="{FF2B5EF4-FFF2-40B4-BE49-F238E27FC236}">
                  <a16:creationId xmlns:a16="http://schemas.microsoft.com/office/drawing/2014/main" id="{357E56FA-B356-2F88-3494-0845FF096BED}"/>
                </a:ext>
              </a:extLst>
            </p:cNvPr>
            <p:cNvSpPr txBox="1"/>
            <p:nvPr/>
          </p:nvSpPr>
          <p:spPr>
            <a:xfrm>
              <a:off x="-1507796" y="1741474"/>
              <a:ext cx="4300658" cy="246221"/>
            </a:xfrm>
            <a:prstGeom prst="rect">
              <a:avLst/>
            </a:prstGeom>
            <a:noFill/>
          </p:spPr>
          <p:txBody>
            <a:bodyPr wrap="none" lIns="216000" tIns="0" rIns="0" bIns="0" rtlCol="0" anchor="b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95E7E"/>
                  </a:solidFill>
                  <a:effectLst/>
                  <a:uLnTx/>
                  <a:uFillTx/>
                  <a:latin typeface="Trebuchet MS" panose="020B0603020202020204" pitchFamily="34" charset="0"/>
                  <a:ea typeface="Meiryo UI" panose="020B0604030504040204" pitchFamily="50" charset="-128"/>
                  <a:cs typeface="+mn-cs"/>
                </a:rPr>
                <a:t>選択理由・除外理由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295E7E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endParaRPr>
            </a:p>
          </p:txBody>
        </p:sp>
        <p:cxnSp>
          <p:nvCxnSpPr>
            <p:cNvPr id="97" name="直線コネクタ 37">
              <a:extLst>
                <a:ext uri="{FF2B5EF4-FFF2-40B4-BE49-F238E27FC236}">
                  <a16:creationId xmlns:a16="http://schemas.microsoft.com/office/drawing/2014/main" id="{3DA933DA-37E7-A73B-2DC3-FCAAC8CAF766}"/>
                </a:ext>
              </a:extLst>
            </p:cNvPr>
            <p:cNvCxnSpPr>
              <a:cxnSpLocks/>
            </p:cNvCxnSpPr>
            <p:nvPr/>
          </p:nvCxnSpPr>
          <p:spPr>
            <a:xfrm>
              <a:off x="-569825" y="2008957"/>
              <a:ext cx="7375861" cy="0"/>
            </a:xfrm>
            <a:prstGeom prst="line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テキスト ボックス 79">
            <a:extLst>
              <a:ext uri="{FF2B5EF4-FFF2-40B4-BE49-F238E27FC236}">
                <a16:creationId xmlns:a16="http://schemas.microsoft.com/office/drawing/2014/main" id="{05A78A94-9F97-EE67-5EC8-E264F058BD61}"/>
              </a:ext>
            </a:extLst>
          </p:cNvPr>
          <p:cNvSpPr txBox="1"/>
          <p:nvPr/>
        </p:nvSpPr>
        <p:spPr>
          <a:xfrm>
            <a:off x="9903806" y="2073743"/>
            <a:ext cx="1794600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需要に応じた最適化が可能で、収益最大化の潜在性が高い</a:t>
            </a:r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9" name="テキスト ボックス 79">
            <a:extLst>
              <a:ext uri="{FF2B5EF4-FFF2-40B4-BE49-F238E27FC236}">
                <a16:creationId xmlns:a16="http://schemas.microsoft.com/office/drawing/2014/main" id="{13E26F9C-44D5-87F4-4E5E-B887652B4327}"/>
              </a:ext>
            </a:extLst>
          </p:cNvPr>
          <p:cNvSpPr txBox="1"/>
          <p:nvPr/>
        </p:nvSpPr>
        <p:spPr>
          <a:xfrm>
            <a:off x="9903806" y="2697460"/>
            <a:ext cx="1794600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XXX</a:t>
            </a:r>
          </a:p>
        </p:txBody>
      </p:sp>
      <p:sp>
        <p:nvSpPr>
          <p:cNvPr id="100" name="テキスト ボックス 79">
            <a:extLst>
              <a:ext uri="{FF2B5EF4-FFF2-40B4-BE49-F238E27FC236}">
                <a16:creationId xmlns:a16="http://schemas.microsoft.com/office/drawing/2014/main" id="{0C11624A-28AD-5BC6-C338-727541421D3D}"/>
              </a:ext>
            </a:extLst>
          </p:cNvPr>
          <p:cNvSpPr txBox="1"/>
          <p:nvPr/>
        </p:nvSpPr>
        <p:spPr>
          <a:xfrm>
            <a:off x="9903806" y="3321177"/>
            <a:ext cx="1794600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XXX</a:t>
            </a:r>
          </a:p>
        </p:txBody>
      </p:sp>
      <p:sp>
        <p:nvSpPr>
          <p:cNvPr id="101" name="テキスト ボックス 79">
            <a:extLst>
              <a:ext uri="{FF2B5EF4-FFF2-40B4-BE49-F238E27FC236}">
                <a16:creationId xmlns:a16="http://schemas.microsoft.com/office/drawing/2014/main" id="{644D4886-D40F-1ADA-5C69-339F8CED4587}"/>
              </a:ext>
            </a:extLst>
          </p:cNvPr>
          <p:cNvSpPr txBox="1"/>
          <p:nvPr/>
        </p:nvSpPr>
        <p:spPr>
          <a:xfrm>
            <a:off x="9903806" y="3944894"/>
            <a:ext cx="1794600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XXX</a:t>
            </a:r>
          </a:p>
        </p:txBody>
      </p:sp>
      <p:sp>
        <p:nvSpPr>
          <p:cNvPr id="103" name="テキスト ボックス 79">
            <a:extLst>
              <a:ext uri="{FF2B5EF4-FFF2-40B4-BE49-F238E27FC236}">
                <a16:creationId xmlns:a16="http://schemas.microsoft.com/office/drawing/2014/main" id="{500F10AB-6D30-A11D-28E7-78AC4C951CB4}"/>
              </a:ext>
            </a:extLst>
          </p:cNvPr>
          <p:cNvSpPr txBox="1"/>
          <p:nvPr/>
        </p:nvSpPr>
        <p:spPr>
          <a:xfrm>
            <a:off x="9903806" y="4568609"/>
            <a:ext cx="1794600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>
            <a:noAutofit/>
          </a:bodyPr>
          <a:lstStyle/>
          <a:p>
            <a:pPr marL="114300" marR="0" lvl="1" indent="-1143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kumimoji="0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XXX</a:t>
            </a:r>
          </a:p>
        </p:txBody>
      </p:sp>
      <p:sp>
        <p:nvSpPr>
          <p:cNvPr id="120" name="テキスト ボックス 79">
            <a:extLst>
              <a:ext uri="{FF2B5EF4-FFF2-40B4-BE49-F238E27FC236}">
                <a16:creationId xmlns:a16="http://schemas.microsoft.com/office/drawing/2014/main" id="{5D07449A-816E-8F5C-5ACA-48CE42E8AB9C}"/>
              </a:ext>
            </a:extLst>
          </p:cNvPr>
          <p:cNvSpPr txBox="1"/>
          <p:nvPr/>
        </p:nvSpPr>
        <p:spPr>
          <a:xfrm>
            <a:off x="1873938" y="6071069"/>
            <a:ext cx="8204510" cy="430512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295E7E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  <a:sym typeface="Trebuchet MS" panose="020B0603020202020204" pitchFamily="34" charset="0"/>
              </a:rPr>
              <a:t>XXX</a:t>
            </a:r>
          </a:p>
        </p:txBody>
      </p:sp>
      <p:grpSp>
        <p:nvGrpSpPr>
          <p:cNvPr id="121" name="グループ化 17">
            <a:extLst>
              <a:ext uri="{FF2B5EF4-FFF2-40B4-BE49-F238E27FC236}">
                <a16:creationId xmlns:a16="http://schemas.microsoft.com/office/drawing/2014/main" id="{E3BEBD14-261D-47C1-E528-6674D885D0B9}"/>
              </a:ext>
            </a:extLst>
          </p:cNvPr>
          <p:cNvGrpSpPr/>
          <p:nvPr/>
        </p:nvGrpSpPr>
        <p:grpSpPr>
          <a:xfrm>
            <a:off x="798283" y="6146618"/>
            <a:ext cx="544848" cy="261276"/>
            <a:chOff x="975607" y="1721534"/>
            <a:chExt cx="911267" cy="287427"/>
          </a:xfrm>
        </p:grpSpPr>
        <p:sp>
          <p:nvSpPr>
            <p:cNvPr id="122" name="テキスト ボックス 34">
              <a:extLst>
                <a:ext uri="{FF2B5EF4-FFF2-40B4-BE49-F238E27FC236}">
                  <a16:creationId xmlns:a16="http://schemas.microsoft.com/office/drawing/2014/main" id="{A9CDC5DF-0C4E-D50A-4E30-8A8DF6551AFC}"/>
                </a:ext>
              </a:extLst>
            </p:cNvPr>
            <p:cNvSpPr txBox="1"/>
            <p:nvPr/>
          </p:nvSpPr>
          <p:spPr>
            <a:xfrm>
              <a:off x="975607" y="1721534"/>
              <a:ext cx="911267" cy="246223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95E7E"/>
                  </a:solidFill>
                  <a:effectLst/>
                  <a:uLnTx/>
                  <a:uFillTx/>
                  <a:latin typeface="Trebuchet MS" panose="020B0603020202020204" pitchFamily="34" charset="0"/>
                  <a:ea typeface="Meiryo UI" panose="020B0604030504040204" pitchFamily="50" charset="-128"/>
                  <a:cs typeface="+mn-cs"/>
                  <a:sym typeface="Trebuchet MS" panose="020B0603020202020204" pitchFamily="34" charset="0"/>
                </a:rPr>
                <a:t>検証する打ち手</a:t>
              </a:r>
            </a:p>
          </p:txBody>
        </p:sp>
        <p:cxnSp>
          <p:nvCxnSpPr>
            <p:cNvPr id="123" name="直線コネクタ 36">
              <a:extLst>
                <a:ext uri="{FF2B5EF4-FFF2-40B4-BE49-F238E27FC236}">
                  <a16:creationId xmlns:a16="http://schemas.microsoft.com/office/drawing/2014/main" id="{BCB2E3DE-A34D-634C-A96A-91F2A61DD460}"/>
                </a:ext>
              </a:extLst>
            </p:cNvPr>
            <p:cNvCxnSpPr>
              <a:cxnSpLocks/>
            </p:cNvCxnSpPr>
            <p:nvPr/>
          </p:nvCxnSpPr>
          <p:spPr>
            <a:xfrm>
              <a:off x="975607" y="2008961"/>
              <a:ext cx="911267" cy="0"/>
            </a:xfrm>
            <a:prstGeom prst="line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グループ化 16">
            <a:extLst>
              <a:ext uri="{FF2B5EF4-FFF2-40B4-BE49-F238E27FC236}">
                <a16:creationId xmlns:a16="http://schemas.microsoft.com/office/drawing/2014/main" id="{09568E70-4E2D-C1B4-CE8C-B37197A1AC11}"/>
              </a:ext>
            </a:extLst>
          </p:cNvPr>
          <p:cNvGrpSpPr/>
          <p:nvPr/>
        </p:nvGrpSpPr>
        <p:grpSpPr>
          <a:xfrm>
            <a:off x="6345986" y="1756302"/>
            <a:ext cx="1220781" cy="240669"/>
            <a:chOff x="317555" y="1741474"/>
            <a:chExt cx="5017448" cy="267483"/>
          </a:xfrm>
        </p:grpSpPr>
        <p:sp>
          <p:nvSpPr>
            <p:cNvPr id="45" name="テキスト ボックス 35">
              <a:extLst>
                <a:ext uri="{FF2B5EF4-FFF2-40B4-BE49-F238E27FC236}">
                  <a16:creationId xmlns:a16="http://schemas.microsoft.com/office/drawing/2014/main" id="{D60D2B9F-7E84-7744-3742-D2C4EFC6ABD1}"/>
                </a:ext>
              </a:extLst>
            </p:cNvPr>
            <p:cNvSpPr txBox="1"/>
            <p:nvPr/>
          </p:nvSpPr>
          <p:spPr>
            <a:xfrm>
              <a:off x="317555" y="1741474"/>
              <a:ext cx="4300658" cy="246221"/>
            </a:xfrm>
            <a:prstGeom prst="rect">
              <a:avLst/>
            </a:prstGeom>
            <a:noFill/>
          </p:spPr>
          <p:txBody>
            <a:bodyPr wrap="none" lIns="216000" tIns="0" rIns="0" bIns="0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95E7E"/>
                  </a:solidFill>
                  <a:effectLst/>
                  <a:uLnTx/>
                  <a:uFillTx/>
                  <a:latin typeface="Trebuchet MS" panose="020B0603020202020204" pitchFamily="34" charset="0"/>
                  <a:ea typeface="Meiryo UI" panose="020B0604030504040204" pitchFamily="50" charset="-128"/>
                  <a:cs typeface="+mn-cs"/>
                </a:rPr>
                <a:t>判断軸</a:t>
              </a:r>
              <a:r>
                <a:rPr kumimoji="1" lang="en-US" altLang="ja-JP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95E7E"/>
                  </a:solidFill>
                  <a:effectLst/>
                  <a:uLnTx/>
                  <a:uFillTx/>
                  <a:latin typeface="Trebuchet MS" panose="020B0603020202020204" pitchFamily="34" charset="0"/>
                  <a:ea typeface="Meiryo UI" panose="020B0604030504040204" pitchFamily="50" charset="-128"/>
                  <a:cs typeface="+mn-cs"/>
                </a:rPr>
                <a:t>②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95E7E"/>
                  </a:solidFill>
                  <a:effectLst/>
                  <a:uLnTx/>
                  <a:uFillTx/>
                  <a:latin typeface="Trebuchet MS" panose="020B0603020202020204" pitchFamily="34" charset="0"/>
                  <a:ea typeface="Meiryo UI" panose="020B0604030504040204" pitchFamily="50" charset="-128"/>
                  <a:cs typeface="+mn-cs"/>
                </a:rPr>
                <a:t>（優先度中）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295E7E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endParaRPr>
            </a:p>
          </p:txBody>
        </p:sp>
        <p:cxnSp>
          <p:nvCxnSpPr>
            <p:cNvPr id="46" name="直線コネクタ 37">
              <a:extLst>
                <a:ext uri="{FF2B5EF4-FFF2-40B4-BE49-F238E27FC236}">
                  <a16:creationId xmlns:a16="http://schemas.microsoft.com/office/drawing/2014/main" id="{B60A80E5-3F8C-C11B-E8A1-285F6FE2BDA3}"/>
                </a:ext>
              </a:extLst>
            </p:cNvPr>
            <p:cNvCxnSpPr>
              <a:cxnSpLocks/>
            </p:cNvCxnSpPr>
            <p:nvPr/>
          </p:nvCxnSpPr>
          <p:spPr>
            <a:xfrm>
              <a:off x="1350928" y="2008957"/>
              <a:ext cx="3984075" cy="0"/>
            </a:xfrm>
            <a:prstGeom prst="line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テキスト ボックス 79">
            <a:extLst>
              <a:ext uri="{FF2B5EF4-FFF2-40B4-BE49-F238E27FC236}">
                <a16:creationId xmlns:a16="http://schemas.microsoft.com/office/drawing/2014/main" id="{1980590E-D329-94C0-71AD-9DE6D52A0BC7}"/>
              </a:ext>
            </a:extLst>
          </p:cNvPr>
          <p:cNvSpPr txBox="1"/>
          <p:nvPr/>
        </p:nvSpPr>
        <p:spPr>
          <a:xfrm>
            <a:off x="6597413" y="2073743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高・中・低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8" name="テキスト ボックス 79">
            <a:extLst>
              <a:ext uri="{FF2B5EF4-FFF2-40B4-BE49-F238E27FC236}">
                <a16:creationId xmlns:a16="http://schemas.microsoft.com/office/drawing/2014/main" id="{BA27328B-6796-CD87-695B-D1E89FFD9F7B}"/>
              </a:ext>
            </a:extLst>
          </p:cNvPr>
          <p:cNvSpPr txBox="1"/>
          <p:nvPr/>
        </p:nvSpPr>
        <p:spPr>
          <a:xfrm>
            <a:off x="6597413" y="2697460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高・中・低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9" name="テキスト ボックス 79">
            <a:extLst>
              <a:ext uri="{FF2B5EF4-FFF2-40B4-BE49-F238E27FC236}">
                <a16:creationId xmlns:a16="http://schemas.microsoft.com/office/drawing/2014/main" id="{5A5C2B2F-87BB-D5AF-4584-E0FE920360D0}"/>
              </a:ext>
            </a:extLst>
          </p:cNvPr>
          <p:cNvSpPr txBox="1"/>
          <p:nvPr/>
        </p:nvSpPr>
        <p:spPr>
          <a:xfrm>
            <a:off x="6597413" y="3321177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高・中・低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50" name="テキスト ボックス 79">
            <a:extLst>
              <a:ext uri="{FF2B5EF4-FFF2-40B4-BE49-F238E27FC236}">
                <a16:creationId xmlns:a16="http://schemas.microsoft.com/office/drawing/2014/main" id="{B4B34D9A-CAC4-ABC1-739D-C0CC8A9D3DF8}"/>
              </a:ext>
            </a:extLst>
          </p:cNvPr>
          <p:cNvSpPr txBox="1"/>
          <p:nvPr/>
        </p:nvSpPr>
        <p:spPr>
          <a:xfrm>
            <a:off x="6597413" y="3944894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高・中・低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57" name="テキスト ボックス 79">
            <a:extLst>
              <a:ext uri="{FF2B5EF4-FFF2-40B4-BE49-F238E27FC236}">
                <a16:creationId xmlns:a16="http://schemas.microsoft.com/office/drawing/2014/main" id="{16D338F6-A47B-FEE3-5A2E-501EC26EF132}"/>
              </a:ext>
            </a:extLst>
          </p:cNvPr>
          <p:cNvSpPr txBox="1"/>
          <p:nvPr/>
        </p:nvSpPr>
        <p:spPr>
          <a:xfrm>
            <a:off x="6597413" y="4568609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高・中・低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60" name="グループ化 16">
            <a:extLst>
              <a:ext uri="{FF2B5EF4-FFF2-40B4-BE49-F238E27FC236}">
                <a16:creationId xmlns:a16="http://schemas.microsoft.com/office/drawing/2014/main" id="{DE3567D6-A949-6B33-13A4-E6F6B97C3BEE}"/>
              </a:ext>
            </a:extLst>
          </p:cNvPr>
          <p:cNvGrpSpPr/>
          <p:nvPr/>
        </p:nvGrpSpPr>
        <p:grpSpPr>
          <a:xfrm>
            <a:off x="7417879" y="1756302"/>
            <a:ext cx="1234738" cy="240669"/>
            <a:chOff x="260192" y="1741474"/>
            <a:chExt cx="5074811" cy="267483"/>
          </a:xfrm>
        </p:grpSpPr>
        <p:sp>
          <p:nvSpPr>
            <p:cNvPr id="62" name="テキスト ボックス 35">
              <a:extLst>
                <a:ext uri="{FF2B5EF4-FFF2-40B4-BE49-F238E27FC236}">
                  <a16:creationId xmlns:a16="http://schemas.microsoft.com/office/drawing/2014/main" id="{00E758E2-E527-5FF1-E586-6A1AF6B107DD}"/>
                </a:ext>
              </a:extLst>
            </p:cNvPr>
            <p:cNvSpPr txBox="1"/>
            <p:nvPr/>
          </p:nvSpPr>
          <p:spPr>
            <a:xfrm>
              <a:off x="260192" y="1741474"/>
              <a:ext cx="4300658" cy="246221"/>
            </a:xfrm>
            <a:prstGeom prst="rect">
              <a:avLst/>
            </a:prstGeom>
            <a:noFill/>
          </p:spPr>
          <p:txBody>
            <a:bodyPr wrap="none" lIns="216000" tIns="0" rIns="0" bIns="0" rtlCol="0" anchor="b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95E7E"/>
                  </a:solidFill>
                  <a:effectLst/>
                  <a:uLnTx/>
                  <a:uFillTx/>
                  <a:latin typeface="Trebuchet MS" panose="020B0603020202020204" pitchFamily="34" charset="0"/>
                  <a:ea typeface="Meiryo UI" panose="020B0604030504040204" pitchFamily="50" charset="-128"/>
                  <a:cs typeface="+mn-cs"/>
                </a:rPr>
                <a:t>判断軸③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295E7E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95E7E"/>
                  </a:solidFill>
                  <a:effectLst/>
                  <a:uLnTx/>
                  <a:uFillTx/>
                  <a:latin typeface="Trebuchet MS" panose="020B0603020202020204" pitchFamily="34" charset="0"/>
                  <a:ea typeface="Meiryo UI" panose="020B0604030504040204" pitchFamily="50" charset="-128"/>
                  <a:cs typeface="+mn-cs"/>
                </a:rPr>
                <a:t>（優先度低）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295E7E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endParaRPr>
            </a:p>
          </p:txBody>
        </p:sp>
        <p:cxnSp>
          <p:nvCxnSpPr>
            <p:cNvPr id="63" name="直線コネクタ 37">
              <a:extLst>
                <a:ext uri="{FF2B5EF4-FFF2-40B4-BE49-F238E27FC236}">
                  <a16:creationId xmlns:a16="http://schemas.microsoft.com/office/drawing/2014/main" id="{034621C6-B816-E11B-A284-44B7A0C9D9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0928" y="2008957"/>
              <a:ext cx="3984075" cy="0"/>
            </a:xfrm>
            <a:prstGeom prst="line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テキスト ボックス 79">
            <a:extLst>
              <a:ext uri="{FF2B5EF4-FFF2-40B4-BE49-F238E27FC236}">
                <a16:creationId xmlns:a16="http://schemas.microsoft.com/office/drawing/2014/main" id="{B2955F34-7729-213F-07D8-8A2580465B09}"/>
              </a:ext>
            </a:extLst>
          </p:cNvPr>
          <p:cNvSpPr txBox="1"/>
          <p:nvPr/>
        </p:nvSpPr>
        <p:spPr>
          <a:xfrm>
            <a:off x="7683263" y="2073743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高・中・低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3" name="テキスト ボックス 79">
            <a:extLst>
              <a:ext uri="{FF2B5EF4-FFF2-40B4-BE49-F238E27FC236}">
                <a16:creationId xmlns:a16="http://schemas.microsoft.com/office/drawing/2014/main" id="{F03FBE86-6019-1BDA-8767-BD5867FD15E3}"/>
              </a:ext>
            </a:extLst>
          </p:cNvPr>
          <p:cNvSpPr txBox="1"/>
          <p:nvPr/>
        </p:nvSpPr>
        <p:spPr>
          <a:xfrm>
            <a:off x="7683263" y="2697460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高・中・低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4" name="テキスト ボックス 79">
            <a:extLst>
              <a:ext uri="{FF2B5EF4-FFF2-40B4-BE49-F238E27FC236}">
                <a16:creationId xmlns:a16="http://schemas.microsoft.com/office/drawing/2014/main" id="{69FE8549-632D-7168-121E-021C508F2947}"/>
              </a:ext>
            </a:extLst>
          </p:cNvPr>
          <p:cNvSpPr txBox="1"/>
          <p:nvPr/>
        </p:nvSpPr>
        <p:spPr>
          <a:xfrm>
            <a:off x="7683263" y="3321177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高・中・低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5" name="テキスト ボックス 79">
            <a:extLst>
              <a:ext uri="{FF2B5EF4-FFF2-40B4-BE49-F238E27FC236}">
                <a16:creationId xmlns:a16="http://schemas.microsoft.com/office/drawing/2014/main" id="{53F7DEE9-5270-54EF-F451-AF9BA09483A6}"/>
              </a:ext>
            </a:extLst>
          </p:cNvPr>
          <p:cNvSpPr txBox="1"/>
          <p:nvPr/>
        </p:nvSpPr>
        <p:spPr>
          <a:xfrm>
            <a:off x="7683263" y="3944894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高・中・低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76" name="テキスト ボックス 79">
            <a:extLst>
              <a:ext uri="{FF2B5EF4-FFF2-40B4-BE49-F238E27FC236}">
                <a16:creationId xmlns:a16="http://schemas.microsoft.com/office/drawing/2014/main" id="{8C1220DA-8558-7D05-F370-8F0E93DA440B}"/>
              </a:ext>
            </a:extLst>
          </p:cNvPr>
          <p:cNvSpPr txBox="1"/>
          <p:nvPr/>
        </p:nvSpPr>
        <p:spPr>
          <a:xfrm>
            <a:off x="7683263" y="4568609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高・中・低</a:t>
            </a: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28" name="グループ化 16">
            <a:extLst>
              <a:ext uri="{FF2B5EF4-FFF2-40B4-BE49-F238E27FC236}">
                <a16:creationId xmlns:a16="http://schemas.microsoft.com/office/drawing/2014/main" id="{D9051FA7-36C5-F3A7-4F29-D2840D2AD790}"/>
              </a:ext>
            </a:extLst>
          </p:cNvPr>
          <p:cNvGrpSpPr/>
          <p:nvPr/>
        </p:nvGrpSpPr>
        <p:grpSpPr>
          <a:xfrm>
            <a:off x="8573177" y="1756302"/>
            <a:ext cx="1181188" cy="240669"/>
            <a:chOff x="480284" y="1741474"/>
            <a:chExt cx="4854719" cy="267483"/>
          </a:xfrm>
        </p:grpSpPr>
        <p:sp>
          <p:nvSpPr>
            <p:cNvPr id="29" name="テキスト ボックス 35">
              <a:extLst>
                <a:ext uri="{FF2B5EF4-FFF2-40B4-BE49-F238E27FC236}">
                  <a16:creationId xmlns:a16="http://schemas.microsoft.com/office/drawing/2014/main" id="{86D5D0F2-B21F-D838-8A0A-11FF06EB1110}"/>
                </a:ext>
              </a:extLst>
            </p:cNvPr>
            <p:cNvSpPr txBox="1"/>
            <p:nvPr/>
          </p:nvSpPr>
          <p:spPr>
            <a:xfrm>
              <a:off x="480284" y="1741474"/>
              <a:ext cx="4300658" cy="246221"/>
            </a:xfrm>
            <a:prstGeom prst="rect">
              <a:avLst/>
            </a:prstGeom>
            <a:noFill/>
          </p:spPr>
          <p:txBody>
            <a:bodyPr wrap="none" lIns="216000" tIns="0" rIns="0" bIns="0" rtlCol="0" anchor="b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Tx/>
                <a:buFontTx/>
                <a:buNone/>
                <a:tabLst/>
                <a:defRPr/>
              </a:pPr>
              <a:r>
                <a:rPr kumimoji="1" lang="ja-JP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295E7E"/>
                  </a:solidFill>
                  <a:effectLst/>
                  <a:uLnTx/>
                  <a:uFillTx/>
                  <a:latin typeface="Trebuchet MS" panose="020B0603020202020204" pitchFamily="34" charset="0"/>
                  <a:ea typeface="Meiryo UI" panose="020B0604030504040204" pitchFamily="50" charset="-128"/>
                  <a:cs typeface="+mn-cs"/>
                </a:rPr>
                <a:t>打ち手設定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295E7E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endParaRPr>
            </a:p>
          </p:txBody>
        </p:sp>
        <p:cxnSp>
          <p:nvCxnSpPr>
            <p:cNvPr id="30" name="直線コネクタ 37">
              <a:extLst>
                <a:ext uri="{FF2B5EF4-FFF2-40B4-BE49-F238E27FC236}">
                  <a16:creationId xmlns:a16="http://schemas.microsoft.com/office/drawing/2014/main" id="{FD7AB9D9-0E3A-6E38-3980-6382B1FD5DF3}"/>
                </a:ext>
              </a:extLst>
            </p:cNvPr>
            <p:cNvCxnSpPr>
              <a:cxnSpLocks/>
            </p:cNvCxnSpPr>
            <p:nvPr/>
          </p:nvCxnSpPr>
          <p:spPr>
            <a:xfrm>
              <a:off x="1350928" y="2008957"/>
              <a:ext cx="3984075" cy="0"/>
            </a:xfrm>
            <a:prstGeom prst="line">
              <a:avLst/>
            </a:prstGeom>
            <a:ln w="9525" cap="flat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テキスト ボックス 79">
            <a:extLst>
              <a:ext uri="{FF2B5EF4-FFF2-40B4-BE49-F238E27FC236}">
                <a16:creationId xmlns:a16="http://schemas.microsoft.com/office/drawing/2014/main" id="{DAD3BABF-B4CE-7F52-F3C1-B1D4C7742D03}"/>
              </a:ext>
            </a:extLst>
          </p:cNvPr>
          <p:cNvSpPr txBox="1"/>
          <p:nvPr/>
        </p:nvSpPr>
        <p:spPr>
          <a:xfrm>
            <a:off x="8785011" y="2073743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✔︎</a:t>
            </a:r>
          </a:p>
        </p:txBody>
      </p:sp>
      <p:sp>
        <p:nvSpPr>
          <p:cNvPr id="32" name="テキスト ボックス 79">
            <a:extLst>
              <a:ext uri="{FF2B5EF4-FFF2-40B4-BE49-F238E27FC236}">
                <a16:creationId xmlns:a16="http://schemas.microsoft.com/office/drawing/2014/main" id="{9F8A81C7-C0C1-5C41-6515-6E57358C84AC}"/>
              </a:ext>
            </a:extLst>
          </p:cNvPr>
          <p:cNvSpPr txBox="1"/>
          <p:nvPr/>
        </p:nvSpPr>
        <p:spPr>
          <a:xfrm>
            <a:off x="8785011" y="2697460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3" name="テキスト ボックス 79">
            <a:extLst>
              <a:ext uri="{FF2B5EF4-FFF2-40B4-BE49-F238E27FC236}">
                <a16:creationId xmlns:a16="http://schemas.microsoft.com/office/drawing/2014/main" id="{A58EC3E5-77E4-85CD-B67C-7F7B3BA34448}"/>
              </a:ext>
            </a:extLst>
          </p:cNvPr>
          <p:cNvSpPr txBox="1"/>
          <p:nvPr/>
        </p:nvSpPr>
        <p:spPr>
          <a:xfrm>
            <a:off x="8785011" y="3321177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4" name="テキスト ボックス 79">
            <a:extLst>
              <a:ext uri="{FF2B5EF4-FFF2-40B4-BE49-F238E27FC236}">
                <a16:creationId xmlns:a16="http://schemas.microsoft.com/office/drawing/2014/main" id="{B0421AD9-D8AA-B0E4-5987-5728C47FF729}"/>
              </a:ext>
            </a:extLst>
          </p:cNvPr>
          <p:cNvSpPr txBox="1"/>
          <p:nvPr/>
        </p:nvSpPr>
        <p:spPr>
          <a:xfrm>
            <a:off x="8785011" y="3944894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" name="テキスト ボックス 79">
            <a:extLst>
              <a:ext uri="{FF2B5EF4-FFF2-40B4-BE49-F238E27FC236}">
                <a16:creationId xmlns:a16="http://schemas.microsoft.com/office/drawing/2014/main" id="{A88860A6-0AC4-5EED-412D-2858AC942565}"/>
              </a:ext>
            </a:extLst>
          </p:cNvPr>
          <p:cNvSpPr txBox="1"/>
          <p:nvPr/>
        </p:nvSpPr>
        <p:spPr>
          <a:xfrm>
            <a:off x="8785011" y="4568609"/>
            <a:ext cx="1004965" cy="492545"/>
          </a:xfrm>
          <a:prstGeom prst="rect">
            <a:avLst/>
          </a:prstGeom>
          <a:noFill/>
          <a:ln w="19050" cap="flat" cmpd="sng" algn="ctr">
            <a:solidFill>
              <a:srgbClr val="295E7E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 anchor="ctr">
            <a:no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Trebuchet MS" panose="020B0603020202020204" pitchFamily="34" charset="0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AA39A2A-0A28-81BF-F48C-CFB4B01C3430}"/>
              </a:ext>
            </a:extLst>
          </p:cNvPr>
          <p:cNvSpPr txBox="1"/>
          <p:nvPr/>
        </p:nvSpPr>
        <p:spPr>
          <a:xfrm>
            <a:off x="8573177" y="5068496"/>
            <a:ext cx="1371856" cy="21544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※</a:t>
            </a:r>
            <a:r>
              <a:rPr kumimoji="0" lang="ja-JP" altLang="en-US" sz="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Trebuchet MS" panose="020B0603020202020204" pitchFamily="34" charset="0"/>
                <a:ea typeface="Meiryo UI" panose="020B0604030504040204" pitchFamily="50" charset="-128"/>
                <a:cs typeface="+mn-cs"/>
              </a:rPr>
              <a:t>いずれか︎ひとつに✔を付ける</a:t>
            </a:r>
          </a:p>
        </p:txBody>
      </p:sp>
    </p:spTree>
    <p:extLst>
      <p:ext uri="{BB962C8B-B14F-4D97-AF65-F5344CB8AC3E}">
        <p14:creationId xmlns:p14="http://schemas.microsoft.com/office/powerpoint/2010/main" val="209844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_SIZE" val="1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CG Grid 16:9">
  <a:themeElements>
    <a:clrScheme name="The Boston Consulting Group">
      <a:dk1>
        <a:srgbClr val="575757"/>
      </a:dk1>
      <a:lt1>
        <a:sysClr val="window" lastClr="FFFFFF"/>
      </a:lt1>
      <a:dk2>
        <a:srgbClr val="29BA74"/>
      </a:dk2>
      <a:lt2>
        <a:srgbClr val="F2F2F2"/>
      </a:lt2>
      <a:accent1>
        <a:srgbClr val="03522D"/>
      </a:accent1>
      <a:accent2>
        <a:srgbClr val="197A56"/>
      </a:accent2>
      <a:accent3>
        <a:srgbClr val="D4DF33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2E3558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1_BCG Grid 16:9">
  <a:themeElements>
    <a:clrScheme name="The Boston Consulting Group">
      <a:dk1>
        <a:srgbClr val="575757"/>
      </a:dk1>
      <a:lt1>
        <a:sysClr val="window" lastClr="FFFFFF"/>
      </a:lt1>
      <a:dk2>
        <a:srgbClr val="29BA74"/>
      </a:dk2>
      <a:lt2>
        <a:srgbClr val="F2F2F2"/>
      </a:lt2>
      <a:accent1>
        <a:srgbClr val="03522D"/>
      </a:accent1>
      <a:accent2>
        <a:srgbClr val="197A56"/>
      </a:accent2>
      <a:accent3>
        <a:srgbClr val="D4DF33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2E3558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194</Words>
  <Application>Microsoft Macintosh PowerPoint</Application>
  <PresentationFormat>ワイド画面</PresentationFormat>
  <Paragraphs>55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3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游ゴシック</vt:lpstr>
      <vt:lpstr>游ゴシック Light</vt:lpstr>
      <vt:lpstr>Arial</vt:lpstr>
      <vt:lpstr>Century Gothic</vt:lpstr>
      <vt:lpstr>Trebuchet MS</vt:lpstr>
      <vt:lpstr>Office テーマ</vt:lpstr>
      <vt:lpstr>BCG Grid 16:9</vt:lpstr>
      <vt:lpstr>1_BCG Grid 16:9</vt:lpstr>
      <vt:lpstr>think-cell Slide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Yoshiki Kudo</dc:creator>
  <cp:lastModifiedBy>Yoshiki Kudo</cp:lastModifiedBy>
  <cp:revision>4</cp:revision>
  <dcterms:created xsi:type="dcterms:W3CDTF">2024-08-25T21:13:39Z</dcterms:created>
  <dcterms:modified xsi:type="dcterms:W3CDTF">2024-08-25T21:18:37Z</dcterms:modified>
</cp:coreProperties>
</file>