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3"/>
  </p:notesMasterIdLst>
  <p:handoutMasterIdLst>
    <p:handoutMasterId r:id="rId14"/>
  </p:handoutMasterIdLst>
  <p:sldIdLst>
    <p:sldId id="256" r:id="rId5"/>
    <p:sldId id="288" r:id="rId6"/>
    <p:sldId id="278" r:id="rId7"/>
    <p:sldId id="281" r:id="rId8"/>
    <p:sldId id="289" r:id="rId9"/>
    <p:sldId id="287" r:id="rId10"/>
    <p:sldId id="291" r:id="rId11"/>
    <p:sldId id="290"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4128" userDrawn="1">
          <p15:clr>
            <a:srgbClr val="A4A3A4"/>
          </p15:clr>
        </p15:guide>
        <p15:guide id="2" orient="horz" pos="9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5A5A5"/>
    <a:srgbClr val="BEB9AA"/>
    <a:srgbClr val="C0C9C2"/>
    <a:srgbClr val="AA9D92"/>
    <a:srgbClr val="F2F1EE"/>
    <a:srgbClr val="D8D2C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14" autoAdjust="0"/>
    <p:restoredTop sz="93595" autoAdjust="0"/>
  </p:normalViewPr>
  <p:slideViewPr>
    <p:cSldViewPr snapToGrid="0">
      <p:cViewPr varScale="1">
        <p:scale>
          <a:sx n="80" d="100"/>
          <a:sy n="80" d="100"/>
        </p:scale>
        <p:origin x="114" y="1842"/>
      </p:cViewPr>
      <p:guideLst>
        <p:guide pos="4128"/>
        <p:guide orient="horz" pos="960"/>
      </p:guideLst>
    </p:cSldViewPr>
  </p:slideViewPr>
  <p:outlineViewPr>
    <p:cViewPr>
      <p:scale>
        <a:sx n="33" d="100"/>
        <a:sy n="33" d="100"/>
      </p:scale>
      <p:origin x="0" y="-4027"/>
    </p:cViewPr>
  </p:outlineViewPr>
  <p:notesTextViewPr>
    <p:cViewPr>
      <p:scale>
        <a:sx n="1" d="1"/>
        <a:sy n="1" d="1"/>
      </p:scale>
      <p:origin x="0" y="0"/>
    </p:cViewPr>
  </p:notesTextViewPr>
  <p:sorterViewPr>
    <p:cViewPr>
      <p:scale>
        <a:sx n="80" d="100"/>
        <a:sy n="80" d="100"/>
      </p:scale>
      <p:origin x="0" y="0"/>
    </p:cViewPr>
  </p:sorterViewPr>
  <p:notesViewPr>
    <p:cSldViewPr snapToGrid="0">
      <p:cViewPr varScale="1">
        <p:scale>
          <a:sx n="65" d="100"/>
          <a:sy n="65" d="100"/>
        </p:scale>
        <p:origin x="2299" y="43"/>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56E6020-4209-49A3-9DC4-18264096E79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E7797462-F1DD-4E64-BC14-F17A0F34B5A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232FC57-E1F8-4F59-A87C-2833007EAF57}" type="datetimeFigureOut">
              <a:rPr lang="en-US" smtClean="0"/>
              <a:t>10/1/2022</a:t>
            </a:fld>
            <a:endParaRPr lang="en-US"/>
          </a:p>
        </p:txBody>
      </p:sp>
      <p:sp>
        <p:nvSpPr>
          <p:cNvPr id="4" name="Footer Placeholder 3">
            <a:extLst>
              <a:ext uri="{FF2B5EF4-FFF2-40B4-BE49-F238E27FC236}">
                <a16:creationId xmlns:a16="http://schemas.microsoft.com/office/drawing/2014/main" id="{8075F0E3-AC70-4B5A-BCEB-9E3C021C86A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748F68B5-925F-4468-95B3-EA77C29C342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8A06BE-7519-4B21-9E1D-AE6D6E69C38F}" type="slidenum">
              <a:rPr lang="en-US" smtClean="0"/>
              <a:t>‹#›</a:t>
            </a:fld>
            <a:endParaRPr lang="en-US"/>
          </a:p>
        </p:txBody>
      </p:sp>
    </p:spTree>
    <p:extLst>
      <p:ext uri="{BB962C8B-B14F-4D97-AF65-F5344CB8AC3E}">
        <p14:creationId xmlns:p14="http://schemas.microsoft.com/office/powerpoint/2010/main" val="21573830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98ACAC0-59EA-4916-9995-398D6BEB88C3}" type="datetimeFigureOut">
              <a:rPr lang="en-US" smtClean="0"/>
              <a:t>10/1/2022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9B2C62-FE30-453D-946B-754E9E42C845}" type="slidenum">
              <a:rPr lang="en-US" smtClean="0"/>
              <a:t>‹#›</a:t>
            </a:fld>
            <a:endParaRPr lang="en-US"/>
          </a:p>
        </p:txBody>
      </p:sp>
    </p:spTree>
    <p:extLst>
      <p:ext uri="{BB962C8B-B14F-4D97-AF65-F5344CB8AC3E}">
        <p14:creationId xmlns:p14="http://schemas.microsoft.com/office/powerpoint/2010/main" val="29223263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Line spacing + Page numbers</a:t>
            </a:r>
          </a:p>
        </p:txBody>
      </p:sp>
      <p:sp>
        <p:nvSpPr>
          <p:cNvPr id="4" name="Slide Number Placeholder 3"/>
          <p:cNvSpPr>
            <a:spLocks noGrp="1"/>
          </p:cNvSpPr>
          <p:nvPr>
            <p:ph type="sldNum" sz="quarter" idx="5"/>
          </p:nvPr>
        </p:nvSpPr>
        <p:spPr/>
        <p:txBody>
          <a:bodyPr/>
          <a:lstStyle/>
          <a:p>
            <a:fld id="{5A9B2C62-FE30-453D-946B-754E9E42C845}" type="slidenum">
              <a:rPr lang="en-US" smtClean="0"/>
              <a:t>1</a:t>
            </a:fld>
            <a:endParaRPr lang="en-US"/>
          </a:p>
        </p:txBody>
      </p:sp>
    </p:spTree>
    <p:extLst>
      <p:ext uri="{BB962C8B-B14F-4D97-AF65-F5344CB8AC3E}">
        <p14:creationId xmlns:p14="http://schemas.microsoft.com/office/powerpoint/2010/main" val="17773754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Pr>
        <a:solidFill>
          <a:schemeClr val="accent2"/>
        </a:solidFill>
        <a:effectLst/>
      </p:bgPr>
    </p:bg>
    <p:spTree>
      <p:nvGrpSpPr>
        <p:cNvPr id="1" name=""/>
        <p:cNvGrpSpPr/>
        <p:nvPr/>
      </p:nvGrpSpPr>
      <p:grpSpPr>
        <a:xfrm>
          <a:off x="0" y="0"/>
          <a:ext cx="0" cy="0"/>
          <a:chOff x="0" y="0"/>
          <a:chExt cx="0" cy="0"/>
        </a:xfrm>
      </p:grpSpPr>
      <p:sp>
        <p:nvSpPr>
          <p:cNvPr id="12" name="Text Placeholder 21">
            <a:extLst>
              <a:ext uri="{FF2B5EF4-FFF2-40B4-BE49-F238E27FC236}">
                <a16:creationId xmlns:a16="http://schemas.microsoft.com/office/drawing/2014/main" id="{F2964EA8-200F-47C5-90C2-1DBA3D6D7CDB}"/>
              </a:ext>
            </a:extLst>
          </p:cNvPr>
          <p:cNvSpPr>
            <a:spLocks noGrp="1"/>
          </p:cNvSpPr>
          <p:nvPr>
            <p:ph type="body" sz="quarter" idx="12"/>
          </p:nvPr>
        </p:nvSpPr>
        <p:spPr>
          <a:xfrm>
            <a:off x="1028700" y="5078187"/>
            <a:ext cx="3222058" cy="964620"/>
          </a:xfrm>
        </p:spPr>
        <p:txBody>
          <a:bodyPr>
            <a:noAutofit/>
          </a:bodyPr>
          <a:lstStyle>
            <a:lvl1pPr marL="0" indent="0">
              <a:buNone/>
              <a:defRPr sz="1400">
                <a:solidFill>
                  <a:schemeClr val="accent2">
                    <a:lumMod val="50000"/>
                  </a:schemeClr>
                </a:solidFill>
              </a:defRPr>
            </a:lvl1pPr>
            <a:lvl2pPr marL="457200" indent="0">
              <a:buNone/>
              <a:defRPr sz="1400">
                <a:solidFill>
                  <a:schemeClr val="bg2">
                    <a:lumMod val="50000"/>
                  </a:schemeClr>
                </a:solidFill>
              </a:defRPr>
            </a:lvl2pPr>
            <a:lvl3pPr marL="914400" indent="0">
              <a:buNone/>
              <a:defRPr sz="1400">
                <a:solidFill>
                  <a:schemeClr val="bg2">
                    <a:lumMod val="50000"/>
                  </a:schemeClr>
                </a:solidFill>
              </a:defRPr>
            </a:lvl3pPr>
            <a:lvl4pPr marL="1371600" indent="0">
              <a:buNone/>
              <a:defRPr sz="1400">
                <a:solidFill>
                  <a:schemeClr val="bg2">
                    <a:lumMod val="50000"/>
                  </a:schemeClr>
                </a:solidFill>
              </a:defRPr>
            </a:lvl4pPr>
            <a:lvl5pPr marL="1828800" indent="0">
              <a:buNone/>
              <a:defRPr sz="1400">
                <a:solidFill>
                  <a:schemeClr val="bg2">
                    <a:lumMod val="50000"/>
                  </a:schemeClr>
                </a:solidFill>
              </a:defRPr>
            </a:lvl5pPr>
          </a:lstStyle>
          <a:p>
            <a:pPr lvl="0"/>
            <a:r>
              <a:rPr lang="en-US"/>
              <a:t>Click to edit Master text styles</a:t>
            </a:r>
          </a:p>
        </p:txBody>
      </p:sp>
      <p:sp>
        <p:nvSpPr>
          <p:cNvPr id="13" name="Picture Placeholder 19">
            <a:extLst>
              <a:ext uri="{FF2B5EF4-FFF2-40B4-BE49-F238E27FC236}">
                <a16:creationId xmlns:a16="http://schemas.microsoft.com/office/drawing/2014/main" id="{7878E298-5074-4E51-993E-34931A897F12}"/>
              </a:ext>
            </a:extLst>
          </p:cNvPr>
          <p:cNvSpPr>
            <a:spLocks noGrp="1"/>
          </p:cNvSpPr>
          <p:nvPr>
            <p:ph type="pic" sz="quarter" idx="11"/>
          </p:nvPr>
        </p:nvSpPr>
        <p:spPr>
          <a:xfrm>
            <a:off x="6221413" y="0"/>
            <a:ext cx="4941887" cy="5726113"/>
          </a:xfrm>
        </p:spPr>
        <p:txBody>
          <a:bodyPr/>
          <a:lstStyle/>
          <a:p>
            <a:r>
              <a:rPr lang="en-US"/>
              <a:t>Click icon to add picture</a:t>
            </a:r>
            <a:endParaRPr lang="en-US" dirty="0"/>
          </a:p>
        </p:txBody>
      </p:sp>
      <p:cxnSp>
        <p:nvCxnSpPr>
          <p:cNvPr id="15" name="Straight Connector 14">
            <a:extLst>
              <a:ext uri="{FF2B5EF4-FFF2-40B4-BE49-F238E27FC236}">
                <a16:creationId xmlns:a16="http://schemas.microsoft.com/office/drawing/2014/main" id="{42D26D0E-18C6-4DB1-B3A5-75E29BD65B17}"/>
              </a:ext>
            </a:extLst>
          </p:cNvPr>
          <p:cNvCxnSpPr>
            <a:cxnSpLocks/>
          </p:cNvCxnSpPr>
          <p:nvPr userDrawn="1"/>
        </p:nvCxnSpPr>
        <p:spPr>
          <a:xfrm>
            <a:off x="1028700" y="457211"/>
            <a:ext cx="1142999" cy="0"/>
          </a:xfrm>
          <a:prstGeom prst="line">
            <a:avLst/>
          </a:prstGeom>
          <a:noFill/>
          <a:ln w="15875" cap="flat" cmpd="sng" algn="ctr">
            <a:solidFill>
              <a:schemeClr val="accent2">
                <a:lumMod val="50000"/>
              </a:schemeClr>
            </a:solidFill>
            <a:prstDash val="solid"/>
            <a:miter lim="800000"/>
          </a:ln>
          <a:effectLst/>
        </p:spPr>
      </p:cxnSp>
      <p:sp>
        <p:nvSpPr>
          <p:cNvPr id="2" name="Title 1">
            <a:extLst>
              <a:ext uri="{FF2B5EF4-FFF2-40B4-BE49-F238E27FC236}">
                <a16:creationId xmlns:a16="http://schemas.microsoft.com/office/drawing/2014/main" id="{3989B90B-5C3C-4760-9360-5AE10BF87B9D}"/>
              </a:ext>
            </a:extLst>
          </p:cNvPr>
          <p:cNvSpPr>
            <a:spLocks noGrp="1"/>
          </p:cNvSpPr>
          <p:nvPr>
            <p:ph type="title"/>
          </p:nvPr>
        </p:nvSpPr>
        <p:spPr>
          <a:xfrm>
            <a:off x="914513" y="876299"/>
            <a:ext cx="5181486" cy="2242441"/>
          </a:xfrm>
        </p:spPr>
        <p:txBody>
          <a:bodyPr vert="horz" lIns="91440" tIns="45720" rIns="91440" bIns="45720" rtlCol="0" anchor="t">
            <a:normAutofit/>
          </a:bodyPr>
          <a:lstStyle>
            <a:lvl1pPr>
              <a:lnSpc>
                <a:spcPct val="90000"/>
              </a:lnSpc>
              <a:defRPr lang="en-US" sz="7200">
                <a:solidFill>
                  <a:schemeClr val="accent2">
                    <a:lumMod val="50000"/>
                  </a:schemeClr>
                </a:solidFill>
                <a:ea typeface="+mn-ea"/>
                <a:cs typeface="+mn-cs"/>
              </a:defRPr>
            </a:lvl1pPr>
          </a:lstStyle>
          <a:p>
            <a:pPr marL="0" lvl="0" indent="0">
              <a:lnSpc>
                <a:spcPts val="6500"/>
              </a:lnSpc>
              <a:spcBef>
                <a:spcPts val="1000"/>
              </a:spcBef>
              <a:buFont typeface="Arial" panose="020B0604020202020204" pitchFamily="34" charset="0"/>
            </a:pPr>
            <a:r>
              <a:rPr lang="en-US"/>
              <a:t>Click to edit Master title style</a:t>
            </a:r>
            <a:endParaRPr lang="en-US" dirty="0"/>
          </a:p>
        </p:txBody>
      </p:sp>
    </p:spTree>
    <p:extLst>
      <p:ext uri="{BB962C8B-B14F-4D97-AF65-F5344CB8AC3E}">
        <p14:creationId xmlns:p14="http://schemas.microsoft.com/office/powerpoint/2010/main" val="2916498579"/>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3 Column">
    <p:bg>
      <p:bgPr>
        <a:solidFill>
          <a:schemeClr val="accent1"/>
        </a:solidFill>
        <a:effectLst/>
      </p:bgPr>
    </p:bg>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0337C3D7-7DDB-42A8-901A-EC153DD27458}"/>
              </a:ext>
            </a:extLst>
          </p:cNvPr>
          <p:cNvSpPr>
            <a:spLocks noGrp="1"/>
          </p:cNvSpPr>
          <p:nvPr>
            <p:ph type="pic" sz="quarter" idx="10"/>
          </p:nvPr>
        </p:nvSpPr>
        <p:spPr>
          <a:xfrm>
            <a:off x="6210300" y="0"/>
            <a:ext cx="4953000" cy="3302000"/>
          </a:xfrm>
        </p:spPr>
        <p:txBody>
          <a:bodyPr/>
          <a:lstStyle/>
          <a:p>
            <a:r>
              <a:rPr lang="en-US"/>
              <a:t>Click icon to add picture</a:t>
            </a:r>
          </a:p>
        </p:txBody>
      </p:sp>
      <p:sp>
        <p:nvSpPr>
          <p:cNvPr id="10" name="Content Placeholder 2">
            <a:extLst>
              <a:ext uri="{FF2B5EF4-FFF2-40B4-BE49-F238E27FC236}">
                <a16:creationId xmlns:a16="http://schemas.microsoft.com/office/drawing/2014/main" id="{27B95226-A076-4D55-B408-1389A2F8C7A0}"/>
              </a:ext>
            </a:extLst>
          </p:cNvPr>
          <p:cNvSpPr>
            <a:spLocks noGrp="1"/>
          </p:cNvSpPr>
          <p:nvPr>
            <p:ph idx="4294967295" hasCustomPrompt="1"/>
          </p:nvPr>
        </p:nvSpPr>
        <p:spPr>
          <a:xfrm>
            <a:off x="1028700" y="3556002"/>
            <a:ext cx="3108960" cy="2286000"/>
          </a:xfrm>
        </p:spPr>
        <p:txBody>
          <a:bodyPr>
            <a:normAutofit/>
          </a:bodyPr>
          <a:lstStyle>
            <a:lvl1pPr>
              <a:defRPr>
                <a:solidFill>
                  <a:schemeClr val="accent2">
                    <a:lumMod val="50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rPr>
              <a:t>Insert text</a:t>
            </a:r>
            <a:endParaRPr lang="en-US" sz="1400" dirty="0">
              <a:solidFill>
                <a:srgbClr val="C0C9C2">
                  <a:lumMod val="50000"/>
                </a:srgbClr>
              </a:solidFill>
              <a:latin typeface="Biome Light" panose="020B0303030204020804" pitchFamily="34" charset="0"/>
              <a:cs typeface="Biome Light" panose="020B03030302040208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endParaRPr>
          </a:p>
          <a:p>
            <a:endParaRPr lang="en-US" sz="1600" dirty="0">
              <a:solidFill>
                <a:schemeClr val="tx2">
                  <a:lumMod val="50000"/>
                </a:schemeClr>
              </a:solidFill>
              <a:latin typeface="Biome Light" panose="020B0303030204020804" pitchFamily="34" charset="0"/>
              <a:cs typeface="Biome Light" panose="020B0303030204020804" pitchFamily="34" charset="0"/>
            </a:endParaRPr>
          </a:p>
        </p:txBody>
      </p:sp>
      <p:sp>
        <p:nvSpPr>
          <p:cNvPr id="14" name="Content Placeholder 2">
            <a:extLst>
              <a:ext uri="{FF2B5EF4-FFF2-40B4-BE49-F238E27FC236}">
                <a16:creationId xmlns:a16="http://schemas.microsoft.com/office/drawing/2014/main" id="{86673F10-179D-4539-AA33-AE34EC0457EF}"/>
              </a:ext>
            </a:extLst>
          </p:cNvPr>
          <p:cNvSpPr>
            <a:spLocks noGrp="1"/>
          </p:cNvSpPr>
          <p:nvPr>
            <p:ph idx="4294967295" hasCustomPrompt="1"/>
          </p:nvPr>
        </p:nvSpPr>
        <p:spPr>
          <a:xfrm>
            <a:off x="4541520" y="3556001"/>
            <a:ext cx="3108960" cy="2285999"/>
          </a:xfrm>
        </p:spPr>
        <p:txBody>
          <a:bodyPr>
            <a:normAutofit/>
          </a:bodyPr>
          <a:lstStyle>
            <a:lvl1pPr>
              <a:defRPr>
                <a:solidFill>
                  <a:schemeClr val="accent2">
                    <a:lumMod val="50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rPr>
              <a:t>Insert text</a:t>
            </a:r>
            <a:endParaRPr lang="en-US" sz="1400" dirty="0">
              <a:solidFill>
                <a:srgbClr val="C0C9C2">
                  <a:lumMod val="50000"/>
                </a:srgbClr>
              </a:solidFill>
              <a:latin typeface="Biome Light" panose="020B0303030204020804" pitchFamily="34" charset="0"/>
              <a:cs typeface="Biome Light" panose="020B03030302040208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endParaRPr>
          </a:p>
          <a:p>
            <a:endParaRPr lang="en-US" sz="1600" dirty="0">
              <a:solidFill>
                <a:schemeClr val="tx2">
                  <a:lumMod val="50000"/>
                </a:schemeClr>
              </a:solidFill>
              <a:latin typeface="Biome Light" panose="020B0303030204020804" pitchFamily="34" charset="0"/>
              <a:cs typeface="Biome Light" panose="020B0303030204020804" pitchFamily="34" charset="0"/>
            </a:endParaRPr>
          </a:p>
        </p:txBody>
      </p:sp>
      <p:sp>
        <p:nvSpPr>
          <p:cNvPr id="19" name="Content Placeholder 2">
            <a:extLst>
              <a:ext uri="{FF2B5EF4-FFF2-40B4-BE49-F238E27FC236}">
                <a16:creationId xmlns:a16="http://schemas.microsoft.com/office/drawing/2014/main" id="{EB6CFC30-1A59-4D28-9E30-0FF7D632C6A2}"/>
              </a:ext>
            </a:extLst>
          </p:cNvPr>
          <p:cNvSpPr>
            <a:spLocks noGrp="1"/>
          </p:cNvSpPr>
          <p:nvPr>
            <p:ph idx="4294967295" hasCustomPrompt="1"/>
          </p:nvPr>
        </p:nvSpPr>
        <p:spPr>
          <a:xfrm>
            <a:off x="8054340" y="3556001"/>
            <a:ext cx="3108960" cy="2285999"/>
          </a:xfrm>
        </p:spPr>
        <p:txBody>
          <a:bodyPr>
            <a:normAutofit/>
          </a:bodyPr>
          <a:lstStyle>
            <a:lvl1pPr>
              <a:defRPr>
                <a:solidFill>
                  <a:schemeClr val="accent2">
                    <a:lumMod val="50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rPr>
              <a:t>Insert text</a:t>
            </a:r>
            <a:endParaRPr lang="en-US" sz="1400" dirty="0">
              <a:solidFill>
                <a:srgbClr val="C0C9C2">
                  <a:lumMod val="50000"/>
                </a:srgbClr>
              </a:solidFill>
              <a:latin typeface="Biome Light" panose="020B0303030204020804" pitchFamily="34" charset="0"/>
              <a:cs typeface="Biome Light" panose="020B03030302040208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endParaRPr>
          </a:p>
          <a:p>
            <a:endParaRPr lang="en-US" sz="1600" dirty="0">
              <a:solidFill>
                <a:schemeClr val="tx2">
                  <a:lumMod val="50000"/>
                </a:schemeClr>
              </a:solidFill>
              <a:latin typeface="Biome Light" panose="020B0303030204020804" pitchFamily="34" charset="0"/>
              <a:cs typeface="Biome Light" panose="020B0303030204020804" pitchFamily="34" charset="0"/>
            </a:endParaRPr>
          </a:p>
        </p:txBody>
      </p:sp>
      <p:sp>
        <p:nvSpPr>
          <p:cNvPr id="24" name="Date Placeholder 3">
            <a:extLst>
              <a:ext uri="{FF2B5EF4-FFF2-40B4-BE49-F238E27FC236}">
                <a16:creationId xmlns:a16="http://schemas.microsoft.com/office/drawing/2014/main" id="{C4F3CC75-F9FA-4F77-9DD5-7E6C0F5C9829}"/>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E199D1A0-04AB-4DD4-B9DB-BDEC5E64C94C}" type="datetime1">
              <a:rPr lang="en-US" smtClean="0"/>
              <a:t>10/1/2022</a:t>
            </a:fld>
            <a:endParaRPr lang="en-US" dirty="0"/>
          </a:p>
        </p:txBody>
      </p:sp>
      <p:sp>
        <p:nvSpPr>
          <p:cNvPr id="25" name="Slide Number Placeholder 5">
            <a:extLst>
              <a:ext uri="{FF2B5EF4-FFF2-40B4-BE49-F238E27FC236}">
                <a16:creationId xmlns:a16="http://schemas.microsoft.com/office/drawing/2014/main" id="{93B5B65C-5DE0-4F81-8115-758CDB591FA7}"/>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
        <p:nvSpPr>
          <p:cNvPr id="11" name="Title 1">
            <a:extLst>
              <a:ext uri="{FF2B5EF4-FFF2-40B4-BE49-F238E27FC236}">
                <a16:creationId xmlns:a16="http://schemas.microsoft.com/office/drawing/2014/main" id="{EF4A2ACE-2D85-4F78-818F-BBA6F6F0CC53}"/>
              </a:ext>
            </a:extLst>
          </p:cNvPr>
          <p:cNvSpPr>
            <a:spLocks noGrp="1"/>
          </p:cNvSpPr>
          <p:nvPr>
            <p:ph type="title" hasCustomPrompt="1"/>
          </p:nvPr>
        </p:nvSpPr>
        <p:spPr>
          <a:xfrm>
            <a:off x="895530" y="539225"/>
            <a:ext cx="3924300" cy="2434386"/>
          </a:xfrm>
        </p:spPr>
        <p:txBody>
          <a:bodyPr vert="horz" lIns="91440" tIns="45720" rIns="91440" bIns="45720" rtlCol="0" anchor="ctr">
            <a:normAutofit/>
          </a:bodyPr>
          <a:lstStyle>
            <a:lvl1pPr>
              <a:defRPr lang="en-US" sz="7200" dirty="0">
                <a:solidFill>
                  <a:schemeClr val="accent2">
                    <a:lumMod val="50000"/>
                  </a:schemeClr>
                </a:solidFill>
                <a:latin typeface="+mn-lt"/>
                <a:ea typeface="+mn-ea"/>
                <a:cs typeface="+mn-cs"/>
              </a:defRPr>
            </a:lvl1pPr>
          </a:lstStyle>
          <a:p>
            <a:pPr marL="0" lvl="0" indent="0">
              <a:spcBef>
                <a:spcPts val="1000"/>
              </a:spcBef>
              <a:buFont typeface="Arial" panose="020B0604020202020204" pitchFamily="34" charset="0"/>
            </a:pPr>
            <a:r>
              <a:rPr lang="en-US" dirty="0"/>
              <a:t>Click to add title</a:t>
            </a:r>
          </a:p>
        </p:txBody>
      </p:sp>
      <p:cxnSp>
        <p:nvCxnSpPr>
          <p:cNvPr id="3" name="Straight Connector 2">
            <a:extLst>
              <a:ext uri="{FF2B5EF4-FFF2-40B4-BE49-F238E27FC236}">
                <a16:creationId xmlns:a16="http://schemas.microsoft.com/office/drawing/2014/main" id="{E4DCD8D3-DF79-446E-9961-5797EE888B4C}"/>
              </a:ext>
            </a:extLst>
          </p:cNvPr>
          <p:cNvCxnSpPr>
            <a:cxnSpLocks/>
          </p:cNvCxnSpPr>
          <p:nvPr userDrawn="1"/>
        </p:nvCxnSpPr>
        <p:spPr>
          <a:xfrm>
            <a:off x="1028700" y="457211"/>
            <a:ext cx="1142999" cy="0"/>
          </a:xfrm>
          <a:prstGeom prst="line">
            <a:avLst/>
          </a:prstGeom>
          <a:ln w="15875">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92005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ummary">
    <p:bg>
      <p:bgPr>
        <a:solidFill>
          <a:schemeClr val="accent2"/>
        </a:solidFill>
        <a:effectLst/>
      </p:bgPr>
    </p:bg>
    <p:spTree>
      <p:nvGrpSpPr>
        <p:cNvPr id="1" name=""/>
        <p:cNvGrpSpPr/>
        <p:nvPr/>
      </p:nvGrpSpPr>
      <p:grpSpPr>
        <a:xfrm>
          <a:off x="0" y="0"/>
          <a:ext cx="0" cy="0"/>
          <a:chOff x="0" y="0"/>
          <a:chExt cx="0" cy="0"/>
        </a:xfrm>
      </p:grpSpPr>
      <p:sp>
        <p:nvSpPr>
          <p:cNvPr id="15" name="Date Placeholder 3">
            <a:extLst>
              <a:ext uri="{FF2B5EF4-FFF2-40B4-BE49-F238E27FC236}">
                <a16:creationId xmlns:a16="http://schemas.microsoft.com/office/drawing/2014/main" id="{FCB4EDDC-C544-421C-905C-A4D40D98A51D}"/>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CF53EA80-260A-4EE9-83BB-E6DD04DEA906}" type="datetime1">
              <a:rPr lang="en-US" smtClean="0"/>
              <a:t>10/1/2022</a:t>
            </a:fld>
            <a:endParaRPr lang="en-US" dirty="0"/>
          </a:p>
        </p:txBody>
      </p:sp>
      <p:sp>
        <p:nvSpPr>
          <p:cNvPr id="16" name="Slide Number Placeholder 5">
            <a:extLst>
              <a:ext uri="{FF2B5EF4-FFF2-40B4-BE49-F238E27FC236}">
                <a16:creationId xmlns:a16="http://schemas.microsoft.com/office/drawing/2014/main" id="{D9CBFDBF-2D2B-469A-9B2F-72F90474FB6D}"/>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
        <p:nvSpPr>
          <p:cNvPr id="2" name="Title 1">
            <a:extLst>
              <a:ext uri="{FF2B5EF4-FFF2-40B4-BE49-F238E27FC236}">
                <a16:creationId xmlns:a16="http://schemas.microsoft.com/office/drawing/2014/main" id="{E1BA55D6-2810-4163-9D43-FEDA674E2D4C}"/>
              </a:ext>
            </a:extLst>
          </p:cNvPr>
          <p:cNvSpPr>
            <a:spLocks noGrp="1"/>
          </p:cNvSpPr>
          <p:nvPr>
            <p:ph type="title" hasCustomPrompt="1"/>
          </p:nvPr>
        </p:nvSpPr>
        <p:spPr>
          <a:xfrm>
            <a:off x="896829" y="573503"/>
            <a:ext cx="10156826" cy="1369591"/>
          </a:xfrm>
        </p:spPr>
        <p:txBody>
          <a:bodyPr vert="horz" lIns="91440" tIns="45720" rIns="91440" bIns="45720" rtlCol="0" anchor="ctr">
            <a:noAutofit/>
          </a:bodyPr>
          <a:lstStyle>
            <a:lvl1pPr>
              <a:defRPr lang="en-US" sz="7200">
                <a:solidFill>
                  <a:schemeClr val="accent2">
                    <a:lumMod val="50000"/>
                  </a:schemeClr>
                </a:solidFill>
                <a:latin typeface="+mn-lt"/>
                <a:ea typeface="+mn-ea"/>
                <a:cs typeface="+mn-cs"/>
              </a:defRPr>
            </a:lvl1pPr>
          </a:lstStyle>
          <a:p>
            <a:pPr lvl="0"/>
            <a:r>
              <a:rPr lang="en-US" dirty="0"/>
              <a:t>Click to add title</a:t>
            </a:r>
          </a:p>
        </p:txBody>
      </p:sp>
      <p:cxnSp>
        <p:nvCxnSpPr>
          <p:cNvPr id="3" name="Straight Connector 2">
            <a:extLst>
              <a:ext uri="{FF2B5EF4-FFF2-40B4-BE49-F238E27FC236}">
                <a16:creationId xmlns:a16="http://schemas.microsoft.com/office/drawing/2014/main" id="{C9E87E0B-D644-4037-B322-715C648BAD3B}"/>
              </a:ext>
            </a:extLst>
          </p:cNvPr>
          <p:cNvCxnSpPr>
            <a:cxnSpLocks/>
          </p:cNvCxnSpPr>
          <p:nvPr userDrawn="1"/>
        </p:nvCxnSpPr>
        <p:spPr>
          <a:xfrm>
            <a:off x="1028700" y="457211"/>
            <a:ext cx="1142999" cy="0"/>
          </a:xfrm>
          <a:prstGeom prst="line">
            <a:avLst/>
          </a:prstGeom>
          <a:ln w="15875">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6419592"/>
      </p:ext>
    </p:extLst>
  </p:cSld>
  <p:clrMapOvr>
    <a:overrideClrMapping bg1="dk1" tx1="lt1" bg2="dk2" tx2="lt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act">
    <p:bg>
      <p:bgPr>
        <a:solidFill>
          <a:schemeClr val="bg2"/>
        </a:solidFill>
        <a:effectLst/>
      </p:bgPr>
    </p:bg>
    <p:spTree>
      <p:nvGrpSpPr>
        <p:cNvPr id="1" name=""/>
        <p:cNvGrpSpPr/>
        <p:nvPr/>
      </p:nvGrpSpPr>
      <p:grpSpPr>
        <a:xfrm>
          <a:off x="0" y="0"/>
          <a:ext cx="0" cy="0"/>
          <a:chOff x="0" y="0"/>
          <a:chExt cx="0" cy="0"/>
        </a:xfrm>
      </p:grpSpPr>
      <p:sp>
        <p:nvSpPr>
          <p:cNvPr id="9" name="Picture Placeholder 15">
            <a:extLst>
              <a:ext uri="{FF2B5EF4-FFF2-40B4-BE49-F238E27FC236}">
                <a16:creationId xmlns:a16="http://schemas.microsoft.com/office/drawing/2014/main" id="{940246AD-CE4F-4FD8-BCF6-5BA9ED62ACDA}"/>
              </a:ext>
            </a:extLst>
          </p:cNvPr>
          <p:cNvSpPr>
            <a:spLocks noGrp="1"/>
          </p:cNvSpPr>
          <p:nvPr>
            <p:ph type="pic" sz="quarter" idx="11"/>
          </p:nvPr>
        </p:nvSpPr>
        <p:spPr>
          <a:xfrm>
            <a:off x="6210300" y="3543302"/>
            <a:ext cx="4953000" cy="2849562"/>
          </a:xfrm>
        </p:spPr>
        <p:txBody>
          <a:bodyPr/>
          <a:lstStyle/>
          <a:p>
            <a:r>
              <a:rPr lang="en-US"/>
              <a:t>Click icon to add picture</a:t>
            </a:r>
            <a:endParaRPr lang="en-US" dirty="0"/>
          </a:p>
        </p:txBody>
      </p:sp>
      <p:sp>
        <p:nvSpPr>
          <p:cNvPr id="10" name="Picture Placeholder 13">
            <a:extLst>
              <a:ext uri="{FF2B5EF4-FFF2-40B4-BE49-F238E27FC236}">
                <a16:creationId xmlns:a16="http://schemas.microsoft.com/office/drawing/2014/main" id="{F8ECBB79-D5D3-4ECE-99F9-1B6834629E46}"/>
              </a:ext>
            </a:extLst>
          </p:cNvPr>
          <p:cNvSpPr>
            <a:spLocks noGrp="1"/>
          </p:cNvSpPr>
          <p:nvPr>
            <p:ph type="pic" sz="quarter" idx="10"/>
          </p:nvPr>
        </p:nvSpPr>
        <p:spPr>
          <a:xfrm>
            <a:off x="6210300" y="465138"/>
            <a:ext cx="4953000" cy="2849562"/>
          </a:xfrm>
        </p:spPr>
        <p:txBody>
          <a:bodyPr/>
          <a:lstStyle/>
          <a:p>
            <a:r>
              <a:rPr lang="en-US"/>
              <a:t>Click icon to add picture</a:t>
            </a:r>
            <a:endParaRPr lang="en-US" dirty="0"/>
          </a:p>
        </p:txBody>
      </p:sp>
      <p:sp>
        <p:nvSpPr>
          <p:cNvPr id="11" name="Text Placeholder 22">
            <a:extLst>
              <a:ext uri="{FF2B5EF4-FFF2-40B4-BE49-F238E27FC236}">
                <a16:creationId xmlns:a16="http://schemas.microsoft.com/office/drawing/2014/main" id="{C667C6DE-A3D4-4738-B7FC-43FB39FD7A28}"/>
              </a:ext>
            </a:extLst>
          </p:cNvPr>
          <p:cNvSpPr>
            <a:spLocks noGrp="1"/>
          </p:cNvSpPr>
          <p:nvPr>
            <p:ph type="body" sz="quarter" idx="15" hasCustomPrompt="1"/>
          </p:nvPr>
        </p:nvSpPr>
        <p:spPr>
          <a:xfrm>
            <a:off x="761917" y="517972"/>
            <a:ext cx="2956560" cy="1333500"/>
          </a:xfrm>
        </p:spPr>
        <p:txBody>
          <a:bodyPr>
            <a:noAutofit/>
          </a:bodyPr>
          <a:lstStyle>
            <a:lvl1pPr marL="0" indent="0">
              <a:lnSpc>
                <a:spcPct val="90000"/>
              </a:lnSpc>
              <a:buNone/>
              <a:defRPr sz="8800" b="1">
                <a:solidFill>
                  <a:schemeClr val="bg1"/>
                </a:solidFill>
              </a:defRPr>
            </a:lvl1pPr>
          </a:lstStyle>
          <a:p>
            <a:pPr lvl="0"/>
            <a:r>
              <a:rPr lang="en-US" dirty="0"/>
              <a:t>01</a:t>
            </a:r>
          </a:p>
        </p:txBody>
      </p:sp>
      <p:sp>
        <p:nvSpPr>
          <p:cNvPr id="12" name="Text Placeholder 18">
            <a:extLst>
              <a:ext uri="{FF2B5EF4-FFF2-40B4-BE49-F238E27FC236}">
                <a16:creationId xmlns:a16="http://schemas.microsoft.com/office/drawing/2014/main" id="{12C18C04-19C8-4ECC-83E8-6E65128CEF48}"/>
              </a:ext>
            </a:extLst>
          </p:cNvPr>
          <p:cNvSpPr>
            <a:spLocks noGrp="1"/>
          </p:cNvSpPr>
          <p:nvPr>
            <p:ph type="body" sz="quarter" idx="13"/>
          </p:nvPr>
        </p:nvSpPr>
        <p:spPr>
          <a:xfrm>
            <a:off x="1040130" y="2009776"/>
            <a:ext cx="3924300" cy="2849562"/>
          </a:xfrm>
        </p:spPr>
        <p:txBody>
          <a:bodyPr>
            <a:normAutofit/>
          </a:bodyPr>
          <a:lstStyle>
            <a:lvl1pPr marL="0" indent="0">
              <a:buNone/>
              <a:defRPr sz="1600">
                <a:solidFill>
                  <a:schemeClr val="tx2">
                    <a:lumMod val="50000"/>
                  </a:schemeClr>
                </a:solidFill>
              </a:defRPr>
            </a:lvl1pPr>
            <a:lvl2pPr marL="457200" indent="0">
              <a:buNone/>
              <a:defRPr sz="2000">
                <a:solidFill>
                  <a:schemeClr val="tx2">
                    <a:lumMod val="50000"/>
                  </a:schemeClr>
                </a:solidFill>
              </a:defRPr>
            </a:lvl2pPr>
            <a:lvl3pPr marL="914400" indent="0">
              <a:buNone/>
              <a:defRPr sz="1800">
                <a:solidFill>
                  <a:schemeClr val="tx2">
                    <a:lumMod val="50000"/>
                  </a:schemeClr>
                </a:solidFill>
              </a:defRPr>
            </a:lvl3pPr>
            <a:lvl4pPr marL="1371600" indent="0">
              <a:buNone/>
              <a:defRPr sz="1600">
                <a:solidFill>
                  <a:schemeClr val="tx2">
                    <a:lumMod val="50000"/>
                  </a:schemeClr>
                </a:solidFill>
              </a:defRPr>
            </a:lvl4pPr>
            <a:lvl5pPr marL="1828800" indent="0">
              <a:buNone/>
              <a:defRPr sz="1600">
                <a:solidFill>
                  <a:schemeClr val="tx2">
                    <a:lumMod val="50000"/>
                  </a:schemeClr>
                </a:solidFill>
              </a:defRPr>
            </a:lvl5pPr>
          </a:lstStyle>
          <a:p>
            <a:pPr lvl="0"/>
            <a:r>
              <a:rPr lang="en-US"/>
              <a:t>Click to edit Master text styles</a:t>
            </a:r>
          </a:p>
        </p:txBody>
      </p:sp>
      <p:sp>
        <p:nvSpPr>
          <p:cNvPr id="15" name="Text Placeholder 14">
            <a:extLst>
              <a:ext uri="{FF2B5EF4-FFF2-40B4-BE49-F238E27FC236}">
                <a16:creationId xmlns:a16="http://schemas.microsoft.com/office/drawing/2014/main" id="{4D14E5D8-EB42-4C87-B4AE-4746909A2D33}"/>
              </a:ext>
            </a:extLst>
          </p:cNvPr>
          <p:cNvSpPr>
            <a:spLocks noGrp="1"/>
          </p:cNvSpPr>
          <p:nvPr>
            <p:ph type="body" sz="quarter" idx="16"/>
          </p:nvPr>
        </p:nvSpPr>
        <p:spPr>
          <a:xfrm>
            <a:off x="1039813" y="5067300"/>
            <a:ext cx="3913187" cy="1319213"/>
          </a:xfrm>
        </p:spPr>
        <p:txBody>
          <a:bodyPr>
            <a:normAutofit/>
          </a:bodyPr>
          <a:lstStyle>
            <a:lvl1pPr>
              <a:defRPr lang="en-US" sz="1600" kern="1200" dirty="0" smtClean="0">
                <a:solidFill>
                  <a:schemeClr val="tx2">
                    <a:lumMod val="50000"/>
                  </a:schemeClr>
                </a:solidFill>
                <a:latin typeface="+mn-lt"/>
                <a:ea typeface="+mn-ea"/>
                <a:cs typeface="+mn-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 styles</a:t>
            </a:r>
          </a:p>
        </p:txBody>
      </p:sp>
      <p:sp>
        <p:nvSpPr>
          <p:cNvPr id="20" name="Date Placeholder 3">
            <a:extLst>
              <a:ext uri="{FF2B5EF4-FFF2-40B4-BE49-F238E27FC236}">
                <a16:creationId xmlns:a16="http://schemas.microsoft.com/office/drawing/2014/main" id="{0649945F-7BBD-4042-AA34-709CE3402EEC}"/>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8CD80274-DEF2-4F5D-8F74-69D0554CED55}" type="datetime1">
              <a:rPr lang="en-US" smtClean="0"/>
              <a:t>10/1/2022</a:t>
            </a:fld>
            <a:endParaRPr lang="en-US" dirty="0"/>
          </a:p>
        </p:txBody>
      </p:sp>
      <p:sp>
        <p:nvSpPr>
          <p:cNvPr id="21" name="Slide Number Placeholder 5">
            <a:extLst>
              <a:ext uri="{FF2B5EF4-FFF2-40B4-BE49-F238E27FC236}">
                <a16:creationId xmlns:a16="http://schemas.microsoft.com/office/drawing/2014/main" id="{51936C4A-DE5F-4BFE-AED0-47E48CD4605C}"/>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
        <p:nvSpPr>
          <p:cNvPr id="14" name="Title 1">
            <a:extLst>
              <a:ext uri="{FF2B5EF4-FFF2-40B4-BE49-F238E27FC236}">
                <a16:creationId xmlns:a16="http://schemas.microsoft.com/office/drawing/2014/main" id="{F981B703-4F1F-41A6-AD71-3FFB2820FF1D}"/>
              </a:ext>
            </a:extLst>
          </p:cNvPr>
          <p:cNvSpPr>
            <a:spLocks noGrp="1"/>
          </p:cNvSpPr>
          <p:nvPr>
            <p:ph type="title" hasCustomPrompt="1"/>
          </p:nvPr>
        </p:nvSpPr>
        <p:spPr>
          <a:xfrm>
            <a:off x="1040130" y="465136"/>
            <a:ext cx="3935647" cy="1340615"/>
          </a:xfrm>
        </p:spPr>
        <p:txBody>
          <a:bodyPr vert="horz" lIns="91440" tIns="45720" rIns="91440" bIns="45720" rtlCol="0" anchor="ctr">
            <a:noAutofit/>
          </a:bodyPr>
          <a:lstStyle>
            <a:lvl1pPr>
              <a:defRPr lang="en-US" dirty="0">
                <a:solidFill>
                  <a:schemeClr val="tx2">
                    <a:lumMod val="50000"/>
                  </a:schemeClr>
                </a:solidFill>
                <a:latin typeface="+mn-lt"/>
                <a:ea typeface="+mn-ea"/>
                <a:cs typeface="+mn-cs"/>
              </a:defRPr>
            </a:lvl1pPr>
          </a:lstStyle>
          <a:p>
            <a:pPr marL="0" lvl="0" indent="0">
              <a:spcBef>
                <a:spcPts val="1000"/>
              </a:spcBef>
              <a:buFont typeface="Arial" panose="020B0604020202020204" pitchFamily="34" charset="0"/>
            </a:pPr>
            <a:r>
              <a:rPr lang="en-US" dirty="0"/>
              <a:t>Title</a:t>
            </a:r>
          </a:p>
        </p:txBody>
      </p:sp>
    </p:spTree>
    <p:extLst>
      <p:ext uri="{BB962C8B-B14F-4D97-AF65-F5344CB8AC3E}">
        <p14:creationId xmlns:p14="http://schemas.microsoft.com/office/powerpoint/2010/main" val="435165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bg>
      <p:bgRef idx="1001">
        <a:schemeClr val="bg2"/>
      </p:bgRef>
    </p:bg>
    <p:spTree>
      <p:nvGrpSpPr>
        <p:cNvPr id="1" name=""/>
        <p:cNvGrpSpPr/>
        <p:nvPr/>
      </p:nvGrpSpPr>
      <p:grpSpPr>
        <a:xfrm>
          <a:off x="0" y="0"/>
          <a:ext cx="0" cy="0"/>
          <a:chOff x="0" y="0"/>
          <a:chExt cx="0" cy="0"/>
        </a:xfrm>
      </p:grpSpPr>
      <p:sp>
        <p:nvSpPr>
          <p:cNvPr id="28" name="Text Placeholder 27">
            <a:extLst>
              <a:ext uri="{FF2B5EF4-FFF2-40B4-BE49-F238E27FC236}">
                <a16:creationId xmlns:a16="http://schemas.microsoft.com/office/drawing/2014/main" id="{661D25CF-5413-4949-A54A-8716608406B5}"/>
              </a:ext>
            </a:extLst>
          </p:cNvPr>
          <p:cNvSpPr>
            <a:spLocks noGrp="1"/>
          </p:cNvSpPr>
          <p:nvPr>
            <p:ph type="body" sz="quarter" idx="11"/>
          </p:nvPr>
        </p:nvSpPr>
        <p:spPr>
          <a:xfrm>
            <a:off x="7258050" y="2000250"/>
            <a:ext cx="4667250" cy="3398837"/>
          </a:xfrm>
        </p:spPr>
        <p:txBody>
          <a:bodyPr>
            <a:normAutofit/>
          </a:bodyPr>
          <a:lstStyle>
            <a:lvl1pPr marL="0" indent="0">
              <a:lnSpc>
                <a:spcPct val="150000"/>
              </a:lnSpc>
              <a:buNone/>
              <a:defRPr sz="2000">
                <a:solidFill>
                  <a:schemeClr val="accent2">
                    <a:lumMod val="50000"/>
                  </a:schemeClr>
                </a:solidFill>
              </a:defRPr>
            </a:lvl1pPr>
          </a:lstStyle>
          <a:p>
            <a:pPr lvl="0"/>
            <a:r>
              <a:rPr lang="en-US"/>
              <a:t>Click to edit Master text styles</a:t>
            </a:r>
          </a:p>
        </p:txBody>
      </p:sp>
      <p:sp>
        <p:nvSpPr>
          <p:cNvPr id="35" name="Date Placeholder 3">
            <a:extLst>
              <a:ext uri="{FF2B5EF4-FFF2-40B4-BE49-F238E27FC236}">
                <a16:creationId xmlns:a16="http://schemas.microsoft.com/office/drawing/2014/main" id="{224E3A4F-8479-4D38-A6D4-85F0883F379F}"/>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C09D4DA8-2D4A-4F06-BECA-044AF4113FB4}" type="datetime1">
              <a:rPr lang="en-US" smtClean="0"/>
              <a:t>10/1/2022</a:t>
            </a:fld>
            <a:endParaRPr lang="en-US" dirty="0"/>
          </a:p>
        </p:txBody>
      </p:sp>
      <p:sp>
        <p:nvSpPr>
          <p:cNvPr id="36" name="Slide Number Placeholder 5">
            <a:extLst>
              <a:ext uri="{FF2B5EF4-FFF2-40B4-BE49-F238E27FC236}">
                <a16:creationId xmlns:a16="http://schemas.microsoft.com/office/drawing/2014/main" id="{D5A5341A-4863-40E8-8B9A-FB4E719257AE}"/>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
        <p:nvSpPr>
          <p:cNvPr id="2" name="Title 1">
            <a:extLst>
              <a:ext uri="{FF2B5EF4-FFF2-40B4-BE49-F238E27FC236}">
                <a16:creationId xmlns:a16="http://schemas.microsoft.com/office/drawing/2014/main" id="{6AD2FED0-CD95-48B0-B54A-1F64F952C6C0}"/>
              </a:ext>
            </a:extLst>
          </p:cNvPr>
          <p:cNvSpPr>
            <a:spLocks noGrp="1"/>
          </p:cNvSpPr>
          <p:nvPr>
            <p:ph type="title"/>
          </p:nvPr>
        </p:nvSpPr>
        <p:spPr>
          <a:xfrm>
            <a:off x="914513" y="876299"/>
            <a:ext cx="5181486" cy="2242441"/>
          </a:xfrm>
        </p:spPr>
        <p:txBody>
          <a:bodyPr vert="horz" lIns="91440" tIns="45720" rIns="91440" bIns="45720" rtlCol="0" anchor="t">
            <a:normAutofit/>
          </a:bodyPr>
          <a:lstStyle>
            <a:lvl1pPr>
              <a:defRPr lang="en-US" sz="7200">
                <a:solidFill>
                  <a:schemeClr val="accent2">
                    <a:lumMod val="50000"/>
                  </a:schemeClr>
                </a:solidFill>
                <a:ea typeface="+mn-ea"/>
                <a:cs typeface="+mn-cs"/>
              </a:defRPr>
            </a:lvl1pPr>
          </a:lstStyle>
          <a:p>
            <a:pPr marL="0" lvl="0" indent="0">
              <a:lnSpc>
                <a:spcPts val="6500"/>
              </a:lnSpc>
              <a:spcBef>
                <a:spcPts val="1000"/>
              </a:spcBef>
              <a:buFont typeface="Arial" panose="020B0604020202020204" pitchFamily="34" charset="0"/>
            </a:pPr>
            <a:r>
              <a:rPr lang="en-US"/>
              <a:t>Click to edit Master title style</a:t>
            </a:r>
          </a:p>
        </p:txBody>
      </p:sp>
      <p:cxnSp>
        <p:nvCxnSpPr>
          <p:cNvPr id="3" name="Straight Connector 2">
            <a:extLst>
              <a:ext uri="{FF2B5EF4-FFF2-40B4-BE49-F238E27FC236}">
                <a16:creationId xmlns:a16="http://schemas.microsoft.com/office/drawing/2014/main" id="{68EF5E91-A275-4181-9C62-BC0773AD0512}"/>
              </a:ext>
            </a:extLst>
          </p:cNvPr>
          <p:cNvCxnSpPr>
            <a:cxnSpLocks/>
          </p:cNvCxnSpPr>
          <p:nvPr userDrawn="1"/>
        </p:nvCxnSpPr>
        <p:spPr>
          <a:xfrm>
            <a:off x="1028700" y="457211"/>
            <a:ext cx="1142999" cy="0"/>
          </a:xfrm>
          <a:prstGeom prst="line">
            <a:avLst/>
          </a:prstGeom>
          <a:ln w="15875">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82271272"/>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bg>
      <p:bgPr>
        <a:solidFill>
          <a:schemeClr val="accent1"/>
        </a:solidFill>
        <a:effectLst/>
      </p:bgPr>
    </p:bg>
    <p:spTree>
      <p:nvGrpSpPr>
        <p:cNvPr id="1" name=""/>
        <p:cNvGrpSpPr/>
        <p:nvPr/>
      </p:nvGrpSpPr>
      <p:grpSpPr>
        <a:xfrm>
          <a:off x="0" y="0"/>
          <a:ext cx="0" cy="0"/>
          <a:chOff x="0" y="0"/>
          <a:chExt cx="0" cy="0"/>
        </a:xfrm>
      </p:grpSpPr>
      <p:sp>
        <p:nvSpPr>
          <p:cNvPr id="17" name="Picture Placeholder 15">
            <a:extLst>
              <a:ext uri="{FF2B5EF4-FFF2-40B4-BE49-F238E27FC236}">
                <a16:creationId xmlns:a16="http://schemas.microsoft.com/office/drawing/2014/main" id="{423630CA-0A51-4B04-A57B-9E412A8FCD1F}"/>
              </a:ext>
            </a:extLst>
          </p:cNvPr>
          <p:cNvSpPr>
            <a:spLocks noGrp="1"/>
          </p:cNvSpPr>
          <p:nvPr>
            <p:ph type="pic" sz="quarter" idx="12"/>
          </p:nvPr>
        </p:nvSpPr>
        <p:spPr>
          <a:xfrm>
            <a:off x="8847137" y="3862387"/>
            <a:ext cx="2316163" cy="2538413"/>
          </a:xfrm>
        </p:spPr>
        <p:txBody>
          <a:bodyPr/>
          <a:lstStyle/>
          <a:p>
            <a:r>
              <a:rPr lang="en-US"/>
              <a:t>Click icon to add picture</a:t>
            </a:r>
          </a:p>
        </p:txBody>
      </p:sp>
      <p:sp>
        <p:nvSpPr>
          <p:cNvPr id="16" name="Picture Placeholder 15">
            <a:extLst>
              <a:ext uri="{FF2B5EF4-FFF2-40B4-BE49-F238E27FC236}">
                <a16:creationId xmlns:a16="http://schemas.microsoft.com/office/drawing/2014/main" id="{3C994AE8-9E30-418E-8361-5D851AFA42C5}"/>
              </a:ext>
            </a:extLst>
          </p:cNvPr>
          <p:cNvSpPr>
            <a:spLocks noGrp="1"/>
          </p:cNvSpPr>
          <p:nvPr>
            <p:ph type="pic" sz="quarter" idx="11"/>
          </p:nvPr>
        </p:nvSpPr>
        <p:spPr>
          <a:xfrm>
            <a:off x="6210300" y="3854450"/>
            <a:ext cx="2316163" cy="2538413"/>
          </a:xfrm>
        </p:spPr>
        <p:txBody>
          <a:bodyPr/>
          <a:lstStyle/>
          <a:p>
            <a:r>
              <a:rPr lang="en-US"/>
              <a:t>Click icon to add picture</a:t>
            </a:r>
          </a:p>
        </p:txBody>
      </p:sp>
      <p:sp>
        <p:nvSpPr>
          <p:cNvPr id="14" name="Picture Placeholder 13">
            <a:extLst>
              <a:ext uri="{FF2B5EF4-FFF2-40B4-BE49-F238E27FC236}">
                <a16:creationId xmlns:a16="http://schemas.microsoft.com/office/drawing/2014/main" id="{3D4E5783-2917-458E-BE61-F3D5AAA8F976}"/>
              </a:ext>
            </a:extLst>
          </p:cNvPr>
          <p:cNvSpPr>
            <a:spLocks noGrp="1"/>
          </p:cNvSpPr>
          <p:nvPr>
            <p:ph type="pic" sz="quarter" idx="10"/>
          </p:nvPr>
        </p:nvSpPr>
        <p:spPr>
          <a:xfrm>
            <a:off x="6210300" y="465138"/>
            <a:ext cx="4953000" cy="3090862"/>
          </a:xfrm>
        </p:spPr>
        <p:txBody>
          <a:bodyPr/>
          <a:lstStyle/>
          <a:p>
            <a:r>
              <a:rPr lang="en-US"/>
              <a:t>Click icon to add picture</a:t>
            </a:r>
          </a:p>
        </p:txBody>
      </p:sp>
      <p:sp>
        <p:nvSpPr>
          <p:cNvPr id="23" name="Text Placeholder 22">
            <a:extLst>
              <a:ext uri="{FF2B5EF4-FFF2-40B4-BE49-F238E27FC236}">
                <a16:creationId xmlns:a16="http://schemas.microsoft.com/office/drawing/2014/main" id="{B1D734B5-5F1C-4E34-81FF-AD75105E8391}"/>
              </a:ext>
            </a:extLst>
          </p:cNvPr>
          <p:cNvSpPr>
            <a:spLocks noGrp="1"/>
          </p:cNvSpPr>
          <p:nvPr>
            <p:ph type="body" sz="quarter" idx="15" hasCustomPrompt="1"/>
          </p:nvPr>
        </p:nvSpPr>
        <p:spPr>
          <a:xfrm>
            <a:off x="761917" y="517972"/>
            <a:ext cx="2956560" cy="1333500"/>
          </a:xfrm>
        </p:spPr>
        <p:txBody>
          <a:bodyPr>
            <a:noAutofit/>
          </a:bodyPr>
          <a:lstStyle>
            <a:lvl1pPr marL="0" indent="0">
              <a:lnSpc>
                <a:spcPct val="90000"/>
              </a:lnSpc>
              <a:buNone/>
              <a:defRPr sz="8800" b="1">
                <a:solidFill>
                  <a:schemeClr val="bg1"/>
                </a:solidFill>
                <a:latin typeface="+mj-lt"/>
              </a:defRPr>
            </a:lvl1pPr>
          </a:lstStyle>
          <a:p>
            <a:pPr lvl="0"/>
            <a:r>
              <a:rPr lang="en-US" dirty="0"/>
              <a:t>01</a:t>
            </a:r>
          </a:p>
        </p:txBody>
      </p:sp>
      <p:sp>
        <p:nvSpPr>
          <p:cNvPr id="19" name="Text Placeholder 18">
            <a:extLst>
              <a:ext uri="{FF2B5EF4-FFF2-40B4-BE49-F238E27FC236}">
                <a16:creationId xmlns:a16="http://schemas.microsoft.com/office/drawing/2014/main" id="{65757DE8-43D6-4A47-ABC9-B39EC8016CB2}"/>
              </a:ext>
            </a:extLst>
          </p:cNvPr>
          <p:cNvSpPr>
            <a:spLocks noGrp="1"/>
          </p:cNvSpPr>
          <p:nvPr>
            <p:ph type="body" sz="quarter" idx="13"/>
          </p:nvPr>
        </p:nvSpPr>
        <p:spPr>
          <a:xfrm>
            <a:off x="1040130" y="2009775"/>
            <a:ext cx="3924300" cy="4391025"/>
          </a:xfrm>
        </p:spPr>
        <p:txBody>
          <a:bodyPr>
            <a:normAutofit/>
          </a:bodyPr>
          <a:lstStyle>
            <a:lvl1pPr marL="0" indent="0">
              <a:lnSpc>
                <a:spcPct val="150000"/>
              </a:lnSpc>
              <a:buNone/>
              <a:defRPr sz="1600">
                <a:solidFill>
                  <a:schemeClr val="accent2">
                    <a:lumMod val="50000"/>
                  </a:schemeClr>
                </a:solidFill>
              </a:defRPr>
            </a:lvl1pPr>
            <a:lvl2pPr marL="457200" indent="0">
              <a:buNone/>
              <a:defRPr sz="2000">
                <a:solidFill>
                  <a:schemeClr val="tx2">
                    <a:lumMod val="50000"/>
                  </a:schemeClr>
                </a:solidFill>
              </a:defRPr>
            </a:lvl2pPr>
            <a:lvl3pPr marL="914400" indent="0">
              <a:buNone/>
              <a:defRPr sz="1800">
                <a:solidFill>
                  <a:schemeClr val="tx2">
                    <a:lumMod val="50000"/>
                  </a:schemeClr>
                </a:solidFill>
              </a:defRPr>
            </a:lvl3pPr>
            <a:lvl4pPr marL="1371600" indent="0">
              <a:buNone/>
              <a:defRPr sz="1600">
                <a:solidFill>
                  <a:schemeClr val="tx2">
                    <a:lumMod val="50000"/>
                  </a:schemeClr>
                </a:solidFill>
              </a:defRPr>
            </a:lvl4pPr>
            <a:lvl5pPr marL="1828800" indent="0">
              <a:buNone/>
              <a:defRPr sz="1600">
                <a:solidFill>
                  <a:schemeClr val="tx2">
                    <a:lumMod val="50000"/>
                  </a:schemeClr>
                </a:solidFill>
              </a:defRPr>
            </a:lvl5pPr>
          </a:lstStyle>
          <a:p>
            <a:pPr lvl="0"/>
            <a:r>
              <a:rPr lang="en-US"/>
              <a:t>Click to edit Master text styles</a:t>
            </a:r>
          </a:p>
        </p:txBody>
      </p:sp>
      <p:sp>
        <p:nvSpPr>
          <p:cNvPr id="30" name="Date Placeholder 3">
            <a:extLst>
              <a:ext uri="{FF2B5EF4-FFF2-40B4-BE49-F238E27FC236}">
                <a16:creationId xmlns:a16="http://schemas.microsoft.com/office/drawing/2014/main" id="{984C97B0-0D42-4831-9ABD-390370C0F0B6}"/>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C7C81873-7D47-483D-BCB4-50DD9806C720}" type="datetime1">
              <a:rPr lang="en-US" smtClean="0"/>
              <a:t>10/1/2022</a:t>
            </a:fld>
            <a:endParaRPr lang="en-US" dirty="0"/>
          </a:p>
        </p:txBody>
      </p:sp>
      <p:sp>
        <p:nvSpPr>
          <p:cNvPr id="31" name="Slide Number Placeholder 5">
            <a:extLst>
              <a:ext uri="{FF2B5EF4-FFF2-40B4-BE49-F238E27FC236}">
                <a16:creationId xmlns:a16="http://schemas.microsoft.com/office/drawing/2014/main" id="{CE8438DF-723C-49AB-AD18-1C40F107F5BC}"/>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
        <p:nvSpPr>
          <p:cNvPr id="2" name="Title 1">
            <a:extLst>
              <a:ext uri="{FF2B5EF4-FFF2-40B4-BE49-F238E27FC236}">
                <a16:creationId xmlns:a16="http://schemas.microsoft.com/office/drawing/2014/main" id="{6032FDE8-62A6-4290-88E6-2795313DE27E}"/>
              </a:ext>
            </a:extLst>
          </p:cNvPr>
          <p:cNvSpPr>
            <a:spLocks noGrp="1"/>
          </p:cNvSpPr>
          <p:nvPr>
            <p:ph type="title" hasCustomPrompt="1"/>
          </p:nvPr>
        </p:nvSpPr>
        <p:spPr>
          <a:xfrm>
            <a:off x="1028700" y="465137"/>
            <a:ext cx="3935647" cy="1340615"/>
          </a:xfrm>
        </p:spPr>
        <p:txBody>
          <a:bodyPr vert="horz" lIns="91440" tIns="45720" rIns="91440" bIns="45720" rtlCol="0" anchor="ctr">
            <a:noAutofit/>
          </a:bodyPr>
          <a:lstStyle>
            <a:lvl1pPr>
              <a:defRPr lang="en-US">
                <a:solidFill>
                  <a:schemeClr val="accent2">
                    <a:lumMod val="50000"/>
                  </a:schemeClr>
                </a:solidFill>
                <a:latin typeface="+mn-lt"/>
                <a:ea typeface="+mn-ea"/>
                <a:cs typeface="+mn-cs"/>
              </a:defRPr>
            </a:lvl1pPr>
          </a:lstStyle>
          <a:p>
            <a:pPr marL="0" lvl="0" indent="0">
              <a:spcBef>
                <a:spcPts val="1000"/>
              </a:spcBef>
              <a:buFont typeface="Arial" panose="020B0604020202020204" pitchFamily="34" charset="0"/>
            </a:pPr>
            <a:r>
              <a:rPr lang="en-US" dirty="0"/>
              <a:t>Title</a:t>
            </a:r>
          </a:p>
        </p:txBody>
      </p:sp>
    </p:spTree>
    <p:extLst>
      <p:ext uri="{BB962C8B-B14F-4D97-AF65-F5344CB8AC3E}">
        <p14:creationId xmlns:p14="http://schemas.microsoft.com/office/powerpoint/2010/main" val="2802635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bg>
      <p:bgPr>
        <a:solidFill>
          <a:schemeClr val="accent2"/>
        </a:solidFill>
        <a:effectLst/>
      </p:bgPr>
    </p:bg>
    <p:spTree>
      <p:nvGrpSpPr>
        <p:cNvPr id="1" name=""/>
        <p:cNvGrpSpPr/>
        <p:nvPr/>
      </p:nvGrpSpPr>
      <p:grpSpPr>
        <a:xfrm>
          <a:off x="0" y="0"/>
          <a:ext cx="0" cy="0"/>
          <a:chOff x="0" y="0"/>
          <a:chExt cx="0" cy="0"/>
        </a:xfrm>
      </p:grpSpPr>
      <p:sp>
        <p:nvSpPr>
          <p:cNvPr id="22" name="Text Placeholder 21">
            <a:extLst>
              <a:ext uri="{FF2B5EF4-FFF2-40B4-BE49-F238E27FC236}">
                <a16:creationId xmlns:a16="http://schemas.microsoft.com/office/drawing/2014/main" id="{BC85317C-3A2D-483F-B913-714129E195A2}"/>
              </a:ext>
            </a:extLst>
          </p:cNvPr>
          <p:cNvSpPr>
            <a:spLocks noGrp="1"/>
          </p:cNvSpPr>
          <p:nvPr>
            <p:ph type="body" sz="quarter" idx="13" hasCustomPrompt="1"/>
          </p:nvPr>
        </p:nvSpPr>
        <p:spPr>
          <a:xfrm>
            <a:off x="2773045" y="2426610"/>
            <a:ext cx="2378075" cy="1111250"/>
          </a:xfrm>
        </p:spPr>
        <p:txBody>
          <a:bodyPr>
            <a:noAutofit/>
          </a:bodyPr>
          <a:lstStyle>
            <a:lvl1pPr marL="0" indent="0">
              <a:lnSpc>
                <a:spcPct val="90000"/>
              </a:lnSpc>
              <a:buNone/>
              <a:defRPr sz="8800">
                <a:solidFill>
                  <a:schemeClr val="bg1"/>
                </a:solidFill>
              </a:defRPr>
            </a:lvl1pPr>
          </a:lstStyle>
          <a:p>
            <a:pPr lvl="0"/>
            <a:r>
              <a:rPr lang="en-US" dirty="0"/>
              <a:t>02</a:t>
            </a:r>
          </a:p>
        </p:txBody>
      </p:sp>
      <p:sp>
        <p:nvSpPr>
          <p:cNvPr id="2" name="Title 1">
            <a:extLst>
              <a:ext uri="{FF2B5EF4-FFF2-40B4-BE49-F238E27FC236}">
                <a16:creationId xmlns:a16="http://schemas.microsoft.com/office/drawing/2014/main" id="{C45DFEC7-1EEC-4FF2-868A-9799EA69FE87}"/>
              </a:ext>
            </a:extLst>
          </p:cNvPr>
          <p:cNvSpPr>
            <a:spLocks noGrp="1"/>
          </p:cNvSpPr>
          <p:nvPr>
            <p:ph type="title"/>
          </p:nvPr>
        </p:nvSpPr>
        <p:spPr>
          <a:xfrm>
            <a:off x="3037155" y="2714986"/>
            <a:ext cx="6674802" cy="655320"/>
          </a:xfrm>
        </p:spPr>
        <p:txBody>
          <a:bodyPr vert="horz" lIns="91440" tIns="45720" rIns="91440" bIns="45720" rtlCol="0">
            <a:normAutofit/>
          </a:bodyPr>
          <a:lstStyle>
            <a:lvl1pPr>
              <a:defRPr lang="en-US">
                <a:solidFill>
                  <a:schemeClr val="accent2">
                    <a:lumMod val="50000"/>
                  </a:schemeClr>
                </a:solidFill>
                <a:ea typeface="+mn-ea"/>
                <a:cs typeface="+mn-cs"/>
              </a:defRPr>
            </a:lvl1pPr>
          </a:lstStyle>
          <a:p>
            <a:pPr marL="0" lvl="0" indent="0">
              <a:spcBef>
                <a:spcPts val="1000"/>
              </a:spcBef>
              <a:buFont typeface="Arial" panose="020B0604020202020204" pitchFamily="34" charset="0"/>
            </a:pPr>
            <a:r>
              <a:rPr lang="en-US"/>
              <a:t>Click to edit Master title style</a:t>
            </a:r>
            <a:endParaRPr lang="en-US" dirty="0"/>
          </a:p>
        </p:txBody>
      </p:sp>
    </p:spTree>
    <p:extLst>
      <p:ext uri="{BB962C8B-B14F-4D97-AF65-F5344CB8AC3E}">
        <p14:creationId xmlns:p14="http://schemas.microsoft.com/office/powerpoint/2010/main" val="30106943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and Graph">
    <p:bg>
      <p:bgPr>
        <a:solidFill>
          <a:schemeClr val="bg2"/>
        </a:solidFill>
        <a:effectLst/>
      </p:bgPr>
    </p:bg>
    <p:spTree>
      <p:nvGrpSpPr>
        <p:cNvPr id="1" name=""/>
        <p:cNvGrpSpPr/>
        <p:nvPr/>
      </p:nvGrpSpPr>
      <p:grpSpPr>
        <a:xfrm>
          <a:off x="0" y="0"/>
          <a:ext cx="0" cy="0"/>
          <a:chOff x="0" y="0"/>
          <a:chExt cx="0" cy="0"/>
        </a:xfrm>
      </p:grpSpPr>
      <p:sp>
        <p:nvSpPr>
          <p:cNvPr id="14" name="Date Placeholder 3">
            <a:extLst>
              <a:ext uri="{FF2B5EF4-FFF2-40B4-BE49-F238E27FC236}">
                <a16:creationId xmlns:a16="http://schemas.microsoft.com/office/drawing/2014/main" id="{6E394D08-059F-42CF-AB8C-ED21F3BFB18A}"/>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90EA6C54-2562-43EA-9A1B-F808D04718E7}" type="datetime1">
              <a:rPr lang="en-US" smtClean="0"/>
              <a:t>10/1/2022</a:t>
            </a:fld>
            <a:endParaRPr lang="en-US" dirty="0"/>
          </a:p>
        </p:txBody>
      </p:sp>
      <p:sp>
        <p:nvSpPr>
          <p:cNvPr id="15" name="Slide Number Placeholder 5">
            <a:extLst>
              <a:ext uri="{FF2B5EF4-FFF2-40B4-BE49-F238E27FC236}">
                <a16:creationId xmlns:a16="http://schemas.microsoft.com/office/drawing/2014/main" id="{BDF7B388-741A-4181-9A9E-D8FA8EC49D29}"/>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40624600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1"/>
        </a:solidFill>
        <a:effectLst/>
      </p:bgPr>
    </p:bg>
    <p:spTree>
      <p:nvGrpSpPr>
        <p:cNvPr id="1" name=""/>
        <p:cNvGrpSpPr/>
        <p:nvPr/>
      </p:nvGrpSpPr>
      <p:grpSpPr>
        <a:xfrm>
          <a:off x="0" y="0"/>
          <a:ext cx="0" cy="0"/>
          <a:chOff x="0" y="0"/>
          <a:chExt cx="0" cy="0"/>
        </a:xfrm>
      </p:grpSpPr>
      <p:sp>
        <p:nvSpPr>
          <p:cNvPr id="14" name="Date Placeholder 3">
            <a:extLst>
              <a:ext uri="{FF2B5EF4-FFF2-40B4-BE49-F238E27FC236}">
                <a16:creationId xmlns:a16="http://schemas.microsoft.com/office/drawing/2014/main" id="{6E394D08-059F-42CF-AB8C-ED21F3BFB18A}"/>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90EA6C54-2562-43EA-9A1B-F808D04718E7}" type="datetime1">
              <a:rPr lang="en-US" smtClean="0"/>
              <a:t>10/1/2022</a:t>
            </a:fld>
            <a:endParaRPr lang="en-US" dirty="0"/>
          </a:p>
        </p:txBody>
      </p:sp>
      <p:sp>
        <p:nvSpPr>
          <p:cNvPr id="15" name="Slide Number Placeholder 5">
            <a:extLst>
              <a:ext uri="{FF2B5EF4-FFF2-40B4-BE49-F238E27FC236}">
                <a16:creationId xmlns:a16="http://schemas.microsoft.com/office/drawing/2014/main" id="{BDF7B388-741A-4181-9A9E-D8FA8EC49D29}"/>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
        <p:nvSpPr>
          <p:cNvPr id="7" name="Picture Placeholder 6">
            <a:extLst>
              <a:ext uri="{FF2B5EF4-FFF2-40B4-BE49-F238E27FC236}">
                <a16:creationId xmlns:a16="http://schemas.microsoft.com/office/drawing/2014/main" id="{2364FFEF-B933-46C6-A918-A80C987DB70F}"/>
              </a:ext>
            </a:extLst>
          </p:cNvPr>
          <p:cNvSpPr>
            <a:spLocks noGrp="1"/>
          </p:cNvSpPr>
          <p:nvPr>
            <p:ph type="pic" sz="quarter" idx="10"/>
          </p:nvPr>
        </p:nvSpPr>
        <p:spPr>
          <a:xfrm>
            <a:off x="1022147" y="0"/>
            <a:ext cx="3938588" cy="6400800"/>
          </a:xfrm>
        </p:spPr>
        <p:txBody>
          <a:bodyPr/>
          <a:lstStyle/>
          <a:p>
            <a:r>
              <a:rPr lang="en-US"/>
              <a:t>Click icon to add picture</a:t>
            </a:r>
          </a:p>
        </p:txBody>
      </p:sp>
      <p:pic>
        <p:nvPicPr>
          <p:cNvPr id="4" name="Picture 3" hidden="1">
            <a:extLst>
              <a:ext uri="{FF2B5EF4-FFF2-40B4-BE49-F238E27FC236}">
                <a16:creationId xmlns:a16="http://schemas.microsoft.com/office/drawing/2014/main" id="{59E5EAF8-68C2-4910-8F66-D9320B9574C2}"/>
              </a:ext>
            </a:extLst>
          </p:cNvPr>
          <p:cNvPicPr>
            <a:picLocks noChangeAspect="1"/>
          </p:cNvPicPr>
          <p:nvPr userDrawn="1"/>
        </p:nvPicPr>
        <p:blipFill>
          <a:blip r:embed="rId2"/>
          <a:stretch>
            <a:fillRect/>
          </a:stretch>
        </p:blipFill>
        <p:spPr>
          <a:xfrm>
            <a:off x="5947967" y="2105933"/>
            <a:ext cx="5297883" cy="1024217"/>
          </a:xfrm>
          <a:prstGeom prst="rect">
            <a:avLst/>
          </a:prstGeom>
        </p:spPr>
      </p:pic>
      <p:sp>
        <p:nvSpPr>
          <p:cNvPr id="5" name="Title 4">
            <a:extLst>
              <a:ext uri="{FF2B5EF4-FFF2-40B4-BE49-F238E27FC236}">
                <a16:creationId xmlns:a16="http://schemas.microsoft.com/office/drawing/2014/main" id="{E3BE48E1-D3BE-4B52-B2EC-13A514CB0530}"/>
              </a:ext>
            </a:extLst>
          </p:cNvPr>
          <p:cNvSpPr>
            <a:spLocks noGrp="1"/>
          </p:cNvSpPr>
          <p:nvPr>
            <p:ph type="title"/>
          </p:nvPr>
        </p:nvSpPr>
        <p:spPr>
          <a:xfrm>
            <a:off x="5947966" y="2105933"/>
            <a:ext cx="5297883" cy="2237467"/>
          </a:xfrm>
        </p:spPr>
        <p:txBody>
          <a:bodyPr anchor="t">
            <a:normAutofit/>
          </a:bodyPr>
          <a:lstStyle>
            <a:lvl1pPr>
              <a:lnSpc>
                <a:spcPct val="150000"/>
              </a:lnSpc>
              <a:spcBef>
                <a:spcPts val="1000"/>
              </a:spcBef>
              <a:defRPr sz="2000">
                <a:solidFill>
                  <a:schemeClr val="accent2">
                    <a:lumMod val="50000"/>
                  </a:schemeClr>
                </a:solidFill>
              </a:defRPr>
            </a:lvl1pPr>
          </a:lstStyle>
          <a:p>
            <a:r>
              <a:rPr lang="en-US"/>
              <a:t>Click to edit Master title style</a:t>
            </a:r>
          </a:p>
        </p:txBody>
      </p:sp>
    </p:spTree>
    <p:extLst>
      <p:ext uri="{BB962C8B-B14F-4D97-AF65-F5344CB8AC3E}">
        <p14:creationId xmlns:p14="http://schemas.microsoft.com/office/powerpoint/2010/main" val="25167453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meline">
    <p:bg>
      <p:bgRef idx="1001">
        <a:schemeClr val="bg2"/>
      </p:bgRef>
    </p:bg>
    <p:spTree>
      <p:nvGrpSpPr>
        <p:cNvPr id="1" name=""/>
        <p:cNvGrpSpPr/>
        <p:nvPr/>
      </p:nvGrpSpPr>
      <p:grpSpPr>
        <a:xfrm>
          <a:off x="0" y="0"/>
          <a:ext cx="0" cy="0"/>
          <a:chOff x="0" y="0"/>
          <a:chExt cx="0" cy="0"/>
        </a:xfrm>
      </p:grpSpPr>
      <p:sp>
        <p:nvSpPr>
          <p:cNvPr id="15" name="Date Placeholder 3">
            <a:extLst>
              <a:ext uri="{FF2B5EF4-FFF2-40B4-BE49-F238E27FC236}">
                <a16:creationId xmlns:a16="http://schemas.microsoft.com/office/drawing/2014/main" id="{50815B22-13FE-47CD-9F79-73704A278BD7}"/>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C5DB74C9-B808-4394-A017-79C83B2524EF}" type="datetime1">
              <a:rPr lang="en-US" smtClean="0"/>
              <a:t>10/1/2022</a:t>
            </a:fld>
            <a:endParaRPr lang="en-US" dirty="0"/>
          </a:p>
        </p:txBody>
      </p:sp>
      <p:sp>
        <p:nvSpPr>
          <p:cNvPr id="16" name="Slide Number Placeholder 5">
            <a:extLst>
              <a:ext uri="{FF2B5EF4-FFF2-40B4-BE49-F238E27FC236}">
                <a16:creationId xmlns:a16="http://schemas.microsoft.com/office/drawing/2014/main" id="{D7669539-CB64-44F5-999D-7B9E61F8AF99}"/>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
        <p:nvSpPr>
          <p:cNvPr id="3" name="Content Placeholder 2">
            <a:extLst>
              <a:ext uri="{FF2B5EF4-FFF2-40B4-BE49-F238E27FC236}">
                <a16:creationId xmlns:a16="http://schemas.microsoft.com/office/drawing/2014/main" id="{822BA076-F3B9-47CB-80C2-BE29F157D044}"/>
              </a:ext>
            </a:extLst>
          </p:cNvPr>
          <p:cNvSpPr>
            <a:spLocks noGrp="1"/>
          </p:cNvSpPr>
          <p:nvPr>
            <p:ph sz="quarter" idx="11"/>
          </p:nvPr>
        </p:nvSpPr>
        <p:spPr>
          <a:xfrm>
            <a:off x="854075" y="1625600"/>
            <a:ext cx="10499725" cy="48609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itle 3">
            <a:extLst>
              <a:ext uri="{FF2B5EF4-FFF2-40B4-BE49-F238E27FC236}">
                <a16:creationId xmlns:a16="http://schemas.microsoft.com/office/drawing/2014/main" id="{E909627E-FE70-43A1-B0CB-4D4F6C32C2D0}"/>
              </a:ext>
            </a:extLst>
          </p:cNvPr>
          <p:cNvSpPr>
            <a:spLocks noGrp="1"/>
          </p:cNvSpPr>
          <p:nvPr>
            <p:ph type="title" hasCustomPrompt="1"/>
          </p:nvPr>
        </p:nvSpPr>
        <p:spPr>
          <a:xfrm>
            <a:off x="854074" y="122239"/>
            <a:ext cx="10499725" cy="1355724"/>
          </a:xfrm>
        </p:spPr>
        <p:txBody>
          <a:bodyPr vert="horz" lIns="91440" tIns="45720" rIns="91440" bIns="45720" rtlCol="0" anchor="ctr">
            <a:normAutofit/>
          </a:bodyPr>
          <a:lstStyle>
            <a:lvl1pPr algn="ctr">
              <a:defRPr lang="en-US">
                <a:solidFill>
                  <a:schemeClr val="accent2">
                    <a:lumMod val="50000"/>
                  </a:schemeClr>
                </a:solidFill>
                <a:ea typeface="+mn-ea"/>
                <a:cs typeface="+mn-cs"/>
              </a:defRPr>
            </a:lvl1pPr>
          </a:lstStyle>
          <a:p>
            <a:pPr lvl="0"/>
            <a:r>
              <a:rPr lang="en-US" dirty="0"/>
              <a:t>Click to edit Master text styles</a:t>
            </a:r>
          </a:p>
        </p:txBody>
      </p:sp>
    </p:spTree>
    <p:extLst>
      <p:ext uri="{BB962C8B-B14F-4D97-AF65-F5344CB8AC3E}">
        <p14:creationId xmlns:p14="http://schemas.microsoft.com/office/powerpoint/2010/main" val="1476947594"/>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bg>
      <p:bgPr>
        <a:solidFill>
          <a:schemeClr val="accent2"/>
        </a:solidFill>
        <a:effectLst/>
      </p:bgPr>
    </p:bg>
    <p:spTree>
      <p:nvGrpSpPr>
        <p:cNvPr id="1" name=""/>
        <p:cNvGrpSpPr/>
        <p:nvPr/>
      </p:nvGrpSpPr>
      <p:grpSpPr>
        <a:xfrm>
          <a:off x="0" y="0"/>
          <a:ext cx="0" cy="0"/>
          <a:chOff x="0" y="0"/>
          <a:chExt cx="0" cy="0"/>
        </a:xfrm>
      </p:grpSpPr>
      <p:sp>
        <p:nvSpPr>
          <p:cNvPr id="34" name="Text Placeholder 22">
            <a:extLst>
              <a:ext uri="{FF2B5EF4-FFF2-40B4-BE49-F238E27FC236}">
                <a16:creationId xmlns:a16="http://schemas.microsoft.com/office/drawing/2014/main" id="{41BF345D-81AF-4851-83A1-623398489054}"/>
              </a:ext>
            </a:extLst>
          </p:cNvPr>
          <p:cNvSpPr>
            <a:spLocks noGrp="1"/>
          </p:cNvSpPr>
          <p:nvPr>
            <p:ph type="body" sz="quarter" idx="21" hasCustomPrompt="1"/>
          </p:nvPr>
        </p:nvSpPr>
        <p:spPr>
          <a:xfrm>
            <a:off x="761917" y="517972"/>
            <a:ext cx="3108960" cy="1333500"/>
          </a:xfrm>
        </p:spPr>
        <p:txBody>
          <a:bodyPr>
            <a:noAutofit/>
          </a:bodyPr>
          <a:lstStyle>
            <a:lvl1pPr marL="0" indent="0">
              <a:lnSpc>
                <a:spcPct val="90000"/>
              </a:lnSpc>
              <a:buNone/>
              <a:defRPr sz="8800" b="1">
                <a:solidFill>
                  <a:schemeClr val="tx1"/>
                </a:solidFill>
              </a:defRPr>
            </a:lvl1pPr>
          </a:lstStyle>
          <a:p>
            <a:pPr lvl="0"/>
            <a:r>
              <a:rPr lang="en-US" dirty="0"/>
              <a:t>01</a:t>
            </a:r>
          </a:p>
        </p:txBody>
      </p:sp>
      <p:sp>
        <p:nvSpPr>
          <p:cNvPr id="21" name="Picture Placeholder 20">
            <a:extLst>
              <a:ext uri="{FF2B5EF4-FFF2-40B4-BE49-F238E27FC236}">
                <a16:creationId xmlns:a16="http://schemas.microsoft.com/office/drawing/2014/main" id="{EC4F3A57-45ED-498D-858C-3EE63DF129C4}"/>
              </a:ext>
            </a:extLst>
          </p:cNvPr>
          <p:cNvSpPr>
            <a:spLocks noGrp="1"/>
          </p:cNvSpPr>
          <p:nvPr>
            <p:ph type="pic" sz="quarter" idx="11"/>
          </p:nvPr>
        </p:nvSpPr>
        <p:spPr>
          <a:xfrm>
            <a:off x="1036601" y="3552677"/>
            <a:ext cx="1874874" cy="2848123"/>
          </a:xfrm>
        </p:spPr>
        <p:txBody>
          <a:bodyPr/>
          <a:lstStyle/>
          <a:p>
            <a:r>
              <a:rPr lang="en-US"/>
              <a:t>Click icon to add picture</a:t>
            </a:r>
          </a:p>
        </p:txBody>
      </p:sp>
      <p:sp>
        <p:nvSpPr>
          <p:cNvPr id="22" name="Picture Placeholder 20">
            <a:extLst>
              <a:ext uri="{FF2B5EF4-FFF2-40B4-BE49-F238E27FC236}">
                <a16:creationId xmlns:a16="http://schemas.microsoft.com/office/drawing/2014/main" id="{1AC5BB09-E3BA-4948-93B3-EDCAAB803112}"/>
              </a:ext>
            </a:extLst>
          </p:cNvPr>
          <p:cNvSpPr>
            <a:spLocks noGrp="1"/>
          </p:cNvSpPr>
          <p:nvPr>
            <p:ph type="pic" sz="quarter" idx="12"/>
          </p:nvPr>
        </p:nvSpPr>
        <p:spPr>
          <a:xfrm>
            <a:off x="3101197" y="3552677"/>
            <a:ext cx="1874874" cy="2848123"/>
          </a:xfrm>
        </p:spPr>
        <p:txBody>
          <a:bodyPr/>
          <a:lstStyle/>
          <a:p>
            <a:r>
              <a:rPr lang="en-US"/>
              <a:t>Click icon to add picture</a:t>
            </a:r>
            <a:endParaRPr lang="en-US" dirty="0"/>
          </a:p>
        </p:txBody>
      </p:sp>
      <p:sp>
        <p:nvSpPr>
          <p:cNvPr id="23" name="Picture Placeholder 20">
            <a:extLst>
              <a:ext uri="{FF2B5EF4-FFF2-40B4-BE49-F238E27FC236}">
                <a16:creationId xmlns:a16="http://schemas.microsoft.com/office/drawing/2014/main" id="{BF83C6B7-5484-4586-8830-098BDCD9C987}"/>
              </a:ext>
            </a:extLst>
          </p:cNvPr>
          <p:cNvSpPr>
            <a:spLocks noGrp="1"/>
          </p:cNvSpPr>
          <p:nvPr>
            <p:ph type="pic" sz="quarter" idx="13"/>
          </p:nvPr>
        </p:nvSpPr>
        <p:spPr>
          <a:xfrm>
            <a:off x="5166324" y="3552677"/>
            <a:ext cx="1874874" cy="2848123"/>
          </a:xfrm>
        </p:spPr>
        <p:txBody>
          <a:bodyPr/>
          <a:lstStyle/>
          <a:p>
            <a:r>
              <a:rPr lang="en-US"/>
              <a:t>Click icon to add picture</a:t>
            </a:r>
          </a:p>
        </p:txBody>
      </p:sp>
      <p:sp>
        <p:nvSpPr>
          <p:cNvPr id="24" name="Picture Placeholder 20">
            <a:extLst>
              <a:ext uri="{FF2B5EF4-FFF2-40B4-BE49-F238E27FC236}">
                <a16:creationId xmlns:a16="http://schemas.microsoft.com/office/drawing/2014/main" id="{0C5663B1-EED6-4D80-A7C2-19E1366387A4}"/>
              </a:ext>
            </a:extLst>
          </p:cNvPr>
          <p:cNvSpPr>
            <a:spLocks noGrp="1"/>
          </p:cNvSpPr>
          <p:nvPr>
            <p:ph type="pic" sz="quarter" idx="14"/>
          </p:nvPr>
        </p:nvSpPr>
        <p:spPr>
          <a:xfrm>
            <a:off x="7239069" y="3552677"/>
            <a:ext cx="1874874" cy="2848123"/>
          </a:xfrm>
        </p:spPr>
        <p:txBody>
          <a:bodyPr/>
          <a:lstStyle/>
          <a:p>
            <a:r>
              <a:rPr lang="en-US"/>
              <a:t>Click icon to add picture</a:t>
            </a:r>
          </a:p>
        </p:txBody>
      </p:sp>
      <p:sp>
        <p:nvSpPr>
          <p:cNvPr id="25" name="Picture Placeholder 20">
            <a:extLst>
              <a:ext uri="{FF2B5EF4-FFF2-40B4-BE49-F238E27FC236}">
                <a16:creationId xmlns:a16="http://schemas.microsoft.com/office/drawing/2014/main" id="{D21E7B61-407B-40A7-9AF6-0D7E7106BCFC}"/>
              </a:ext>
            </a:extLst>
          </p:cNvPr>
          <p:cNvSpPr>
            <a:spLocks noGrp="1"/>
          </p:cNvSpPr>
          <p:nvPr>
            <p:ph type="pic" sz="quarter" idx="15"/>
          </p:nvPr>
        </p:nvSpPr>
        <p:spPr>
          <a:xfrm>
            <a:off x="9296046" y="3552677"/>
            <a:ext cx="1874874" cy="2848123"/>
          </a:xfrm>
        </p:spPr>
        <p:txBody>
          <a:bodyPr/>
          <a:lstStyle/>
          <a:p>
            <a:r>
              <a:rPr lang="en-US"/>
              <a:t>Click icon to add picture</a:t>
            </a:r>
          </a:p>
        </p:txBody>
      </p:sp>
      <p:sp>
        <p:nvSpPr>
          <p:cNvPr id="30" name="Date Placeholder 3">
            <a:extLst>
              <a:ext uri="{FF2B5EF4-FFF2-40B4-BE49-F238E27FC236}">
                <a16:creationId xmlns:a16="http://schemas.microsoft.com/office/drawing/2014/main" id="{415C3ACC-5A8A-46E6-BA0D-90ADD27E2F85}"/>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AAD2DF6D-B715-4785-8DEA-9165C638CF44}" type="datetime1">
              <a:rPr lang="en-US" smtClean="0"/>
              <a:t>10/1/2022</a:t>
            </a:fld>
            <a:endParaRPr lang="en-US" dirty="0"/>
          </a:p>
        </p:txBody>
      </p:sp>
      <p:sp>
        <p:nvSpPr>
          <p:cNvPr id="31" name="Slide Number Placeholder 5">
            <a:extLst>
              <a:ext uri="{FF2B5EF4-FFF2-40B4-BE49-F238E27FC236}">
                <a16:creationId xmlns:a16="http://schemas.microsoft.com/office/drawing/2014/main" id="{0D00A5C2-DCEE-4CB3-9307-61EB88B1D59C}"/>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
        <p:nvSpPr>
          <p:cNvPr id="2" name="Title 1">
            <a:extLst>
              <a:ext uri="{FF2B5EF4-FFF2-40B4-BE49-F238E27FC236}">
                <a16:creationId xmlns:a16="http://schemas.microsoft.com/office/drawing/2014/main" id="{E3E8CB70-B054-4294-AD29-EE7A75C723E5}"/>
              </a:ext>
            </a:extLst>
          </p:cNvPr>
          <p:cNvSpPr>
            <a:spLocks noGrp="1"/>
          </p:cNvSpPr>
          <p:nvPr>
            <p:ph type="title"/>
          </p:nvPr>
        </p:nvSpPr>
        <p:spPr>
          <a:xfrm>
            <a:off x="1051560" y="651507"/>
            <a:ext cx="8991563" cy="1005839"/>
          </a:xfrm>
        </p:spPr>
        <p:txBody>
          <a:bodyPr vert="horz" lIns="91440" tIns="45720" rIns="91440" bIns="45720" rtlCol="0" anchor="ctr">
            <a:noAutofit/>
          </a:bodyPr>
          <a:lstStyle>
            <a:lvl1pPr>
              <a:lnSpc>
                <a:spcPct val="90000"/>
              </a:lnSpc>
              <a:defRPr lang="en-US">
                <a:solidFill>
                  <a:schemeClr val="accent2">
                    <a:lumMod val="50000"/>
                  </a:schemeClr>
                </a:solidFill>
                <a:ea typeface="+mn-ea"/>
                <a:cs typeface="+mn-cs"/>
              </a:defRPr>
            </a:lvl1pPr>
          </a:lstStyle>
          <a:p>
            <a:pPr marL="0" lvl="0" indent="0">
              <a:spcBef>
                <a:spcPts val="1000"/>
              </a:spcBef>
              <a:buFont typeface="Arial" panose="020B0604020202020204" pitchFamily="34" charset="0"/>
            </a:pPr>
            <a:r>
              <a:rPr lang="en-US"/>
              <a:t>Click to edit Master title style</a:t>
            </a:r>
            <a:endParaRPr lang="en-US" dirty="0"/>
          </a:p>
        </p:txBody>
      </p:sp>
      <p:sp>
        <p:nvSpPr>
          <p:cNvPr id="4" name="Text Placeholder 3">
            <a:extLst>
              <a:ext uri="{FF2B5EF4-FFF2-40B4-BE49-F238E27FC236}">
                <a16:creationId xmlns:a16="http://schemas.microsoft.com/office/drawing/2014/main" id="{28E0D608-4E7A-4014-9F62-CB43A0C83943}"/>
              </a:ext>
            </a:extLst>
          </p:cNvPr>
          <p:cNvSpPr>
            <a:spLocks noGrp="1"/>
          </p:cNvSpPr>
          <p:nvPr>
            <p:ph type="body" sz="quarter" idx="16" hasCustomPrompt="1"/>
          </p:nvPr>
        </p:nvSpPr>
        <p:spPr>
          <a:xfrm>
            <a:off x="1036638" y="2717800"/>
            <a:ext cx="1866900" cy="711200"/>
          </a:xfrm>
        </p:spPr>
        <p:txBody>
          <a:bodyPr>
            <a:noAutofit/>
          </a:bodyPr>
          <a:lstStyle>
            <a:lvl1pPr marL="0" indent="0">
              <a:lnSpc>
                <a:spcPct val="100000"/>
              </a:lnSpc>
              <a:spcBef>
                <a:spcPts val="0"/>
              </a:spcBef>
              <a:buNone/>
              <a:defRPr sz="1800">
                <a:solidFill>
                  <a:schemeClr val="accent2">
                    <a:lumMod val="50000"/>
                  </a:schemeClr>
                </a:solidFill>
              </a:defRPr>
            </a:lvl1pPr>
            <a:lvl2pPr>
              <a:defRPr sz="1400"/>
            </a:lvl2pPr>
            <a:lvl3pPr>
              <a:defRPr sz="1400"/>
            </a:lvl3pPr>
            <a:lvl4pPr>
              <a:defRPr sz="1400"/>
            </a:lvl4pPr>
            <a:lvl5pPr>
              <a:defRPr sz="1400"/>
            </a:lvl5pPr>
          </a:lstStyle>
          <a:p>
            <a:pPr lvl="0"/>
            <a:r>
              <a:rPr lang="en-US" dirty="0"/>
              <a:t>Name</a:t>
            </a:r>
          </a:p>
          <a:p>
            <a:pPr lvl="0"/>
            <a:r>
              <a:rPr lang="en-US" dirty="0"/>
              <a:t>Title</a:t>
            </a:r>
          </a:p>
        </p:txBody>
      </p:sp>
      <p:sp>
        <p:nvSpPr>
          <p:cNvPr id="26" name="Text Placeholder 3">
            <a:extLst>
              <a:ext uri="{FF2B5EF4-FFF2-40B4-BE49-F238E27FC236}">
                <a16:creationId xmlns:a16="http://schemas.microsoft.com/office/drawing/2014/main" id="{9C3A63B0-4EEA-45BC-A016-5FDA0969EA00}"/>
              </a:ext>
            </a:extLst>
          </p:cNvPr>
          <p:cNvSpPr>
            <a:spLocks noGrp="1"/>
          </p:cNvSpPr>
          <p:nvPr>
            <p:ph type="body" sz="quarter" idx="17" hasCustomPrompt="1"/>
          </p:nvPr>
        </p:nvSpPr>
        <p:spPr>
          <a:xfrm>
            <a:off x="3086100" y="2718405"/>
            <a:ext cx="1866900" cy="711200"/>
          </a:xfrm>
        </p:spPr>
        <p:txBody>
          <a:bodyPr>
            <a:noAutofit/>
          </a:bodyPr>
          <a:lstStyle>
            <a:lvl1pPr marL="0" indent="0">
              <a:lnSpc>
                <a:spcPct val="100000"/>
              </a:lnSpc>
              <a:spcBef>
                <a:spcPts val="0"/>
              </a:spcBef>
              <a:buNone/>
              <a:defRPr sz="1800">
                <a:solidFill>
                  <a:schemeClr val="accent2">
                    <a:lumMod val="50000"/>
                  </a:schemeClr>
                </a:solidFill>
              </a:defRPr>
            </a:lvl1pPr>
            <a:lvl2pPr>
              <a:defRPr sz="1400"/>
            </a:lvl2pPr>
            <a:lvl3pPr>
              <a:defRPr sz="1400"/>
            </a:lvl3pPr>
            <a:lvl4pPr>
              <a:defRPr sz="1400"/>
            </a:lvl4pPr>
            <a:lvl5pPr>
              <a:defRPr sz="1400"/>
            </a:lvl5pPr>
          </a:lstStyle>
          <a:p>
            <a:pPr lvl="0"/>
            <a:r>
              <a:rPr lang="en-US" dirty="0"/>
              <a:t>Name</a:t>
            </a:r>
          </a:p>
          <a:p>
            <a:pPr lvl="0"/>
            <a:r>
              <a:rPr lang="en-US" dirty="0"/>
              <a:t>Title</a:t>
            </a:r>
          </a:p>
        </p:txBody>
      </p:sp>
      <p:sp>
        <p:nvSpPr>
          <p:cNvPr id="27" name="Text Placeholder 3">
            <a:extLst>
              <a:ext uri="{FF2B5EF4-FFF2-40B4-BE49-F238E27FC236}">
                <a16:creationId xmlns:a16="http://schemas.microsoft.com/office/drawing/2014/main" id="{7080679B-5220-4478-B631-7112F870B7AC}"/>
              </a:ext>
            </a:extLst>
          </p:cNvPr>
          <p:cNvSpPr>
            <a:spLocks noGrp="1"/>
          </p:cNvSpPr>
          <p:nvPr>
            <p:ph type="body" sz="quarter" idx="18" hasCustomPrompt="1"/>
          </p:nvPr>
        </p:nvSpPr>
        <p:spPr>
          <a:xfrm>
            <a:off x="5143500" y="2718405"/>
            <a:ext cx="1866900" cy="711200"/>
          </a:xfrm>
        </p:spPr>
        <p:txBody>
          <a:bodyPr>
            <a:noAutofit/>
          </a:bodyPr>
          <a:lstStyle>
            <a:lvl1pPr marL="0" indent="0">
              <a:lnSpc>
                <a:spcPct val="100000"/>
              </a:lnSpc>
              <a:spcBef>
                <a:spcPts val="0"/>
              </a:spcBef>
              <a:buNone/>
              <a:defRPr sz="1800">
                <a:solidFill>
                  <a:schemeClr val="accent2">
                    <a:lumMod val="50000"/>
                  </a:schemeClr>
                </a:solidFill>
              </a:defRPr>
            </a:lvl1pPr>
            <a:lvl2pPr>
              <a:defRPr sz="1400"/>
            </a:lvl2pPr>
            <a:lvl3pPr>
              <a:defRPr sz="1400"/>
            </a:lvl3pPr>
            <a:lvl4pPr>
              <a:defRPr sz="1400"/>
            </a:lvl4pPr>
            <a:lvl5pPr>
              <a:defRPr sz="1400"/>
            </a:lvl5pPr>
          </a:lstStyle>
          <a:p>
            <a:pPr lvl="0"/>
            <a:r>
              <a:rPr lang="en-US" dirty="0"/>
              <a:t>Name</a:t>
            </a:r>
          </a:p>
          <a:p>
            <a:pPr lvl="0"/>
            <a:r>
              <a:rPr lang="en-US" dirty="0"/>
              <a:t>Title</a:t>
            </a:r>
          </a:p>
        </p:txBody>
      </p:sp>
      <p:sp>
        <p:nvSpPr>
          <p:cNvPr id="28" name="Text Placeholder 3">
            <a:extLst>
              <a:ext uri="{FF2B5EF4-FFF2-40B4-BE49-F238E27FC236}">
                <a16:creationId xmlns:a16="http://schemas.microsoft.com/office/drawing/2014/main" id="{9E4F61A3-2797-46FB-ACA7-0443E3BBDD20}"/>
              </a:ext>
            </a:extLst>
          </p:cNvPr>
          <p:cNvSpPr>
            <a:spLocks noGrp="1"/>
          </p:cNvSpPr>
          <p:nvPr>
            <p:ph type="body" sz="quarter" idx="19" hasCustomPrompt="1"/>
          </p:nvPr>
        </p:nvSpPr>
        <p:spPr>
          <a:xfrm>
            <a:off x="7239070" y="2718405"/>
            <a:ext cx="1866900" cy="711200"/>
          </a:xfrm>
        </p:spPr>
        <p:txBody>
          <a:bodyPr>
            <a:noAutofit/>
          </a:bodyPr>
          <a:lstStyle>
            <a:lvl1pPr marL="0" indent="0">
              <a:lnSpc>
                <a:spcPct val="100000"/>
              </a:lnSpc>
              <a:spcBef>
                <a:spcPts val="0"/>
              </a:spcBef>
              <a:buNone/>
              <a:defRPr sz="1800">
                <a:solidFill>
                  <a:schemeClr val="accent2">
                    <a:lumMod val="50000"/>
                  </a:schemeClr>
                </a:solidFill>
              </a:defRPr>
            </a:lvl1pPr>
            <a:lvl2pPr>
              <a:defRPr sz="1400"/>
            </a:lvl2pPr>
            <a:lvl3pPr>
              <a:defRPr sz="1400"/>
            </a:lvl3pPr>
            <a:lvl4pPr>
              <a:defRPr sz="1400"/>
            </a:lvl4pPr>
            <a:lvl5pPr>
              <a:defRPr sz="1400"/>
            </a:lvl5pPr>
          </a:lstStyle>
          <a:p>
            <a:pPr lvl="0"/>
            <a:r>
              <a:rPr lang="en-US" dirty="0"/>
              <a:t>Name</a:t>
            </a:r>
          </a:p>
          <a:p>
            <a:pPr lvl="0"/>
            <a:r>
              <a:rPr lang="en-US" dirty="0"/>
              <a:t>Title</a:t>
            </a:r>
          </a:p>
        </p:txBody>
      </p:sp>
      <p:sp>
        <p:nvSpPr>
          <p:cNvPr id="29" name="Text Placeholder 3">
            <a:extLst>
              <a:ext uri="{FF2B5EF4-FFF2-40B4-BE49-F238E27FC236}">
                <a16:creationId xmlns:a16="http://schemas.microsoft.com/office/drawing/2014/main" id="{14ED733B-1DE9-4FDC-BD5F-2BE3BB07C93E}"/>
              </a:ext>
            </a:extLst>
          </p:cNvPr>
          <p:cNvSpPr>
            <a:spLocks noGrp="1"/>
          </p:cNvSpPr>
          <p:nvPr>
            <p:ph type="body" sz="quarter" idx="20" hasCustomPrompt="1"/>
          </p:nvPr>
        </p:nvSpPr>
        <p:spPr>
          <a:xfrm>
            <a:off x="9304020" y="2718405"/>
            <a:ext cx="1866900" cy="711200"/>
          </a:xfrm>
        </p:spPr>
        <p:txBody>
          <a:bodyPr>
            <a:noAutofit/>
          </a:bodyPr>
          <a:lstStyle>
            <a:lvl1pPr marL="0" indent="0">
              <a:lnSpc>
                <a:spcPct val="100000"/>
              </a:lnSpc>
              <a:spcBef>
                <a:spcPts val="0"/>
              </a:spcBef>
              <a:buNone/>
              <a:defRPr sz="1800">
                <a:solidFill>
                  <a:schemeClr val="accent2">
                    <a:lumMod val="50000"/>
                  </a:schemeClr>
                </a:solidFill>
              </a:defRPr>
            </a:lvl1pPr>
            <a:lvl2pPr>
              <a:defRPr sz="1400"/>
            </a:lvl2pPr>
            <a:lvl3pPr>
              <a:defRPr sz="1400"/>
            </a:lvl3pPr>
            <a:lvl4pPr>
              <a:defRPr sz="1400"/>
            </a:lvl4pPr>
            <a:lvl5pPr>
              <a:defRPr sz="1400"/>
            </a:lvl5pPr>
          </a:lstStyle>
          <a:p>
            <a:pPr lvl="0"/>
            <a:r>
              <a:rPr lang="en-US" dirty="0"/>
              <a:t>Name</a:t>
            </a:r>
          </a:p>
          <a:p>
            <a:pPr lvl="0"/>
            <a:r>
              <a:rPr lang="en-US" dirty="0"/>
              <a:t>Title</a:t>
            </a:r>
          </a:p>
        </p:txBody>
      </p:sp>
    </p:spTree>
    <p:extLst>
      <p:ext uri="{BB962C8B-B14F-4D97-AF65-F5344CB8AC3E}">
        <p14:creationId xmlns:p14="http://schemas.microsoft.com/office/powerpoint/2010/main" val="2405858091"/>
      </p:ext>
    </p:extLst>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1 Column">
    <p:bg>
      <p:bgPr>
        <a:solidFill>
          <a:schemeClr val="bg2"/>
        </a:solidFill>
        <a:effectLst/>
      </p:bgPr>
    </p:bg>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B275B11D-8F3F-472B-BBCC-A4F7415AC0A5}"/>
              </a:ext>
            </a:extLst>
          </p:cNvPr>
          <p:cNvSpPr>
            <a:spLocks noGrp="1"/>
          </p:cNvSpPr>
          <p:nvPr>
            <p:ph type="pic" sz="quarter" idx="10"/>
          </p:nvPr>
        </p:nvSpPr>
        <p:spPr>
          <a:xfrm>
            <a:off x="1028700" y="3543300"/>
            <a:ext cx="3924300" cy="3314700"/>
          </a:xfrm>
        </p:spPr>
        <p:txBody>
          <a:bodyPr/>
          <a:lstStyle/>
          <a:p>
            <a:r>
              <a:rPr lang="en-US"/>
              <a:t>Click icon to add picture</a:t>
            </a:r>
          </a:p>
        </p:txBody>
      </p:sp>
      <p:sp>
        <p:nvSpPr>
          <p:cNvPr id="6" name="Content Placeholder 2">
            <a:extLst>
              <a:ext uri="{FF2B5EF4-FFF2-40B4-BE49-F238E27FC236}">
                <a16:creationId xmlns:a16="http://schemas.microsoft.com/office/drawing/2014/main" id="{99F0629D-1A5F-4F4F-90D6-430379624EFF}"/>
              </a:ext>
            </a:extLst>
          </p:cNvPr>
          <p:cNvSpPr>
            <a:spLocks noGrp="1"/>
          </p:cNvSpPr>
          <p:nvPr>
            <p:ph idx="4294967295"/>
          </p:nvPr>
        </p:nvSpPr>
        <p:spPr>
          <a:xfrm>
            <a:off x="6191250" y="1981200"/>
            <a:ext cx="4972050" cy="4473575"/>
          </a:xfrm>
        </p:spPr>
        <p:txBody>
          <a:bodyPr>
            <a:normAutofit/>
          </a:bodyPr>
          <a:lstStyle>
            <a:lvl1pPr marL="0" indent="0">
              <a:buNone/>
              <a:defRPr/>
            </a:lvl1pPr>
          </a:lstStyle>
          <a:p>
            <a:pPr lvl="0"/>
            <a:r>
              <a:rPr lang="en-US" sz="1600">
                <a:solidFill>
                  <a:schemeClr val="tx2">
                    <a:lumMod val="50000"/>
                  </a:schemeClr>
                </a:solidFill>
                <a:latin typeface="Biome Light" panose="020B0303030204020804" pitchFamily="34" charset="0"/>
                <a:cs typeface="Biome Light" panose="020B0303030204020804" pitchFamily="34" charset="0"/>
              </a:rPr>
              <a:t>Click to edit Master text styles</a:t>
            </a:r>
          </a:p>
        </p:txBody>
      </p:sp>
      <p:sp>
        <p:nvSpPr>
          <p:cNvPr id="17" name="Date Placeholder 3">
            <a:extLst>
              <a:ext uri="{FF2B5EF4-FFF2-40B4-BE49-F238E27FC236}">
                <a16:creationId xmlns:a16="http://schemas.microsoft.com/office/drawing/2014/main" id="{218C063B-0EE9-4FD5-A116-241C245452AC}"/>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137AE72A-09B6-4D56-855D-4360BD347914}" type="datetime1">
              <a:rPr lang="en-US" smtClean="0"/>
              <a:t>10/1/2022</a:t>
            </a:fld>
            <a:endParaRPr lang="en-US" dirty="0"/>
          </a:p>
        </p:txBody>
      </p:sp>
      <p:sp>
        <p:nvSpPr>
          <p:cNvPr id="18" name="Slide Number Placeholder 5">
            <a:extLst>
              <a:ext uri="{FF2B5EF4-FFF2-40B4-BE49-F238E27FC236}">
                <a16:creationId xmlns:a16="http://schemas.microsoft.com/office/drawing/2014/main" id="{D417B369-6569-4DCC-B684-BE1A7C5D0B8D}"/>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
        <p:nvSpPr>
          <p:cNvPr id="2" name="Title 1">
            <a:extLst>
              <a:ext uri="{FF2B5EF4-FFF2-40B4-BE49-F238E27FC236}">
                <a16:creationId xmlns:a16="http://schemas.microsoft.com/office/drawing/2014/main" id="{4AEEC1A7-43C3-481E-95D0-5616242E1A01}"/>
              </a:ext>
            </a:extLst>
          </p:cNvPr>
          <p:cNvSpPr>
            <a:spLocks noGrp="1"/>
          </p:cNvSpPr>
          <p:nvPr>
            <p:ph type="title" hasCustomPrompt="1"/>
          </p:nvPr>
        </p:nvSpPr>
        <p:spPr>
          <a:xfrm>
            <a:off x="895534" y="539225"/>
            <a:ext cx="3924300" cy="2434386"/>
          </a:xfrm>
        </p:spPr>
        <p:txBody>
          <a:bodyPr vert="horz" lIns="91440" tIns="45720" rIns="91440" bIns="45720" rtlCol="0" anchor="ctr">
            <a:normAutofit/>
          </a:bodyPr>
          <a:lstStyle>
            <a:lvl1pPr>
              <a:defRPr lang="en-US" sz="7200">
                <a:solidFill>
                  <a:schemeClr val="accent2">
                    <a:lumMod val="50000"/>
                  </a:schemeClr>
                </a:solidFill>
                <a:latin typeface="+mn-lt"/>
                <a:ea typeface="+mn-ea"/>
                <a:cs typeface="+mn-cs"/>
              </a:defRPr>
            </a:lvl1pPr>
          </a:lstStyle>
          <a:p>
            <a:pPr lvl="0"/>
            <a:r>
              <a:rPr lang="en-US" dirty="0"/>
              <a:t>Click to add title</a:t>
            </a:r>
          </a:p>
        </p:txBody>
      </p:sp>
      <p:cxnSp>
        <p:nvCxnSpPr>
          <p:cNvPr id="3" name="Straight Connector 2">
            <a:extLst>
              <a:ext uri="{FF2B5EF4-FFF2-40B4-BE49-F238E27FC236}">
                <a16:creationId xmlns:a16="http://schemas.microsoft.com/office/drawing/2014/main" id="{DC6CF0E0-8FF2-4FE7-AC69-85BEFA656508}"/>
              </a:ext>
            </a:extLst>
          </p:cNvPr>
          <p:cNvCxnSpPr>
            <a:cxnSpLocks/>
          </p:cNvCxnSpPr>
          <p:nvPr userDrawn="1"/>
        </p:nvCxnSpPr>
        <p:spPr>
          <a:xfrm>
            <a:off x="1028700" y="457211"/>
            <a:ext cx="1142999" cy="0"/>
          </a:xfrm>
          <a:prstGeom prst="line">
            <a:avLst/>
          </a:prstGeom>
          <a:ln w="15875">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751072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1E5577C8-AB8C-4B8A-A01F-113B16C4DCA3}" type="datetime1">
              <a:rPr lang="en-US" smtClean="0"/>
              <a:t>10/1/2022</a:t>
            </a:fld>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60" r:id="rId6"/>
    <p:sldLayoutId id="2147483654" r:id="rId7"/>
    <p:sldLayoutId id="2147483659" r:id="rId8"/>
    <p:sldLayoutId id="2147483655" r:id="rId9"/>
    <p:sldLayoutId id="2147483656" r:id="rId10"/>
    <p:sldLayoutId id="2147483658" r:id="rId11"/>
    <p:sldLayoutId id="2147483657" r:id="rId12"/>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5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648" userDrawn="1">
          <p15:clr>
            <a:srgbClr val="F26B43"/>
          </p15:clr>
        </p15:guide>
        <p15:guide id="2" pos="1176" userDrawn="1">
          <p15:clr>
            <a:srgbClr val="F26B43"/>
          </p15:clr>
        </p15:guide>
        <p15:guide id="3" pos="1296" userDrawn="1">
          <p15:clr>
            <a:srgbClr val="F26B43"/>
          </p15:clr>
        </p15:guide>
        <p15:guide id="4" pos="1824" userDrawn="1">
          <p15:clr>
            <a:srgbClr val="F26B43"/>
          </p15:clr>
        </p15:guide>
        <p15:guide id="5" pos="1944" userDrawn="1">
          <p15:clr>
            <a:srgbClr val="F26B43"/>
          </p15:clr>
        </p15:guide>
        <p15:guide id="6" pos="2472" userDrawn="1">
          <p15:clr>
            <a:srgbClr val="F26B43"/>
          </p15:clr>
        </p15:guide>
        <p15:guide id="7" pos="2592" userDrawn="1">
          <p15:clr>
            <a:srgbClr val="F26B43"/>
          </p15:clr>
        </p15:guide>
        <p15:guide id="8" pos="3120" userDrawn="1">
          <p15:clr>
            <a:srgbClr val="F26B43"/>
          </p15:clr>
        </p15:guide>
        <p15:guide id="9" pos="3240" userDrawn="1">
          <p15:clr>
            <a:srgbClr val="F26B43"/>
          </p15:clr>
        </p15:guide>
        <p15:guide id="10" pos="3792" userDrawn="1">
          <p15:clr>
            <a:srgbClr val="F26B43"/>
          </p15:clr>
        </p15:guide>
        <p15:guide id="11" pos="3912" userDrawn="1">
          <p15:clr>
            <a:srgbClr val="F26B43"/>
          </p15:clr>
        </p15:guide>
        <p15:guide id="12" pos="4416" userDrawn="1">
          <p15:clr>
            <a:srgbClr val="F26B43"/>
          </p15:clr>
        </p15:guide>
        <p15:guide id="13" pos="4560" userDrawn="1">
          <p15:clr>
            <a:srgbClr val="F26B43"/>
          </p15:clr>
        </p15:guide>
        <p15:guide id="14" pos="5088" userDrawn="1">
          <p15:clr>
            <a:srgbClr val="F26B43"/>
          </p15:clr>
        </p15:guide>
        <p15:guide id="15" pos="5208" userDrawn="1">
          <p15:clr>
            <a:srgbClr val="F26B43"/>
          </p15:clr>
        </p15:guide>
        <p15:guide id="16" pos="5736" userDrawn="1">
          <p15:clr>
            <a:srgbClr val="F26B43"/>
          </p15:clr>
        </p15:guide>
        <p15:guide id="17" pos="5856" userDrawn="1">
          <p15:clr>
            <a:srgbClr val="F26B43"/>
          </p15:clr>
        </p15:guide>
        <p15:guide id="18" pos="6384" userDrawn="1">
          <p15:clr>
            <a:srgbClr val="F26B43"/>
          </p15:clr>
        </p15:guide>
        <p15:guide id="19" pos="6504" userDrawn="1">
          <p15:clr>
            <a:srgbClr val="F26B43"/>
          </p15:clr>
        </p15:guide>
        <p15:guide id="20" pos="7032" userDrawn="1">
          <p15:clr>
            <a:srgbClr val="F26B43"/>
          </p15:clr>
        </p15:guide>
        <p15:guide id="21" orient="horz" pos="288" userDrawn="1">
          <p15:clr>
            <a:srgbClr val="F26B43"/>
          </p15:clr>
        </p15:guide>
        <p15:guide id="22" orient="horz" pos="1128" userDrawn="1">
          <p15:clr>
            <a:srgbClr val="F26B43"/>
          </p15:clr>
        </p15:guide>
        <p15:guide id="23" orient="horz" pos="1248" userDrawn="1">
          <p15:clr>
            <a:srgbClr val="F26B43"/>
          </p15:clr>
        </p15:guide>
        <p15:guide id="24" orient="horz" pos="2088" userDrawn="1">
          <p15:clr>
            <a:srgbClr val="F26B43"/>
          </p15:clr>
        </p15:guide>
        <p15:guide id="25" orient="horz" pos="2232" userDrawn="1">
          <p15:clr>
            <a:srgbClr val="F26B43"/>
          </p15:clr>
        </p15:guide>
        <p15:guide id="26" orient="horz" pos="3048" userDrawn="1">
          <p15:clr>
            <a:srgbClr val="F26B43"/>
          </p15:clr>
        </p15:guide>
        <p15:guide id="27" orient="horz" pos="3192" userDrawn="1">
          <p15:clr>
            <a:srgbClr val="F26B43"/>
          </p15:clr>
        </p15:guide>
        <p15:guide id="28" orient="horz" pos="4032"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C0C9C2"/>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8467C95-DF23-40B9-B265-2E6F3DE29030}"/>
              </a:ext>
            </a:extLst>
          </p:cNvPr>
          <p:cNvSpPr>
            <a:spLocks noGrp="1"/>
          </p:cNvSpPr>
          <p:nvPr>
            <p:ph type="title"/>
          </p:nvPr>
        </p:nvSpPr>
        <p:spPr/>
        <p:txBody>
          <a:bodyPr>
            <a:normAutofit/>
          </a:bodyPr>
          <a:lstStyle/>
          <a:p>
            <a:r>
              <a:rPr lang="en-US" dirty="0"/>
              <a:t>Elevator </a:t>
            </a:r>
            <a:r>
              <a:rPr lang="en-US" dirty="0" err="1"/>
              <a:t>Optimising</a:t>
            </a:r>
            <a:endParaRPr lang="en-US" dirty="0"/>
          </a:p>
        </p:txBody>
      </p:sp>
      <p:sp>
        <p:nvSpPr>
          <p:cNvPr id="18" name="Text Placeholder 17">
            <a:extLst>
              <a:ext uri="{FF2B5EF4-FFF2-40B4-BE49-F238E27FC236}">
                <a16:creationId xmlns:a16="http://schemas.microsoft.com/office/drawing/2014/main" id="{27A48A35-E5E4-4A5F-9F91-BAEA4F5DF21D}"/>
              </a:ext>
            </a:extLst>
          </p:cNvPr>
          <p:cNvSpPr>
            <a:spLocks noGrp="1"/>
          </p:cNvSpPr>
          <p:nvPr>
            <p:ph type="body" sz="quarter" idx="12"/>
          </p:nvPr>
        </p:nvSpPr>
        <p:spPr>
          <a:xfrm>
            <a:off x="1028700" y="5078187"/>
            <a:ext cx="10134600" cy="964620"/>
          </a:xfrm>
        </p:spPr>
        <p:txBody>
          <a:bodyPr/>
          <a:lstStyle/>
          <a:p>
            <a:r>
              <a:rPr lang="en-US" dirty="0" err="1"/>
              <a:t>DeepLearning</a:t>
            </a:r>
            <a:r>
              <a:rPr lang="en-US" dirty="0"/>
              <a:t> Hackathon</a:t>
            </a:r>
          </a:p>
          <a:p>
            <a:r>
              <a:rPr lang="en-US" dirty="0"/>
              <a:t>30 Sept 2022 – 3 Oct 2022</a:t>
            </a:r>
          </a:p>
          <a:p>
            <a:r>
              <a:rPr lang="en-US" dirty="0" err="1"/>
              <a:t>sword_turing</a:t>
            </a:r>
            <a:r>
              <a:rPr lang="en-US" dirty="0"/>
              <a:t> Team</a:t>
            </a:r>
            <a:br>
              <a:rPr lang="en-US" dirty="0"/>
            </a:br>
            <a:r>
              <a:rPr lang="en-US" dirty="0"/>
              <a:t>Ryan Gong </a:t>
            </a:r>
            <a:r>
              <a:rPr lang="en-US" dirty="0" err="1"/>
              <a:t>Zerui</a:t>
            </a:r>
            <a:r>
              <a:rPr lang="en-US" dirty="0"/>
              <a:t>, Bryan Lu, Aden Ong, Chang </a:t>
            </a:r>
            <a:r>
              <a:rPr lang="en-US" dirty="0" err="1"/>
              <a:t>Chieh</a:t>
            </a:r>
            <a:r>
              <a:rPr lang="en-US" dirty="0"/>
              <a:t> Hsiang, Chang Ren You </a:t>
            </a:r>
          </a:p>
          <a:p>
            <a:endParaRPr lang="en-US" dirty="0"/>
          </a:p>
        </p:txBody>
      </p:sp>
      <p:pic>
        <p:nvPicPr>
          <p:cNvPr id="1026" name="Picture 2" descr="Why Riding An Elevator Is Like Changing Gravity : 13.7: Cosmos And Culture  : NPR">
            <a:extLst>
              <a:ext uri="{FF2B5EF4-FFF2-40B4-BE49-F238E27FC236}">
                <a16:creationId xmlns:a16="http://schemas.microsoft.com/office/drawing/2014/main" id="{67D1FC6E-122D-B247-7CA6-D03B4448C884}"/>
              </a:ext>
            </a:extLst>
          </p:cNvPr>
          <p:cNvPicPr>
            <a:picLocks noGrp="1" noChangeAspect="1" noChangeArrowheads="1"/>
          </p:cNvPicPr>
          <p:nvPr>
            <p:ph type="pic" sz="quarter" idx="11"/>
          </p:nvPr>
        </p:nvPicPr>
        <p:blipFill>
          <a:blip r:embed="rId3">
            <a:extLst>
              <a:ext uri="{28A0092B-C50C-407E-A947-70E740481C1C}">
                <a14:useLocalDpi xmlns:a14="http://schemas.microsoft.com/office/drawing/2010/main" val="0"/>
              </a:ext>
            </a:extLst>
          </a:blip>
          <a:srcRect l="17636" r="17636"/>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93088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73" name="Text Placeholder 72">
            <a:extLst>
              <a:ext uri="{FF2B5EF4-FFF2-40B4-BE49-F238E27FC236}">
                <a16:creationId xmlns:a16="http://schemas.microsoft.com/office/drawing/2014/main" id="{1DE97752-5365-F512-25DD-556D17C509D0}"/>
              </a:ext>
            </a:extLst>
          </p:cNvPr>
          <p:cNvSpPr>
            <a:spLocks noGrp="1"/>
          </p:cNvSpPr>
          <p:nvPr>
            <p:ph type="body" sz="quarter" idx="21"/>
          </p:nvPr>
        </p:nvSpPr>
        <p:spPr/>
        <p:txBody>
          <a:bodyPr/>
          <a:lstStyle/>
          <a:p>
            <a:r>
              <a:rPr lang="en-SG" dirty="0">
                <a:solidFill>
                  <a:schemeClr val="accent3"/>
                </a:solidFill>
              </a:rPr>
              <a:t>01</a:t>
            </a:r>
          </a:p>
        </p:txBody>
      </p:sp>
      <p:sp>
        <p:nvSpPr>
          <p:cNvPr id="36" name="Date Placeholder 35">
            <a:extLst>
              <a:ext uri="{FF2B5EF4-FFF2-40B4-BE49-F238E27FC236}">
                <a16:creationId xmlns:a16="http://schemas.microsoft.com/office/drawing/2014/main" id="{F6CE792E-745D-4408-9AB1-740D556972A1}"/>
              </a:ext>
            </a:extLst>
          </p:cNvPr>
          <p:cNvSpPr>
            <a:spLocks noGrp="1"/>
          </p:cNvSpPr>
          <p:nvPr>
            <p:ph type="dt" sz="half" idx="2"/>
          </p:nvPr>
        </p:nvSpPr>
        <p:spPr/>
        <p:txBody>
          <a:bodyPr/>
          <a:lstStyle/>
          <a:p>
            <a:fld id="{E65208FE-0220-403B-8209-06D9990EA4C9}" type="datetime1">
              <a:rPr lang="en-US" smtClean="0"/>
              <a:pPr/>
              <a:t>10/1/2022</a:t>
            </a:fld>
            <a:endParaRPr lang="en-US" dirty="0"/>
          </a:p>
        </p:txBody>
      </p:sp>
      <p:sp>
        <p:nvSpPr>
          <p:cNvPr id="37" name="Slide Number Placeholder 36">
            <a:extLst>
              <a:ext uri="{FF2B5EF4-FFF2-40B4-BE49-F238E27FC236}">
                <a16:creationId xmlns:a16="http://schemas.microsoft.com/office/drawing/2014/main" id="{BF214639-68C6-49E7-90D4-F4DAFEFBFE02}"/>
              </a:ext>
            </a:extLst>
          </p:cNvPr>
          <p:cNvSpPr>
            <a:spLocks noGrp="1"/>
          </p:cNvSpPr>
          <p:nvPr>
            <p:ph type="sldNum" sz="quarter" idx="4"/>
          </p:nvPr>
        </p:nvSpPr>
        <p:spPr/>
        <p:txBody>
          <a:bodyPr/>
          <a:lstStyle/>
          <a:p>
            <a:fld id="{294A09A9-5501-47C1-A89A-A340965A2BE2}" type="slidenum">
              <a:rPr lang="en-US" smtClean="0"/>
              <a:pPr/>
              <a:t>2</a:t>
            </a:fld>
            <a:endParaRPr lang="en-US" dirty="0"/>
          </a:p>
        </p:txBody>
      </p:sp>
      <p:sp>
        <p:nvSpPr>
          <p:cNvPr id="62" name="Title 61">
            <a:extLst>
              <a:ext uri="{FF2B5EF4-FFF2-40B4-BE49-F238E27FC236}">
                <a16:creationId xmlns:a16="http://schemas.microsoft.com/office/drawing/2014/main" id="{F19FA768-A0E4-50BE-8073-9F6FAB1E4CC0}"/>
              </a:ext>
            </a:extLst>
          </p:cNvPr>
          <p:cNvSpPr>
            <a:spLocks noGrp="1"/>
          </p:cNvSpPr>
          <p:nvPr>
            <p:ph type="title"/>
          </p:nvPr>
        </p:nvSpPr>
        <p:spPr/>
        <p:txBody>
          <a:bodyPr/>
          <a:lstStyle/>
          <a:p>
            <a:r>
              <a:rPr lang="en-SG" dirty="0"/>
              <a:t>Problem statement and Aim</a:t>
            </a:r>
          </a:p>
        </p:txBody>
      </p:sp>
      <p:sp>
        <p:nvSpPr>
          <p:cNvPr id="74" name="TextBox 73">
            <a:extLst>
              <a:ext uri="{FF2B5EF4-FFF2-40B4-BE49-F238E27FC236}">
                <a16:creationId xmlns:a16="http://schemas.microsoft.com/office/drawing/2014/main" id="{F961449A-A87C-6CA8-C0FC-4AE59275EACB}"/>
              </a:ext>
            </a:extLst>
          </p:cNvPr>
          <p:cNvSpPr txBox="1"/>
          <p:nvPr/>
        </p:nvSpPr>
        <p:spPr>
          <a:xfrm>
            <a:off x="761916" y="2429155"/>
            <a:ext cx="10666800" cy="1938992"/>
          </a:xfrm>
          <a:prstGeom prst="rect">
            <a:avLst/>
          </a:prstGeom>
          <a:noFill/>
        </p:spPr>
        <p:txBody>
          <a:bodyPr wrap="square" rtlCol="0">
            <a:spAutoFit/>
          </a:bodyPr>
          <a:lstStyle/>
          <a:p>
            <a:pPr algn="ctr"/>
            <a:r>
              <a:rPr lang="en-SG" sz="2400" dirty="0">
                <a:solidFill>
                  <a:schemeClr val="accent3"/>
                </a:solidFill>
              </a:rPr>
              <a:t>Traditional Elevator do not factor in the usage of the elevator based on time or weather. For example, office buildings’ elevator would be frequently used during peek hours such as the start of work, lunch and end of work. Which would add into the traveling time needed for workers to get to their office.</a:t>
            </a:r>
          </a:p>
        </p:txBody>
      </p:sp>
      <p:sp>
        <p:nvSpPr>
          <p:cNvPr id="75" name="TextBox 74">
            <a:extLst>
              <a:ext uri="{FF2B5EF4-FFF2-40B4-BE49-F238E27FC236}">
                <a16:creationId xmlns:a16="http://schemas.microsoft.com/office/drawing/2014/main" id="{E0510982-B7E4-99CE-57B8-17311C02E23B}"/>
              </a:ext>
            </a:extLst>
          </p:cNvPr>
          <p:cNvSpPr txBox="1"/>
          <p:nvPr/>
        </p:nvSpPr>
        <p:spPr>
          <a:xfrm>
            <a:off x="761916" y="4374213"/>
            <a:ext cx="10666800" cy="954107"/>
          </a:xfrm>
          <a:prstGeom prst="rect">
            <a:avLst/>
          </a:prstGeom>
          <a:noFill/>
        </p:spPr>
        <p:txBody>
          <a:bodyPr wrap="square" rtlCol="0">
            <a:spAutoFit/>
          </a:bodyPr>
          <a:lstStyle/>
          <a:p>
            <a:pPr algn="ctr"/>
            <a:r>
              <a:rPr lang="en-SG" sz="2800" dirty="0">
                <a:solidFill>
                  <a:schemeClr val="bg1"/>
                </a:solidFill>
              </a:rPr>
              <a:t>We aim to develop an algorithm based on Machine Learning to better improve the efficiency of traditional elevators.</a:t>
            </a:r>
          </a:p>
        </p:txBody>
      </p:sp>
    </p:spTree>
    <p:extLst>
      <p:ext uri="{BB962C8B-B14F-4D97-AF65-F5344CB8AC3E}">
        <p14:creationId xmlns:p14="http://schemas.microsoft.com/office/powerpoint/2010/main" val="40835465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5" name="Text Placeholder 24">
            <a:extLst>
              <a:ext uri="{FF2B5EF4-FFF2-40B4-BE49-F238E27FC236}">
                <a16:creationId xmlns:a16="http://schemas.microsoft.com/office/drawing/2014/main" id="{BE394849-EE6D-4358-A824-BBF6E518EAEA}"/>
              </a:ext>
            </a:extLst>
          </p:cNvPr>
          <p:cNvSpPr>
            <a:spLocks noGrp="1"/>
          </p:cNvSpPr>
          <p:nvPr>
            <p:ph type="body" sz="quarter" idx="15"/>
          </p:nvPr>
        </p:nvSpPr>
        <p:spPr>
          <a:xfrm>
            <a:off x="761917" y="517972"/>
            <a:ext cx="2956560" cy="1102466"/>
          </a:xfrm>
        </p:spPr>
        <p:txBody>
          <a:bodyPr/>
          <a:lstStyle/>
          <a:p>
            <a:r>
              <a:rPr lang="en-US" dirty="0"/>
              <a:t>02</a:t>
            </a:r>
          </a:p>
        </p:txBody>
      </p:sp>
      <p:sp>
        <p:nvSpPr>
          <p:cNvPr id="18" name="Title 17">
            <a:extLst>
              <a:ext uri="{FF2B5EF4-FFF2-40B4-BE49-F238E27FC236}">
                <a16:creationId xmlns:a16="http://schemas.microsoft.com/office/drawing/2014/main" id="{EA6B7DE5-BFCC-4EEF-9609-8AA1C7CAD3B0}"/>
              </a:ext>
            </a:extLst>
          </p:cNvPr>
          <p:cNvSpPr>
            <a:spLocks noGrp="1"/>
          </p:cNvSpPr>
          <p:nvPr>
            <p:ph type="title"/>
          </p:nvPr>
        </p:nvSpPr>
        <p:spPr>
          <a:xfrm>
            <a:off x="1028700" y="583692"/>
            <a:ext cx="10401383" cy="1108348"/>
          </a:xfrm>
        </p:spPr>
        <p:txBody>
          <a:bodyPr/>
          <a:lstStyle/>
          <a:p>
            <a:r>
              <a:rPr lang="en-US" dirty="0"/>
              <a:t>Current Elevator Algorithm</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sz="quarter" idx="13"/>
          </p:nvPr>
        </p:nvSpPr>
        <p:spPr>
          <a:xfrm>
            <a:off x="1028700" y="1572665"/>
            <a:ext cx="3373200" cy="3009614"/>
          </a:xfrm>
        </p:spPr>
        <p:txBody>
          <a:bodyPr/>
          <a:lstStyle/>
          <a:p>
            <a:pPr algn="ctr"/>
            <a:r>
              <a:rPr lang="en-US" u="sng" dirty="0">
                <a:solidFill>
                  <a:schemeClr val="tx1"/>
                </a:solidFill>
              </a:rPr>
              <a:t>First Come First Serve (FCFS)</a:t>
            </a:r>
          </a:p>
          <a:p>
            <a:pPr marL="285750" indent="-285750">
              <a:buFontTx/>
              <a:buChar char="-"/>
            </a:pPr>
            <a:r>
              <a:rPr lang="en-US" sz="1400" dirty="0"/>
              <a:t>Which ever floor presses the button first, the lift would be sent there first, and the order continues</a:t>
            </a:r>
          </a:p>
          <a:p>
            <a:pPr marL="285750" indent="-285750">
              <a:buFontTx/>
              <a:buChar char="-"/>
            </a:pPr>
            <a:r>
              <a:rPr lang="en-US" sz="1400" dirty="0"/>
              <a:t>This would cause the elevator to have the highest distance travelled</a:t>
            </a:r>
          </a:p>
        </p:txBody>
      </p:sp>
      <p:sp>
        <p:nvSpPr>
          <p:cNvPr id="34" name="Date Placeholder 33">
            <a:extLst>
              <a:ext uri="{FF2B5EF4-FFF2-40B4-BE49-F238E27FC236}">
                <a16:creationId xmlns:a16="http://schemas.microsoft.com/office/drawing/2014/main" id="{D30A968E-AB03-4BB5-BF8E-EB31DFD33B17}"/>
              </a:ext>
            </a:extLst>
          </p:cNvPr>
          <p:cNvSpPr>
            <a:spLocks noGrp="1"/>
          </p:cNvSpPr>
          <p:nvPr>
            <p:ph type="dt" sz="half" idx="2"/>
          </p:nvPr>
        </p:nvSpPr>
        <p:spPr/>
        <p:txBody>
          <a:bodyPr/>
          <a:lstStyle/>
          <a:p>
            <a:fld id="{9FEF76E7-2EBE-4103-B764-AD23619BE076}" type="datetime1">
              <a:rPr lang="en-US" smtClean="0"/>
              <a:pPr/>
              <a:t>10/1/2022</a:t>
            </a:fld>
            <a:endParaRPr lang="en-US" dirty="0"/>
          </a:p>
        </p:txBody>
      </p:sp>
      <p:sp>
        <p:nvSpPr>
          <p:cNvPr id="35" name="Slide Number Placeholder 34">
            <a:extLst>
              <a:ext uri="{FF2B5EF4-FFF2-40B4-BE49-F238E27FC236}">
                <a16:creationId xmlns:a16="http://schemas.microsoft.com/office/drawing/2014/main" id="{5789CCB9-138D-4D90-8AFB-AC5C73612512}"/>
              </a:ext>
            </a:extLst>
          </p:cNvPr>
          <p:cNvSpPr>
            <a:spLocks noGrp="1"/>
          </p:cNvSpPr>
          <p:nvPr>
            <p:ph type="sldNum" sz="quarter" idx="4"/>
          </p:nvPr>
        </p:nvSpPr>
        <p:spPr/>
        <p:txBody>
          <a:bodyPr/>
          <a:lstStyle/>
          <a:p>
            <a:fld id="{294A09A9-5501-47C1-A89A-A340965A2BE2}" type="slidenum">
              <a:rPr lang="en-US" smtClean="0"/>
              <a:pPr/>
              <a:t>3</a:t>
            </a:fld>
            <a:endParaRPr lang="en-US" dirty="0"/>
          </a:p>
        </p:txBody>
      </p:sp>
      <p:sp>
        <p:nvSpPr>
          <p:cNvPr id="9" name="Content Placeholder 2">
            <a:extLst>
              <a:ext uri="{FF2B5EF4-FFF2-40B4-BE49-F238E27FC236}">
                <a16:creationId xmlns:a16="http://schemas.microsoft.com/office/drawing/2014/main" id="{4BCE1E60-7A8D-0954-9D13-6BE1A152BEDD}"/>
              </a:ext>
            </a:extLst>
          </p:cNvPr>
          <p:cNvSpPr txBox="1">
            <a:spLocks/>
          </p:cNvSpPr>
          <p:nvPr/>
        </p:nvSpPr>
        <p:spPr>
          <a:xfrm>
            <a:off x="4401900" y="1572665"/>
            <a:ext cx="3373200" cy="3009614"/>
          </a:xfrm>
          <a:prstGeom prst="rect">
            <a:avLst/>
          </a:prstGeom>
        </p:spPr>
        <p:txBody>
          <a:bodyPr vert="horz" lIns="91440" tIns="45720" rIns="91440" bIns="45720" rtlCol="0">
            <a:normAutofit/>
          </a:bodyPr>
          <a:lstStyle>
            <a:lvl1pPr marL="0" indent="0" algn="l" defTabSz="914400" rtl="0" eaLnBrk="1" latinLnBrk="0" hangingPunct="1">
              <a:lnSpc>
                <a:spcPct val="150000"/>
              </a:lnSpc>
              <a:spcBef>
                <a:spcPts val="1000"/>
              </a:spcBef>
              <a:buFont typeface="Arial" panose="020B0604020202020204" pitchFamily="34" charset="0"/>
              <a:buNone/>
              <a:defRPr sz="1600" kern="1200">
                <a:solidFill>
                  <a:schemeClr val="accent2">
                    <a:lumMod val="50000"/>
                  </a:schemeClr>
                </a:solidFill>
                <a:latin typeface="+mn-lt"/>
                <a:ea typeface="+mn-ea"/>
                <a:cs typeface="+mn-cs"/>
              </a:defRPr>
            </a:lvl1pPr>
            <a:lvl2pPr marL="457200" indent="0" algn="l" defTabSz="914400" rtl="0" eaLnBrk="1" latinLnBrk="0" hangingPunct="1">
              <a:lnSpc>
                <a:spcPct val="150000"/>
              </a:lnSpc>
              <a:spcBef>
                <a:spcPts val="500"/>
              </a:spcBef>
              <a:buFont typeface="Arial" panose="020B0604020202020204" pitchFamily="34" charset="0"/>
              <a:buNone/>
              <a:defRPr sz="2000" kern="1200">
                <a:solidFill>
                  <a:schemeClr val="tx2">
                    <a:lumMod val="50000"/>
                  </a:schemeClr>
                </a:solidFill>
                <a:latin typeface="+mn-lt"/>
                <a:ea typeface="+mn-ea"/>
                <a:cs typeface="+mn-cs"/>
              </a:defRPr>
            </a:lvl2pPr>
            <a:lvl3pPr marL="914400" indent="0" algn="l" defTabSz="914400" rtl="0" eaLnBrk="1" latinLnBrk="0" hangingPunct="1">
              <a:lnSpc>
                <a:spcPct val="150000"/>
              </a:lnSpc>
              <a:spcBef>
                <a:spcPts val="500"/>
              </a:spcBef>
              <a:buFont typeface="Arial" panose="020B0604020202020204" pitchFamily="34" charset="0"/>
              <a:buNone/>
              <a:defRPr sz="1800" kern="1200">
                <a:solidFill>
                  <a:schemeClr val="tx2">
                    <a:lumMod val="50000"/>
                  </a:schemeClr>
                </a:solidFill>
                <a:latin typeface="+mn-lt"/>
                <a:ea typeface="+mn-ea"/>
                <a:cs typeface="+mn-cs"/>
              </a:defRPr>
            </a:lvl3pPr>
            <a:lvl4pPr marL="1371600" indent="0" algn="l" defTabSz="914400" rtl="0" eaLnBrk="1" latinLnBrk="0" hangingPunct="1">
              <a:lnSpc>
                <a:spcPct val="150000"/>
              </a:lnSpc>
              <a:spcBef>
                <a:spcPts val="500"/>
              </a:spcBef>
              <a:buFont typeface="Arial" panose="020B0604020202020204" pitchFamily="34" charset="0"/>
              <a:buNone/>
              <a:defRPr sz="1600" kern="1200">
                <a:solidFill>
                  <a:schemeClr val="tx2">
                    <a:lumMod val="50000"/>
                  </a:schemeClr>
                </a:solidFill>
                <a:latin typeface="+mn-lt"/>
                <a:ea typeface="+mn-ea"/>
                <a:cs typeface="+mn-cs"/>
              </a:defRPr>
            </a:lvl4pPr>
            <a:lvl5pPr marL="1828800" indent="0" algn="l" defTabSz="914400" rtl="0" eaLnBrk="1" latinLnBrk="0" hangingPunct="1">
              <a:lnSpc>
                <a:spcPct val="150000"/>
              </a:lnSpc>
              <a:spcBef>
                <a:spcPts val="500"/>
              </a:spcBef>
              <a:buFont typeface="Arial" panose="020B0604020202020204" pitchFamily="34" charset="0"/>
              <a:buNone/>
              <a:defRPr sz="1600" kern="1200">
                <a:solidFill>
                  <a:schemeClr val="tx2">
                    <a:lumMod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u="sng" dirty="0">
                <a:solidFill>
                  <a:schemeClr val="tx1"/>
                </a:solidFill>
              </a:rPr>
              <a:t>Shortest Seek Time First (SSTF)</a:t>
            </a:r>
          </a:p>
          <a:p>
            <a:pPr marL="285750" indent="-285750">
              <a:buFontTx/>
              <a:buChar char="-"/>
            </a:pPr>
            <a:r>
              <a:rPr lang="en-US" sz="1400" dirty="0"/>
              <a:t>The elevator would travel to the next closest request from its current position</a:t>
            </a:r>
          </a:p>
          <a:p>
            <a:pPr marL="285750" indent="-285750">
              <a:buFontTx/>
              <a:buChar char="-"/>
            </a:pPr>
            <a:r>
              <a:rPr lang="en-US" sz="1400" dirty="0"/>
              <a:t>This would reduce the distance travelled. However, floors at the extreme ends would have a very high waiting time</a:t>
            </a:r>
          </a:p>
        </p:txBody>
      </p:sp>
      <p:sp>
        <p:nvSpPr>
          <p:cNvPr id="10" name="Content Placeholder 2">
            <a:extLst>
              <a:ext uri="{FF2B5EF4-FFF2-40B4-BE49-F238E27FC236}">
                <a16:creationId xmlns:a16="http://schemas.microsoft.com/office/drawing/2014/main" id="{FB3549D8-E7CE-18E3-C8F7-A648AF14872B}"/>
              </a:ext>
            </a:extLst>
          </p:cNvPr>
          <p:cNvSpPr txBox="1">
            <a:spLocks/>
          </p:cNvSpPr>
          <p:nvPr/>
        </p:nvSpPr>
        <p:spPr>
          <a:xfrm>
            <a:off x="7775100" y="1572665"/>
            <a:ext cx="3373200" cy="3009614"/>
          </a:xfrm>
          <a:prstGeom prst="rect">
            <a:avLst/>
          </a:prstGeom>
        </p:spPr>
        <p:txBody>
          <a:bodyPr vert="horz" lIns="91440" tIns="45720" rIns="91440" bIns="45720" rtlCol="0">
            <a:normAutofit/>
          </a:bodyPr>
          <a:lstStyle>
            <a:lvl1pPr marL="0" indent="0" algn="l" defTabSz="914400" rtl="0" eaLnBrk="1" latinLnBrk="0" hangingPunct="1">
              <a:lnSpc>
                <a:spcPct val="150000"/>
              </a:lnSpc>
              <a:spcBef>
                <a:spcPts val="1000"/>
              </a:spcBef>
              <a:buFont typeface="Arial" panose="020B0604020202020204" pitchFamily="34" charset="0"/>
              <a:buNone/>
              <a:defRPr sz="1600" kern="1200">
                <a:solidFill>
                  <a:schemeClr val="accent2">
                    <a:lumMod val="50000"/>
                  </a:schemeClr>
                </a:solidFill>
                <a:latin typeface="+mn-lt"/>
                <a:ea typeface="+mn-ea"/>
                <a:cs typeface="+mn-cs"/>
              </a:defRPr>
            </a:lvl1pPr>
            <a:lvl2pPr marL="457200" indent="0" algn="l" defTabSz="914400" rtl="0" eaLnBrk="1" latinLnBrk="0" hangingPunct="1">
              <a:lnSpc>
                <a:spcPct val="150000"/>
              </a:lnSpc>
              <a:spcBef>
                <a:spcPts val="500"/>
              </a:spcBef>
              <a:buFont typeface="Arial" panose="020B0604020202020204" pitchFamily="34" charset="0"/>
              <a:buNone/>
              <a:defRPr sz="2000" kern="1200">
                <a:solidFill>
                  <a:schemeClr val="tx2">
                    <a:lumMod val="50000"/>
                  </a:schemeClr>
                </a:solidFill>
                <a:latin typeface="+mn-lt"/>
                <a:ea typeface="+mn-ea"/>
                <a:cs typeface="+mn-cs"/>
              </a:defRPr>
            </a:lvl2pPr>
            <a:lvl3pPr marL="914400" indent="0" algn="l" defTabSz="914400" rtl="0" eaLnBrk="1" latinLnBrk="0" hangingPunct="1">
              <a:lnSpc>
                <a:spcPct val="150000"/>
              </a:lnSpc>
              <a:spcBef>
                <a:spcPts val="500"/>
              </a:spcBef>
              <a:buFont typeface="Arial" panose="020B0604020202020204" pitchFamily="34" charset="0"/>
              <a:buNone/>
              <a:defRPr sz="1800" kern="1200">
                <a:solidFill>
                  <a:schemeClr val="tx2">
                    <a:lumMod val="50000"/>
                  </a:schemeClr>
                </a:solidFill>
                <a:latin typeface="+mn-lt"/>
                <a:ea typeface="+mn-ea"/>
                <a:cs typeface="+mn-cs"/>
              </a:defRPr>
            </a:lvl3pPr>
            <a:lvl4pPr marL="1371600" indent="0" algn="l" defTabSz="914400" rtl="0" eaLnBrk="1" latinLnBrk="0" hangingPunct="1">
              <a:lnSpc>
                <a:spcPct val="150000"/>
              </a:lnSpc>
              <a:spcBef>
                <a:spcPts val="500"/>
              </a:spcBef>
              <a:buFont typeface="Arial" panose="020B0604020202020204" pitchFamily="34" charset="0"/>
              <a:buNone/>
              <a:defRPr sz="1600" kern="1200">
                <a:solidFill>
                  <a:schemeClr val="tx2">
                    <a:lumMod val="50000"/>
                  </a:schemeClr>
                </a:solidFill>
                <a:latin typeface="+mn-lt"/>
                <a:ea typeface="+mn-ea"/>
                <a:cs typeface="+mn-cs"/>
              </a:defRPr>
            </a:lvl4pPr>
            <a:lvl5pPr marL="1828800" indent="0" algn="l" defTabSz="914400" rtl="0" eaLnBrk="1" latinLnBrk="0" hangingPunct="1">
              <a:lnSpc>
                <a:spcPct val="150000"/>
              </a:lnSpc>
              <a:spcBef>
                <a:spcPts val="500"/>
              </a:spcBef>
              <a:buFont typeface="Arial" panose="020B0604020202020204" pitchFamily="34" charset="0"/>
              <a:buNone/>
              <a:defRPr sz="1600" kern="1200">
                <a:solidFill>
                  <a:schemeClr val="tx2">
                    <a:lumMod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u="sng" dirty="0"/>
              <a:t> </a:t>
            </a:r>
            <a:r>
              <a:rPr lang="en-US" u="sng" dirty="0">
                <a:solidFill>
                  <a:schemeClr val="tx1"/>
                </a:solidFill>
              </a:rPr>
              <a:t>SCAN</a:t>
            </a:r>
            <a:endParaRPr lang="en-US" dirty="0">
              <a:solidFill>
                <a:schemeClr val="tx1"/>
              </a:solidFill>
            </a:endParaRPr>
          </a:p>
          <a:p>
            <a:pPr marL="285750" indent="-285750">
              <a:buFontTx/>
              <a:buChar char="-"/>
            </a:pPr>
            <a:r>
              <a:rPr lang="en-US" sz="1400" dirty="0"/>
              <a:t>When going up/down, it would travel to the next closest request in the direction of the elevator </a:t>
            </a:r>
          </a:p>
          <a:p>
            <a:pPr marL="285750" indent="-285750">
              <a:buFontTx/>
              <a:buChar char="-"/>
            </a:pPr>
            <a:r>
              <a:rPr lang="en-US" sz="1400" dirty="0"/>
              <a:t>Able to have the same efficiency as SSTF with no extreme waiting time</a:t>
            </a:r>
          </a:p>
        </p:txBody>
      </p:sp>
      <p:sp>
        <p:nvSpPr>
          <p:cNvPr id="12" name="Content Placeholder 2">
            <a:extLst>
              <a:ext uri="{FF2B5EF4-FFF2-40B4-BE49-F238E27FC236}">
                <a16:creationId xmlns:a16="http://schemas.microsoft.com/office/drawing/2014/main" id="{D1DB1089-327D-AA73-F2F1-9D7C3A1D3BDA}"/>
              </a:ext>
            </a:extLst>
          </p:cNvPr>
          <p:cNvSpPr txBox="1">
            <a:spLocks/>
          </p:cNvSpPr>
          <p:nvPr/>
        </p:nvSpPr>
        <p:spPr>
          <a:xfrm>
            <a:off x="1040128" y="4800834"/>
            <a:ext cx="10117504" cy="365126"/>
          </a:xfrm>
          <a:prstGeom prst="rect">
            <a:avLst/>
          </a:prstGeom>
        </p:spPr>
        <p:txBody>
          <a:bodyPr vert="horz" lIns="91440" tIns="45720" rIns="91440" bIns="45720" rtlCol="0">
            <a:normAutofit fontScale="92500" lnSpcReduction="20000"/>
          </a:bodyPr>
          <a:lstStyle>
            <a:lvl1pPr marL="0" indent="0" algn="l" defTabSz="914400" rtl="0" eaLnBrk="1" latinLnBrk="0" hangingPunct="1">
              <a:lnSpc>
                <a:spcPct val="150000"/>
              </a:lnSpc>
              <a:spcBef>
                <a:spcPts val="1000"/>
              </a:spcBef>
              <a:buFont typeface="Arial" panose="020B0604020202020204" pitchFamily="34" charset="0"/>
              <a:buNone/>
              <a:defRPr sz="1600" kern="1200">
                <a:solidFill>
                  <a:schemeClr val="accent2">
                    <a:lumMod val="50000"/>
                  </a:schemeClr>
                </a:solidFill>
                <a:latin typeface="+mn-lt"/>
                <a:ea typeface="+mn-ea"/>
                <a:cs typeface="+mn-cs"/>
              </a:defRPr>
            </a:lvl1pPr>
            <a:lvl2pPr marL="457200" indent="0" algn="l" defTabSz="914400" rtl="0" eaLnBrk="1" latinLnBrk="0" hangingPunct="1">
              <a:lnSpc>
                <a:spcPct val="150000"/>
              </a:lnSpc>
              <a:spcBef>
                <a:spcPts val="500"/>
              </a:spcBef>
              <a:buFont typeface="Arial" panose="020B0604020202020204" pitchFamily="34" charset="0"/>
              <a:buNone/>
              <a:defRPr sz="2000" kern="1200">
                <a:solidFill>
                  <a:schemeClr val="tx2">
                    <a:lumMod val="50000"/>
                  </a:schemeClr>
                </a:solidFill>
                <a:latin typeface="+mn-lt"/>
                <a:ea typeface="+mn-ea"/>
                <a:cs typeface="+mn-cs"/>
              </a:defRPr>
            </a:lvl2pPr>
            <a:lvl3pPr marL="914400" indent="0" algn="l" defTabSz="914400" rtl="0" eaLnBrk="1" latinLnBrk="0" hangingPunct="1">
              <a:lnSpc>
                <a:spcPct val="150000"/>
              </a:lnSpc>
              <a:spcBef>
                <a:spcPts val="500"/>
              </a:spcBef>
              <a:buFont typeface="Arial" panose="020B0604020202020204" pitchFamily="34" charset="0"/>
              <a:buNone/>
              <a:defRPr sz="1800" kern="1200">
                <a:solidFill>
                  <a:schemeClr val="tx2">
                    <a:lumMod val="50000"/>
                  </a:schemeClr>
                </a:solidFill>
                <a:latin typeface="+mn-lt"/>
                <a:ea typeface="+mn-ea"/>
                <a:cs typeface="+mn-cs"/>
              </a:defRPr>
            </a:lvl3pPr>
            <a:lvl4pPr marL="1371600" indent="0" algn="l" defTabSz="914400" rtl="0" eaLnBrk="1" latinLnBrk="0" hangingPunct="1">
              <a:lnSpc>
                <a:spcPct val="150000"/>
              </a:lnSpc>
              <a:spcBef>
                <a:spcPts val="500"/>
              </a:spcBef>
              <a:buFont typeface="Arial" panose="020B0604020202020204" pitchFamily="34" charset="0"/>
              <a:buNone/>
              <a:defRPr sz="1600" kern="1200">
                <a:solidFill>
                  <a:schemeClr val="tx2">
                    <a:lumMod val="50000"/>
                  </a:schemeClr>
                </a:solidFill>
                <a:latin typeface="+mn-lt"/>
                <a:ea typeface="+mn-ea"/>
                <a:cs typeface="+mn-cs"/>
              </a:defRPr>
            </a:lvl4pPr>
            <a:lvl5pPr marL="1828800" indent="0" algn="l" defTabSz="914400" rtl="0" eaLnBrk="1" latinLnBrk="0" hangingPunct="1">
              <a:lnSpc>
                <a:spcPct val="150000"/>
              </a:lnSpc>
              <a:spcBef>
                <a:spcPts val="500"/>
              </a:spcBef>
              <a:buFont typeface="Arial" panose="020B0604020202020204" pitchFamily="34" charset="0"/>
              <a:buNone/>
              <a:defRPr sz="1600" kern="1200">
                <a:solidFill>
                  <a:schemeClr val="tx2">
                    <a:lumMod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dirty="0">
                <a:solidFill>
                  <a:schemeClr val="tx1"/>
                </a:solidFill>
              </a:rPr>
              <a:t>Taking requests : 51 64 56 66 17 88 59 12 29 9 as example. Assuming elevator is at the 13 floor</a:t>
            </a:r>
          </a:p>
        </p:txBody>
      </p:sp>
      <p:sp>
        <p:nvSpPr>
          <p:cNvPr id="13" name="Content Placeholder 2">
            <a:extLst>
              <a:ext uri="{FF2B5EF4-FFF2-40B4-BE49-F238E27FC236}">
                <a16:creationId xmlns:a16="http://schemas.microsoft.com/office/drawing/2014/main" id="{3464AACA-8F94-19C7-9CD3-3DC0497D33E9}"/>
              </a:ext>
            </a:extLst>
          </p:cNvPr>
          <p:cNvSpPr txBox="1">
            <a:spLocks/>
          </p:cNvSpPr>
          <p:nvPr/>
        </p:nvSpPr>
        <p:spPr>
          <a:xfrm>
            <a:off x="1040128" y="5384516"/>
            <a:ext cx="3373200" cy="1102466"/>
          </a:xfrm>
          <a:prstGeom prst="rect">
            <a:avLst/>
          </a:prstGeom>
        </p:spPr>
        <p:txBody>
          <a:bodyPr vert="horz" lIns="91440" tIns="45720" rIns="91440" bIns="45720" rtlCol="0">
            <a:normAutofit/>
          </a:bodyPr>
          <a:lstStyle>
            <a:lvl1pPr marL="0" indent="0" algn="l" defTabSz="914400" rtl="0" eaLnBrk="1" latinLnBrk="0" hangingPunct="1">
              <a:lnSpc>
                <a:spcPct val="150000"/>
              </a:lnSpc>
              <a:spcBef>
                <a:spcPts val="1000"/>
              </a:spcBef>
              <a:buFont typeface="Arial" panose="020B0604020202020204" pitchFamily="34" charset="0"/>
              <a:buNone/>
              <a:defRPr sz="1600" kern="1200">
                <a:solidFill>
                  <a:schemeClr val="accent2">
                    <a:lumMod val="50000"/>
                  </a:schemeClr>
                </a:solidFill>
                <a:latin typeface="+mn-lt"/>
                <a:ea typeface="+mn-ea"/>
                <a:cs typeface="+mn-cs"/>
              </a:defRPr>
            </a:lvl1pPr>
            <a:lvl2pPr marL="457200" indent="0" algn="l" defTabSz="914400" rtl="0" eaLnBrk="1" latinLnBrk="0" hangingPunct="1">
              <a:lnSpc>
                <a:spcPct val="150000"/>
              </a:lnSpc>
              <a:spcBef>
                <a:spcPts val="500"/>
              </a:spcBef>
              <a:buFont typeface="Arial" panose="020B0604020202020204" pitchFamily="34" charset="0"/>
              <a:buNone/>
              <a:defRPr sz="2000" kern="1200">
                <a:solidFill>
                  <a:schemeClr val="tx2">
                    <a:lumMod val="50000"/>
                  </a:schemeClr>
                </a:solidFill>
                <a:latin typeface="+mn-lt"/>
                <a:ea typeface="+mn-ea"/>
                <a:cs typeface="+mn-cs"/>
              </a:defRPr>
            </a:lvl2pPr>
            <a:lvl3pPr marL="914400" indent="0" algn="l" defTabSz="914400" rtl="0" eaLnBrk="1" latinLnBrk="0" hangingPunct="1">
              <a:lnSpc>
                <a:spcPct val="150000"/>
              </a:lnSpc>
              <a:spcBef>
                <a:spcPts val="500"/>
              </a:spcBef>
              <a:buFont typeface="Arial" panose="020B0604020202020204" pitchFamily="34" charset="0"/>
              <a:buNone/>
              <a:defRPr sz="1800" kern="1200">
                <a:solidFill>
                  <a:schemeClr val="tx2">
                    <a:lumMod val="50000"/>
                  </a:schemeClr>
                </a:solidFill>
                <a:latin typeface="+mn-lt"/>
                <a:ea typeface="+mn-ea"/>
                <a:cs typeface="+mn-cs"/>
              </a:defRPr>
            </a:lvl3pPr>
            <a:lvl4pPr marL="1371600" indent="0" algn="l" defTabSz="914400" rtl="0" eaLnBrk="1" latinLnBrk="0" hangingPunct="1">
              <a:lnSpc>
                <a:spcPct val="150000"/>
              </a:lnSpc>
              <a:spcBef>
                <a:spcPts val="500"/>
              </a:spcBef>
              <a:buFont typeface="Arial" panose="020B0604020202020204" pitchFamily="34" charset="0"/>
              <a:buNone/>
              <a:defRPr sz="1600" kern="1200">
                <a:solidFill>
                  <a:schemeClr val="tx2">
                    <a:lumMod val="50000"/>
                  </a:schemeClr>
                </a:solidFill>
                <a:latin typeface="+mn-lt"/>
                <a:ea typeface="+mn-ea"/>
                <a:cs typeface="+mn-cs"/>
              </a:defRPr>
            </a:lvl4pPr>
            <a:lvl5pPr marL="1828800" indent="0" algn="l" defTabSz="914400" rtl="0" eaLnBrk="1" latinLnBrk="0" hangingPunct="1">
              <a:lnSpc>
                <a:spcPct val="150000"/>
              </a:lnSpc>
              <a:spcBef>
                <a:spcPts val="500"/>
              </a:spcBef>
              <a:buFont typeface="Arial" panose="020B0604020202020204" pitchFamily="34" charset="0"/>
              <a:buNone/>
              <a:defRPr sz="1600" kern="1200">
                <a:solidFill>
                  <a:schemeClr val="tx2">
                    <a:lumMod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US" sz="1400" dirty="0"/>
              <a:t>Total distance travelled: 302</a:t>
            </a:r>
          </a:p>
          <a:p>
            <a:pPr>
              <a:lnSpc>
                <a:spcPct val="100000"/>
              </a:lnSpc>
            </a:pPr>
            <a:r>
              <a:rPr lang="en-US" sz="1400" dirty="0"/>
              <a:t>Sequence: 13 -&gt; 51 -&gt; 64 -&gt; 56 -&gt; 66 -&gt; 17 -&gt; 88 -&gt; 59 -&gt; 12 -&gt; 29 -&gt; 9</a:t>
            </a:r>
          </a:p>
        </p:txBody>
      </p:sp>
      <p:sp>
        <p:nvSpPr>
          <p:cNvPr id="17" name="Content Placeholder 2">
            <a:extLst>
              <a:ext uri="{FF2B5EF4-FFF2-40B4-BE49-F238E27FC236}">
                <a16:creationId xmlns:a16="http://schemas.microsoft.com/office/drawing/2014/main" id="{6EAB47C3-1C49-3F12-0CAF-C82ECFE463B4}"/>
              </a:ext>
            </a:extLst>
          </p:cNvPr>
          <p:cNvSpPr txBox="1">
            <a:spLocks/>
          </p:cNvSpPr>
          <p:nvPr/>
        </p:nvSpPr>
        <p:spPr>
          <a:xfrm>
            <a:off x="4413328" y="5384516"/>
            <a:ext cx="3373200" cy="1102466"/>
          </a:xfrm>
          <a:prstGeom prst="rect">
            <a:avLst/>
          </a:prstGeom>
        </p:spPr>
        <p:txBody>
          <a:bodyPr vert="horz" lIns="91440" tIns="45720" rIns="91440" bIns="45720" rtlCol="0">
            <a:normAutofit/>
          </a:bodyPr>
          <a:lstStyle>
            <a:lvl1pPr marL="0" indent="0" algn="l" defTabSz="914400" rtl="0" eaLnBrk="1" latinLnBrk="0" hangingPunct="1">
              <a:lnSpc>
                <a:spcPct val="150000"/>
              </a:lnSpc>
              <a:spcBef>
                <a:spcPts val="1000"/>
              </a:spcBef>
              <a:buFont typeface="Arial" panose="020B0604020202020204" pitchFamily="34" charset="0"/>
              <a:buNone/>
              <a:defRPr sz="1600" kern="1200">
                <a:solidFill>
                  <a:schemeClr val="accent2">
                    <a:lumMod val="50000"/>
                  </a:schemeClr>
                </a:solidFill>
                <a:latin typeface="+mn-lt"/>
                <a:ea typeface="+mn-ea"/>
                <a:cs typeface="+mn-cs"/>
              </a:defRPr>
            </a:lvl1pPr>
            <a:lvl2pPr marL="457200" indent="0" algn="l" defTabSz="914400" rtl="0" eaLnBrk="1" latinLnBrk="0" hangingPunct="1">
              <a:lnSpc>
                <a:spcPct val="150000"/>
              </a:lnSpc>
              <a:spcBef>
                <a:spcPts val="500"/>
              </a:spcBef>
              <a:buFont typeface="Arial" panose="020B0604020202020204" pitchFamily="34" charset="0"/>
              <a:buNone/>
              <a:defRPr sz="2000" kern="1200">
                <a:solidFill>
                  <a:schemeClr val="tx2">
                    <a:lumMod val="50000"/>
                  </a:schemeClr>
                </a:solidFill>
                <a:latin typeface="+mn-lt"/>
                <a:ea typeface="+mn-ea"/>
                <a:cs typeface="+mn-cs"/>
              </a:defRPr>
            </a:lvl2pPr>
            <a:lvl3pPr marL="914400" indent="0" algn="l" defTabSz="914400" rtl="0" eaLnBrk="1" latinLnBrk="0" hangingPunct="1">
              <a:lnSpc>
                <a:spcPct val="150000"/>
              </a:lnSpc>
              <a:spcBef>
                <a:spcPts val="500"/>
              </a:spcBef>
              <a:buFont typeface="Arial" panose="020B0604020202020204" pitchFamily="34" charset="0"/>
              <a:buNone/>
              <a:defRPr sz="1800" kern="1200">
                <a:solidFill>
                  <a:schemeClr val="tx2">
                    <a:lumMod val="50000"/>
                  </a:schemeClr>
                </a:solidFill>
                <a:latin typeface="+mn-lt"/>
                <a:ea typeface="+mn-ea"/>
                <a:cs typeface="+mn-cs"/>
              </a:defRPr>
            </a:lvl3pPr>
            <a:lvl4pPr marL="1371600" indent="0" algn="l" defTabSz="914400" rtl="0" eaLnBrk="1" latinLnBrk="0" hangingPunct="1">
              <a:lnSpc>
                <a:spcPct val="150000"/>
              </a:lnSpc>
              <a:spcBef>
                <a:spcPts val="500"/>
              </a:spcBef>
              <a:buFont typeface="Arial" panose="020B0604020202020204" pitchFamily="34" charset="0"/>
              <a:buNone/>
              <a:defRPr sz="1600" kern="1200">
                <a:solidFill>
                  <a:schemeClr val="tx2">
                    <a:lumMod val="50000"/>
                  </a:schemeClr>
                </a:solidFill>
                <a:latin typeface="+mn-lt"/>
                <a:ea typeface="+mn-ea"/>
                <a:cs typeface="+mn-cs"/>
              </a:defRPr>
            </a:lvl4pPr>
            <a:lvl5pPr marL="1828800" indent="0" algn="l" defTabSz="914400" rtl="0" eaLnBrk="1" latinLnBrk="0" hangingPunct="1">
              <a:lnSpc>
                <a:spcPct val="150000"/>
              </a:lnSpc>
              <a:spcBef>
                <a:spcPts val="500"/>
              </a:spcBef>
              <a:buFont typeface="Arial" panose="020B0604020202020204" pitchFamily="34" charset="0"/>
              <a:buNone/>
              <a:defRPr sz="1600" kern="1200">
                <a:solidFill>
                  <a:schemeClr val="tx2">
                    <a:lumMod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US" sz="1400" dirty="0"/>
              <a:t>Total distance travelled: 83 </a:t>
            </a:r>
          </a:p>
          <a:p>
            <a:pPr>
              <a:lnSpc>
                <a:spcPct val="100000"/>
              </a:lnSpc>
            </a:pPr>
            <a:r>
              <a:rPr lang="en-US" sz="1400" dirty="0"/>
              <a:t>Sequence: 13 -&gt; 12 -&gt; 9 -&gt; 17 -&gt; 29 -&gt; 51 -&gt; 56 -&gt; 59 -&gt; 64 -&gt; 66 -&gt; 88</a:t>
            </a:r>
          </a:p>
        </p:txBody>
      </p:sp>
      <p:sp>
        <p:nvSpPr>
          <p:cNvPr id="19" name="Content Placeholder 2">
            <a:extLst>
              <a:ext uri="{FF2B5EF4-FFF2-40B4-BE49-F238E27FC236}">
                <a16:creationId xmlns:a16="http://schemas.microsoft.com/office/drawing/2014/main" id="{925FE70F-CA21-D8B7-8A60-26C234E80F8F}"/>
              </a:ext>
            </a:extLst>
          </p:cNvPr>
          <p:cNvSpPr txBox="1">
            <a:spLocks/>
          </p:cNvSpPr>
          <p:nvPr/>
        </p:nvSpPr>
        <p:spPr>
          <a:xfrm>
            <a:off x="7786528" y="5384516"/>
            <a:ext cx="3373200" cy="1102466"/>
          </a:xfrm>
          <a:prstGeom prst="rect">
            <a:avLst/>
          </a:prstGeom>
        </p:spPr>
        <p:txBody>
          <a:bodyPr vert="horz" lIns="91440" tIns="45720" rIns="91440" bIns="45720" rtlCol="0">
            <a:normAutofit/>
          </a:bodyPr>
          <a:lstStyle>
            <a:lvl1pPr marL="0" indent="0" algn="l" defTabSz="914400" rtl="0" eaLnBrk="1" latinLnBrk="0" hangingPunct="1">
              <a:lnSpc>
                <a:spcPct val="150000"/>
              </a:lnSpc>
              <a:spcBef>
                <a:spcPts val="1000"/>
              </a:spcBef>
              <a:buFont typeface="Arial" panose="020B0604020202020204" pitchFamily="34" charset="0"/>
              <a:buNone/>
              <a:defRPr sz="1600" kern="1200">
                <a:solidFill>
                  <a:schemeClr val="accent2">
                    <a:lumMod val="50000"/>
                  </a:schemeClr>
                </a:solidFill>
                <a:latin typeface="+mn-lt"/>
                <a:ea typeface="+mn-ea"/>
                <a:cs typeface="+mn-cs"/>
              </a:defRPr>
            </a:lvl1pPr>
            <a:lvl2pPr marL="457200" indent="0" algn="l" defTabSz="914400" rtl="0" eaLnBrk="1" latinLnBrk="0" hangingPunct="1">
              <a:lnSpc>
                <a:spcPct val="150000"/>
              </a:lnSpc>
              <a:spcBef>
                <a:spcPts val="500"/>
              </a:spcBef>
              <a:buFont typeface="Arial" panose="020B0604020202020204" pitchFamily="34" charset="0"/>
              <a:buNone/>
              <a:defRPr sz="2000" kern="1200">
                <a:solidFill>
                  <a:schemeClr val="tx2">
                    <a:lumMod val="50000"/>
                  </a:schemeClr>
                </a:solidFill>
                <a:latin typeface="+mn-lt"/>
                <a:ea typeface="+mn-ea"/>
                <a:cs typeface="+mn-cs"/>
              </a:defRPr>
            </a:lvl2pPr>
            <a:lvl3pPr marL="914400" indent="0" algn="l" defTabSz="914400" rtl="0" eaLnBrk="1" latinLnBrk="0" hangingPunct="1">
              <a:lnSpc>
                <a:spcPct val="150000"/>
              </a:lnSpc>
              <a:spcBef>
                <a:spcPts val="500"/>
              </a:spcBef>
              <a:buFont typeface="Arial" panose="020B0604020202020204" pitchFamily="34" charset="0"/>
              <a:buNone/>
              <a:defRPr sz="1800" kern="1200">
                <a:solidFill>
                  <a:schemeClr val="tx2">
                    <a:lumMod val="50000"/>
                  </a:schemeClr>
                </a:solidFill>
                <a:latin typeface="+mn-lt"/>
                <a:ea typeface="+mn-ea"/>
                <a:cs typeface="+mn-cs"/>
              </a:defRPr>
            </a:lvl3pPr>
            <a:lvl4pPr marL="1371600" indent="0" algn="l" defTabSz="914400" rtl="0" eaLnBrk="1" latinLnBrk="0" hangingPunct="1">
              <a:lnSpc>
                <a:spcPct val="150000"/>
              </a:lnSpc>
              <a:spcBef>
                <a:spcPts val="500"/>
              </a:spcBef>
              <a:buFont typeface="Arial" panose="020B0604020202020204" pitchFamily="34" charset="0"/>
              <a:buNone/>
              <a:defRPr sz="1600" kern="1200">
                <a:solidFill>
                  <a:schemeClr val="tx2">
                    <a:lumMod val="50000"/>
                  </a:schemeClr>
                </a:solidFill>
                <a:latin typeface="+mn-lt"/>
                <a:ea typeface="+mn-ea"/>
                <a:cs typeface="+mn-cs"/>
              </a:defRPr>
            </a:lvl4pPr>
            <a:lvl5pPr marL="1828800" indent="0" algn="l" defTabSz="914400" rtl="0" eaLnBrk="1" latinLnBrk="0" hangingPunct="1">
              <a:lnSpc>
                <a:spcPct val="150000"/>
              </a:lnSpc>
              <a:spcBef>
                <a:spcPts val="500"/>
              </a:spcBef>
              <a:buFont typeface="Arial" panose="020B0604020202020204" pitchFamily="34" charset="0"/>
              <a:buNone/>
              <a:defRPr sz="1600" kern="1200">
                <a:solidFill>
                  <a:schemeClr val="tx2">
                    <a:lumMod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US" sz="1400" dirty="0"/>
              <a:t>Total distance travelled: 83 </a:t>
            </a:r>
          </a:p>
          <a:p>
            <a:pPr>
              <a:lnSpc>
                <a:spcPct val="100000"/>
              </a:lnSpc>
            </a:pPr>
            <a:r>
              <a:rPr lang="en-US" sz="1400" dirty="0"/>
              <a:t>Sequence: 13 -&gt; 17 -&gt; 29 -&gt; 51 -&gt; 56 -&gt; 59 -&gt; 64 -&gt; 66 -&gt; 88 -&gt; 12 -&gt; 9</a:t>
            </a:r>
          </a:p>
        </p:txBody>
      </p:sp>
    </p:spTree>
    <p:extLst>
      <p:ext uri="{BB962C8B-B14F-4D97-AF65-F5344CB8AC3E}">
        <p14:creationId xmlns:p14="http://schemas.microsoft.com/office/powerpoint/2010/main" val="23712936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662893FA-0350-4E85-21EC-6D8536C5D28B}"/>
              </a:ext>
            </a:extLst>
          </p:cNvPr>
          <p:cNvSpPr>
            <a:spLocks noGrp="1"/>
          </p:cNvSpPr>
          <p:nvPr>
            <p:ph type="body" sz="quarter" idx="15"/>
          </p:nvPr>
        </p:nvSpPr>
        <p:spPr>
          <a:xfrm>
            <a:off x="793958" y="90280"/>
            <a:ext cx="2956560" cy="1033297"/>
          </a:xfrm>
        </p:spPr>
        <p:txBody>
          <a:bodyPr/>
          <a:lstStyle/>
          <a:p>
            <a:r>
              <a:rPr lang="en-SG" dirty="0"/>
              <a:t>03</a:t>
            </a:r>
          </a:p>
        </p:txBody>
      </p:sp>
      <p:sp>
        <p:nvSpPr>
          <p:cNvPr id="3" name="Title 2">
            <a:extLst>
              <a:ext uri="{FF2B5EF4-FFF2-40B4-BE49-F238E27FC236}">
                <a16:creationId xmlns:a16="http://schemas.microsoft.com/office/drawing/2014/main" id="{594C1777-B62D-468E-BE34-64A07CED098F}"/>
              </a:ext>
            </a:extLst>
          </p:cNvPr>
          <p:cNvSpPr>
            <a:spLocks noGrp="1"/>
          </p:cNvSpPr>
          <p:nvPr>
            <p:ph type="title"/>
          </p:nvPr>
        </p:nvSpPr>
        <p:spPr>
          <a:xfrm>
            <a:off x="1096836" y="204872"/>
            <a:ext cx="8502758" cy="1038810"/>
          </a:xfrm>
        </p:spPr>
        <p:txBody>
          <a:bodyPr>
            <a:normAutofit/>
          </a:bodyPr>
          <a:lstStyle/>
          <a:p>
            <a:r>
              <a:rPr lang="en-US" dirty="0"/>
              <a:t>Dataset</a:t>
            </a:r>
          </a:p>
        </p:txBody>
      </p:sp>
      <p:sp>
        <p:nvSpPr>
          <p:cNvPr id="8" name="TextBox 7">
            <a:extLst>
              <a:ext uri="{FF2B5EF4-FFF2-40B4-BE49-F238E27FC236}">
                <a16:creationId xmlns:a16="http://schemas.microsoft.com/office/drawing/2014/main" id="{35D66996-6E28-6E12-2DDF-04704C7F6747}"/>
              </a:ext>
            </a:extLst>
          </p:cNvPr>
          <p:cNvSpPr txBox="1"/>
          <p:nvPr/>
        </p:nvSpPr>
        <p:spPr>
          <a:xfrm>
            <a:off x="761918" y="1142667"/>
            <a:ext cx="4844799" cy="646331"/>
          </a:xfrm>
          <a:prstGeom prst="rect">
            <a:avLst/>
          </a:prstGeom>
          <a:noFill/>
        </p:spPr>
        <p:txBody>
          <a:bodyPr wrap="square" rtlCol="0">
            <a:spAutoFit/>
          </a:bodyPr>
          <a:lstStyle/>
          <a:p>
            <a:r>
              <a:rPr lang="en-SG" b="1" u="sng" dirty="0"/>
              <a:t>people.csv </a:t>
            </a:r>
            <a:r>
              <a:rPr lang="en-SG" dirty="0"/>
              <a:t>dataset documented all of the swipes into the buildings security system</a:t>
            </a:r>
          </a:p>
        </p:txBody>
      </p:sp>
      <p:sp>
        <p:nvSpPr>
          <p:cNvPr id="10" name="TextBox 9">
            <a:extLst>
              <a:ext uri="{FF2B5EF4-FFF2-40B4-BE49-F238E27FC236}">
                <a16:creationId xmlns:a16="http://schemas.microsoft.com/office/drawing/2014/main" id="{A68FF400-B8BC-E908-6B51-DE5D216C8701}"/>
              </a:ext>
            </a:extLst>
          </p:cNvPr>
          <p:cNvSpPr txBox="1"/>
          <p:nvPr/>
        </p:nvSpPr>
        <p:spPr>
          <a:xfrm>
            <a:off x="761917" y="2372293"/>
            <a:ext cx="5334083" cy="2585323"/>
          </a:xfrm>
          <a:prstGeom prst="rect">
            <a:avLst/>
          </a:prstGeom>
          <a:noFill/>
        </p:spPr>
        <p:txBody>
          <a:bodyPr wrap="square" rtlCol="0">
            <a:spAutoFit/>
          </a:bodyPr>
          <a:lstStyle/>
          <a:p>
            <a:r>
              <a:rPr lang="en-SG" b="1" u="sng" dirty="0"/>
              <a:t>simulation.csv </a:t>
            </a:r>
            <a:r>
              <a:rPr lang="en-SG" dirty="0"/>
              <a:t>is a long of each elevator’s status and operations, there were total 4 elevators in the 20 story building.</a:t>
            </a:r>
          </a:p>
          <a:p>
            <a:endParaRPr lang="en-SG" dirty="0"/>
          </a:p>
          <a:p>
            <a:r>
              <a:rPr lang="en-SG" dirty="0"/>
              <a:t>With roughly equal numbers of up and down calls</a:t>
            </a:r>
          </a:p>
          <a:p>
            <a:endParaRPr lang="en-SG" dirty="0"/>
          </a:p>
          <a:p>
            <a:r>
              <a:rPr lang="en-SG" dirty="0"/>
              <a:t>Using this dataset, we reshape the data to what we need</a:t>
            </a:r>
          </a:p>
        </p:txBody>
      </p:sp>
      <p:pic>
        <p:nvPicPr>
          <p:cNvPr id="13" name="Picture 12">
            <a:extLst>
              <a:ext uri="{FF2B5EF4-FFF2-40B4-BE49-F238E27FC236}">
                <a16:creationId xmlns:a16="http://schemas.microsoft.com/office/drawing/2014/main" id="{BCCDD142-0243-69C5-373A-96BC1A0E9682}"/>
              </a:ext>
            </a:extLst>
          </p:cNvPr>
          <p:cNvPicPr>
            <a:picLocks noChangeAspect="1"/>
          </p:cNvPicPr>
          <p:nvPr/>
        </p:nvPicPr>
        <p:blipFill>
          <a:blip r:embed="rId2"/>
          <a:stretch>
            <a:fillRect/>
          </a:stretch>
        </p:blipFill>
        <p:spPr>
          <a:xfrm>
            <a:off x="6096000" y="2372293"/>
            <a:ext cx="5334083" cy="1260000"/>
          </a:xfrm>
          <a:prstGeom prst="rect">
            <a:avLst/>
          </a:prstGeom>
        </p:spPr>
      </p:pic>
      <p:pic>
        <p:nvPicPr>
          <p:cNvPr id="15" name="Picture 14">
            <a:extLst>
              <a:ext uri="{FF2B5EF4-FFF2-40B4-BE49-F238E27FC236}">
                <a16:creationId xmlns:a16="http://schemas.microsoft.com/office/drawing/2014/main" id="{0AB7BCCD-17CD-98DA-30DF-FCAF285584C6}"/>
              </a:ext>
            </a:extLst>
          </p:cNvPr>
          <p:cNvPicPr>
            <a:picLocks noChangeAspect="1"/>
          </p:cNvPicPr>
          <p:nvPr/>
        </p:nvPicPr>
        <p:blipFill>
          <a:blip r:embed="rId3"/>
          <a:stretch>
            <a:fillRect/>
          </a:stretch>
        </p:blipFill>
        <p:spPr>
          <a:xfrm>
            <a:off x="6096000" y="877596"/>
            <a:ext cx="5094258" cy="1260000"/>
          </a:xfrm>
          <a:prstGeom prst="rect">
            <a:avLst/>
          </a:prstGeom>
        </p:spPr>
      </p:pic>
      <p:sp>
        <p:nvSpPr>
          <p:cNvPr id="23" name="Arrow: Right 22">
            <a:extLst>
              <a:ext uri="{FF2B5EF4-FFF2-40B4-BE49-F238E27FC236}">
                <a16:creationId xmlns:a16="http://schemas.microsoft.com/office/drawing/2014/main" id="{6B23B3D2-D0C6-BD75-C95B-19AC6B9C87F8}"/>
              </a:ext>
            </a:extLst>
          </p:cNvPr>
          <p:cNvSpPr/>
          <p:nvPr/>
        </p:nvSpPr>
        <p:spPr>
          <a:xfrm>
            <a:off x="5606717" y="1359664"/>
            <a:ext cx="324852" cy="221332"/>
          </a:xfrm>
          <a:prstGeom prst="rightArrow">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4" name="Arrow: Right 23">
            <a:extLst>
              <a:ext uri="{FF2B5EF4-FFF2-40B4-BE49-F238E27FC236}">
                <a16:creationId xmlns:a16="http://schemas.microsoft.com/office/drawing/2014/main" id="{787E4FEC-E4EC-DC2D-D425-976EC3337897}"/>
              </a:ext>
            </a:extLst>
          </p:cNvPr>
          <p:cNvSpPr/>
          <p:nvPr/>
        </p:nvSpPr>
        <p:spPr>
          <a:xfrm>
            <a:off x="5606717" y="2592534"/>
            <a:ext cx="324852" cy="221332"/>
          </a:xfrm>
          <a:prstGeom prst="rightArrow">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pic>
        <p:nvPicPr>
          <p:cNvPr id="26" name="Picture 25">
            <a:extLst>
              <a:ext uri="{FF2B5EF4-FFF2-40B4-BE49-F238E27FC236}">
                <a16:creationId xmlns:a16="http://schemas.microsoft.com/office/drawing/2014/main" id="{13E2E030-411A-FFD6-145B-DA64CCFD8487}"/>
              </a:ext>
            </a:extLst>
          </p:cNvPr>
          <p:cNvPicPr>
            <a:picLocks noChangeAspect="1"/>
          </p:cNvPicPr>
          <p:nvPr/>
        </p:nvPicPr>
        <p:blipFill>
          <a:blip r:embed="rId4"/>
          <a:stretch>
            <a:fillRect/>
          </a:stretch>
        </p:blipFill>
        <p:spPr>
          <a:xfrm>
            <a:off x="5606717" y="4044135"/>
            <a:ext cx="6501480" cy="2520000"/>
          </a:xfrm>
          <a:prstGeom prst="rect">
            <a:avLst/>
          </a:prstGeom>
        </p:spPr>
      </p:pic>
      <p:sp>
        <p:nvSpPr>
          <p:cNvPr id="28" name="Arrow: Right 27">
            <a:extLst>
              <a:ext uri="{FF2B5EF4-FFF2-40B4-BE49-F238E27FC236}">
                <a16:creationId xmlns:a16="http://schemas.microsoft.com/office/drawing/2014/main" id="{3D5FBB54-8AF1-76A5-9D2B-10A8F7C9DD14}"/>
              </a:ext>
            </a:extLst>
          </p:cNvPr>
          <p:cNvSpPr/>
          <p:nvPr/>
        </p:nvSpPr>
        <p:spPr>
          <a:xfrm rot="5400000">
            <a:off x="8600615" y="3727548"/>
            <a:ext cx="324852" cy="221332"/>
          </a:xfrm>
          <a:prstGeom prst="rightArrow">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6751371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70039366-CC4B-45CC-9139-66129D35DB25}"/>
              </a:ext>
            </a:extLst>
          </p:cNvPr>
          <p:cNvSpPr>
            <a:spLocks noGrp="1"/>
          </p:cNvSpPr>
          <p:nvPr>
            <p:ph type="body" sz="quarter" idx="13"/>
          </p:nvPr>
        </p:nvSpPr>
        <p:spPr>
          <a:xfrm>
            <a:off x="761916" y="464400"/>
            <a:ext cx="10666800" cy="5929200"/>
          </a:xfrm>
        </p:spPr>
        <p:txBody>
          <a:bodyPr/>
          <a:lstStyle/>
          <a:p>
            <a:endParaRPr lang="en-US" dirty="0"/>
          </a:p>
        </p:txBody>
      </p:sp>
    </p:spTree>
    <p:extLst>
      <p:ext uri="{BB962C8B-B14F-4D97-AF65-F5344CB8AC3E}">
        <p14:creationId xmlns:p14="http://schemas.microsoft.com/office/powerpoint/2010/main" val="41436796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B5114644-6791-8929-8097-778893D08FAF}"/>
              </a:ext>
            </a:extLst>
          </p:cNvPr>
          <p:cNvSpPr>
            <a:spLocks noGrp="1"/>
          </p:cNvSpPr>
          <p:nvPr>
            <p:ph type="body" sz="quarter" idx="15"/>
          </p:nvPr>
        </p:nvSpPr>
        <p:spPr/>
        <p:txBody>
          <a:bodyPr/>
          <a:lstStyle/>
          <a:p>
            <a:r>
              <a:rPr lang="en-SG" dirty="0"/>
              <a:t>04</a:t>
            </a:r>
          </a:p>
        </p:txBody>
      </p:sp>
      <p:sp>
        <p:nvSpPr>
          <p:cNvPr id="9" name="Text Placeholder 8">
            <a:extLst>
              <a:ext uri="{FF2B5EF4-FFF2-40B4-BE49-F238E27FC236}">
                <a16:creationId xmlns:a16="http://schemas.microsoft.com/office/drawing/2014/main" id="{BB74BB8A-7BAA-4A6E-9CC4-CB382C68DEEC}"/>
              </a:ext>
            </a:extLst>
          </p:cNvPr>
          <p:cNvSpPr>
            <a:spLocks noGrp="1"/>
          </p:cNvSpPr>
          <p:nvPr>
            <p:ph type="body" sz="quarter" idx="13"/>
          </p:nvPr>
        </p:nvSpPr>
        <p:spPr>
          <a:xfrm>
            <a:off x="761917" y="2001838"/>
            <a:ext cx="10668166" cy="4391025"/>
          </a:xfrm>
        </p:spPr>
        <p:txBody>
          <a:bodyPr/>
          <a:lstStyle/>
          <a:p>
            <a:endParaRPr lang="en-US" dirty="0"/>
          </a:p>
        </p:txBody>
      </p:sp>
      <p:sp>
        <p:nvSpPr>
          <p:cNvPr id="3" name="Title 2">
            <a:extLst>
              <a:ext uri="{FF2B5EF4-FFF2-40B4-BE49-F238E27FC236}">
                <a16:creationId xmlns:a16="http://schemas.microsoft.com/office/drawing/2014/main" id="{F9055465-EA9F-436E-A0C3-64912E06BF2C}"/>
              </a:ext>
            </a:extLst>
          </p:cNvPr>
          <p:cNvSpPr>
            <a:spLocks noGrp="1"/>
          </p:cNvSpPr>
          <p:nvPr>
            <p:ph type="title"/>
          </p:nvPr>
        </p:nvSpPr>
        <p:spPr>
          <a:xfrm>
            <a:off x="1028700" y="465137"/>
            <a:ext cx="10401383" cy="1340615"/>
          </a:xfrm>
        </p:spPr>
        <p:txBody>
          <a:bodyPr>
            <a:normAutofit/>
          </a:bodyPr>
          <a:lstStyle/>
          <a:p>
            <a:r>
              <a:rPr lang="en-US" dirty="0"/>
              <a:t>Training and testing</a:t>
            </a:r>
          </a:p>
        </p:txBody>
      </p:sp>
    </p:spTree>
    <p:extLst>
      <p:ext uri="{BB962C8B-B14F-4D97-AF65-F5344CB8AC3E}">
        <p14:creationId xmlns:p14="http://schemas.microsoft.com/office/powerpoint/2010/main" val="19120125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70039366-CC4B-45CC-9139-66129D35DB25}"/>
              </a:ext>
            </a:extLst>
          </p:cNvPr>
          <p:cNvSpPr>
            <a:spLocks noGrp="1"/>
          </p:cNvSpPr>
          <p:nvPr>
            <p:ph type="body" sz="quarter" idx="13"/>
          </p:nvPr>
        </p:nvSpPr>
        <p:spPr>
          <a:xfrm>
            <a:off x="761916" y="464400"/>
            <a:ext cx="10666800" cy="5929200"/>
          </a:xfrm>
        </p:spPr>
        <p:txBody>
          <a:bodyPr/>
          <a:lstStyle/>
          <a:p>
            <a:endParaRPr lang="en-US" dirty="0"/>
          </a:p>
        </p:txBody>
      </p:sp>
    </p:spTree>
    <p:extLst>
      <p:ext uri="{BB962C8B-B14F-4D97-AF65-F5344CB8AC3E}">
        <p14:creationId xmlns:p14="http://schemas.microsoft.com/office/powerpoint/2010/main" val="9474210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662893FA-0350-4E85-21EC-6D8536C5D28B}"/>
              </a:ext>
            </a:extLst>
          </p:cNvPr>
          <p:cNvSpPr>
            <a:spLocks noGrp="1"/>
          </p:cNvSpPr>
          <p:nvPr>
            <p:ph type="body" sz="quarter" idx="15"/>
          </p:nvPr>
        </p:nvSpPr>
        <p:spPr/>
        <p:txBody>
          <a:bodyPr/>
          <a:lstStyle/>
          <a:p>
            <a:r>
              <a:rPr lang="en-SG" dirty="0"/>
              <a:t>05</a:t>
            </a:r>
          </a:p>
        </p:txBody>
      </p:sp>
      <p:sp>
        <p:nvSpPr>
          <p:cNvPr id="6" name="Text Placeholder 5">
            <a:extLst>
              <a:ext uri="{FF2B5EF4-FFF2-40B4-BE49-F238E27FC236}">
                <a16:creationId xmlns:a16="http://schemas.microsoft.com/office/drawing/2014/main" id="{70039366-CC4B-45CC-9139-66129D35DB25}"/>
              </a:ext>
            </a:extLst>
          </p:cNvPr>
          <p:cNvSpPr>
            <a:spLocks noGrp="1"/>
          </p:cNvSpPr>
          <p:nvPr>
            <p:ph type="body" sz="quarter" idx="13"/>
          </p:nvPr>
        </p:nvSpPr>
        <p:spPr>
          <a:xfrm>
            <a:off x="761916" y="2001838"/>
            <a:ext cx="10666800" cy="4391025"/>
          </a:xfrm>
        </p:spPr>
        <p:txBody>
          <a:bodyPr/>
          <a:lstStyle/>
          <a:p>
            <a:endParaRPr lang="en-US" dirty="0"/>
          </a:p>
        </p:txBody>
      </p:sp>
      <p:sp>
        <p:nvSpPr>
          <p:cNvPr id="3" name="Title 2">
            <a:extLst>
              <a:ext uri="{FF2B5EF4-FFF2-40B4-BE49-F238E27FC236}">
                <a16:creationId xmlns:a16="http://schemas.microsoft.com/office/drawing/2014/main" id="{594C1777-B62D-468E-BE34-64A07CED098F}"/>
              </a:ext>
            </a:extLst>
          </p:cNvPr>
          <p:cNvSpPr>
            <a:spLocks noGrp="1"/>
          </p:cNvSpPr>
          <p:nvPr>
            <p:ph type="title"/>
          </p:nvPr>
        </p:nvSpPr>
        <p:spPr>
          <a:xfrm>
            <a:off x="1028700" y="465137"/>
            <a:ext cx="8502758" cy="1340615"/>
          </a:xfrm>
        </p:spPr>
        <p:txBody>
          <a:bodyPr>
            <a:normAutofit/>
          </a:bodyPr>
          <a:lstStyle/>
          <a:p>
            <a:r>
              <a:rPr lang="en-US" dirty="0"/>
              <a:t>Ours vs Traditional Elevator</a:t>
            </a:r>
          </a:p>
        </p:txBody>
      </p:sp>
    </p:spTree>
    <p:extLst>
      <p:ext uri="{BB962C8B-B14F-4D97-AF65-F5344CB8AC3E}">
        <p14:creationId xmlns:p14="http://schemas.microsoft.com/office/powerpoint/2010/main" val="1364125116"/>
      </p:ext>
    </p:extLst>
  </p:cSld>
  <p:clrMapOvr>
    <a:masterClrMapping/>
  </p:clrMapOvr>
</p:sld>
</file>

<file path=ppt/theme/theme1.xml><?xml version="1.0" encoding="utf-8"?>
<a:theme xmlns:a="http://schemas.openxmlformats.org/drawingml/2006/main" name="Office Theme">
  <a:themeElements>
    <a:clrScheme name="Minimalist Presentation">
      <a:dk1>
        <a:sysClr val="windowText" lastClr="000000"/>
      </a:dk1>
      <a:lt1>
        <a:sysClr val="window" lastClr="FFFFFF"/>
      </a:lt1>
      <a:dk2>
        <a:srgbClr val="ABABAB"/>
      </a:dk2>
      <a:lt2>
        <a:srgbClr val="F2F1EE"/>
      </a:lt2>
      <a:accent1>
        <a:srgbClr val="D8D2CD"/>
      </a:accent1>
      <a:accent2>
        <a:srgbClr val="C0C9C2"/>
      </a:accent2>
      <a:accent3>
        <a:srgbClr val="A5A5A5"/>
      </a:accent3>
      <a:accent4>
        <a:srgbClr val="FFC000"/>
      </a:accent4>
      <a:accent5>
        <a:srgbClr val="5B9BD5"/>
      </a:accent5>
      <a:accent6>
        <a:srgbClr val="70AD47"/>
      </a:accent6>
      <a:hlink>
        <a:srgbClr val="0563C1"/>
      </a:hlink>
      <a:folHlink>
        <a:srgbClr val="954F72"/>
      </a:folHlink>
    </a:clrScheme>
    <a:fontScheme name="Custom 3">
      <a:majorFont>
        <a:latin typeface="Biome Light"/>
        <a:ea typeface=""/>
        <a:cs typeface=""/>
      </a:majorFont>
      <a:minorFont>
        <a:latin typeface="Biome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nimalist color presentation_Win32_LW_v2.potx" id="{B7F4C684-7BE5-4BD8-BEBE-7F207A45F474}" vid="{9091DE1E-F617-4C59-950B-F96736B889D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6A1B7BBB-8F46-4BA8-85EC-2ECC1D2E329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3A10211-FBDE-44DA-8AD6-29E596B2975F}">
  <ds:schemaRefs>
    <ds:schemaRef ds:uri="http://schemas.microsoft.com/sharepoint/v3/contenttype/forms"/>
  </ds:schemaRefs>
</ds:datastoreItem>
</file>

<file path=customXml/itemProps3.xml><?xml version="1.0" encoding="utf-8"?>
<ds:datastoreItem xmlns:ds="http://schemas.openxmlformats.org/officeDocument/2006/customXml" ds:itemID="{D0976319-4513-485C-AD3A-E56C39927A38}">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{6665A343-CA7F-4468-A377-E1D8A21105FC}tf16411245_win32</Template>
  <TotalTime>204</TotalTime>
  <Words>422</Words>
  <Application>Microsoft Office PowerPoint</Application>
  <PresentationFormat>Widescreen</PresentationFormat>
  <Paragraphs>44</Paragraphs>
  <Slides>8</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Biome Light</vt:lpstr>
      <vt:lpstr>Calibri</vt:lpstr>
      <vt:lpstr>Office Theme</vt:lpstr>
      <vt:lpstr>Elevator Optimising</vt:lpstr>
      <vt:lpstr>Problem statement and Aim</vt:lpstr>
      <vt:lpstr>Current Elevator Algorithm</vt:lpstr>
      <vt:lpstr>Dataset</vt:lpstr>
      <vt:lpstr>PowerPoint Presentation</vt:lpstr>
      <vt:lpstr>Training and testing</vt:lpstr>
      <vt:lpstr>PowerPoint Presentation</vt:lpstr>
      <vt:lpstr>Ours vs Traditional Elevator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Elevator Optimising</dc:title>
  <dc:creator>#CHANG REN YOU#</dc:creator>
  <cp:lastModifiedBy>#CHANG REN YOU#</cp:lastModifiedBy>
  <cp:revision>2</cp:revision>
  <dcterms:created xsi:type="dcterms:W3CDTF">2022-10-01T05:13:15Z</dcterms:created>
  <dcterms:modified xsi:type="dcterms:W3CDTF">2022-10-01T08:37:21Z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