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C0B33-9A72-F2E7-3C68-834BAB722499}" v="5" dt="2022-01-27T07:17:58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Wang" userId="S::1198927@learn.vsb.bc.ca::8026e42b-986f-4324-a567-d653572e9fe2" providerId="AD" clId="Web-{6CCC0B33-9A72-F2E7-3C68-834BAB722499}"/>
    <pc:docChg chg="modSld">
      <pc:chgData name="Ryan Wang" userId="S::1198927@learn.vsb.bc.ca::8026e42b-986f-4324-a567-d653572e9fe2" providerId="AD" clId="Web-{6CCC0B33-9A72-F2E7-3C68-834BAB722499}" dt="2022-01-27T07:17:56.297" v="3" actId="20577"/>
      <pc:docMkLst>
        <pc:docMk/>
      </pc:docMkLst>
      <pc:sldChg chg="modSp">
        <pc:chgData name="Ryan Wang" userId="S::1198927@learn.vsb.bc.ca::8026e42b-986f-4324-a567-d653572e9fe2" providerId="AD" clId="Web-{6CCC0B33-9A72-F2E7-3C68-834BAB722499}" dt="2022-01-27T07:17:56.297" v="3" actId="20577"/>
        <pc:sldMkLst>
          <pc:docMk/>
          <pc:sldMk cId="1933851652" sldId="262"/>
        </pc:sldMkLst>
        <pc:spChg chg="mod">
          <ac:chgData name="Ryan Wang" userId="S::1198927@learn.vsb.bc.ca::8026e42b-986f-4324-a567-d653572e9fe2" providerId="AD" clId="Web-{6CCC0B33-9A72-F2E7-3C68-834BAB722499}" dt="2022-01-27T07:17:56.297" v="3" actId="20577"/>
          <ac:spMkLst>
            <pc:docMk/>
            <pc:sldMk cId="1933851652" sldId="262"/>
            <ac:spMk id="3" creationId="{CA486221-DD18-406E-84C4-71A0E362E8C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12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94 24575,'-14'17'0,"0"0"0,2 1 0,-18 31 0,-5 7 0,27-46 0,-16 23 0,24-32 0,-1 0 0,0 0 0,1 0 0,-1 0 0,1 0 0,-1 0 0,1 0 0,-1 0 0,1-1 0,0 2 0,0-1 0,-1 0 0,1 0 0,0 0 0,0 0 0,0 0 0,0 0 0,0 0 0,0 0 0,0 0 0,1 0 0,-1 0 0,0 0 0,0 0 0,1 0 0,-1 0 0,1 1 0,1-1 0,-1-1 0,1 1 0,-1-1 0,1 1 0,-1-1 0,1 0 0,-1 0 0,1 0 0,-1 0 0,1 0 0,-1 0 0,1 0 0,-1 0 0,1-1 0,-1 1 0,1 0 0,-1-1 0,1 1 0,-1-1 0,0 0 0,1 1 0,1-3 0,34-19 0,-34 20 0,28-21 0,48-46 0,-18 14 0,-21 15 0,-31 30 0,0 0 0,1 1 0,22-16 0,-32 24 0,0 1 0,1-1 0,-1 1 0,1-1 0,-1 1 0,1-1 0,-1 1 0,1-1 0,-1 1 0,1 0 0,-1-1 0,1 1 0,-1 0 0,1 0 0,0-1 0,-1 1 0,1 0 0,-1 0 0,1 0 0,0 0 0,-1 0 0,1 0 0,0 0 0,-1 0 0,1 0 0,0 0 0,-1 0 0,1 0 0,0 0 0,-1 0 0,1 1 0,-1-1 0,1 0 0,-1 0 0,1 1 0,0-1 0,-1 0 0,1 1 0,-1-1 0,1 1 0,-1-1 0,0 1 0,1-1 0,-1 1 0,1-1 0,-1 1 0,0-1 0,1 1 0,-1-1 0,0 1 0,0 0 0,1-1 0,-1 1 0,0 0 0,0-1 0,0 1 0,0-1 0,0 1 0,0 0 0,0-1 0,0 1 0,0 0 0,0-1 0,0 1 0,0 0 0,-1 0 0,-11 45 0,-2-21 0,-1 0 0,-1-1 0,-19 23 0,21-32 0,2 1 0,0 0 0,1 0 0,1 2 0,0-1 0,2 1 0,0 0 0,-8 27 0,15-43 0,1-1 0,-1 0 0,1 0 0,-1 1 0,1-1 0,0 0 0,-1 1 0,1-1 0,0 0 0,0 1 0,0-1 0,0 1 0,0-1 0,1 0 0,-1 1 0,0-1 0,0 0 0,1 1 0,-1-1 0,1 0 0,-1 1 0,1-1 0,0 0 0,0 0 0,-1 0 0,1 0 0,0 0 0,0 0 0,1 2 0,0-3 0,1 0 0,-1 1 0,0-1 0,0 0 0,0 0 0,1 0 0,-1-1 0,0 1 0,0-1 0,0 1 0,0-1 0,0 1 0,0-1 0,0 0 0,4-2 0,11-6 0,-1-1 0,-1-1 0,16-13 0,40-39 0,75-87 0,-122 123 0,-4 6 0,-1-1 0,-1 0 0,-1-1 0,23-41 0,-44 68 0,-4 4 0,0 1 0,1 1 0,-13 19 0,2 8 0,-1 0 0,-40 57 0,18-32 0,2 2 0,-32 75 0,68-134 0,1 1 0,0-1 0,0 1 0,1-1 0,-1 1 0,1-1 0,0 1 0,1 0 0,-1 9 0,1-14 0,0 0 0,1-1 0,-1 1 0,0 0 0,0 0 0,0 0 0,1 0 0,-1-1 0,0 1 0,1 0 0,-1 0 0,1-1 0,-1 1 0,1 0 0,-1 0 0,1-1 0,0 1 0,-1-1 0,1 1 0,0-1 0,-1 1 0,1-1 0,0 1 0,0-1 0,0 1 0,2-1 0,-1 0 0,0 1 0,1-1 0,-1-1 0,0 1 0,0 0 0,1-1 0,-1 1 0,0-1 0,0 1 0,0-1 0,0 0 0,1 0 0,2-2 0,33-18 0,-1-1 0,-1-2 0,-2-2 0,58-53 0,-46 33 0,-2-3 0,57-80 0,-75 85 0,-24 36 0,-19 31 0,-32 47 0,9-15 0,3 1 0,-43 87 0,64-114 0,-1 0 0,-1-2 0,-1 0 0,-25 26 0,16-19 0,-38 58 0,45-60 0,-2-1 0,-29 30 0,25-30 0,-34 51 0,54-71 0,0 0 0,1 1 0,0 0 0,1 0 0,1 1 0,0 0 0,0-1 0,-2 24 0,6-36 0,0 0 0,-1 1 0,1-1 0,0 0 0,0 1 0,0-1 0,0 0 0,0 1 0,0-1 0,0 0 0,0 1 0,-1-1 0,1 1 0,1-1 0,-1 0 0,0 1 0,0-1 0,0 0 0,0 1 0,0-1 0,0 0 0,0 1 0,0-1 0,0 0 0,1 1 0,-1-1 0,0 0 0,0 1 0,1-1 0,-1 0 0,0 0 0,0 1 0,1-1 0,-1 0 0,0 0 0,0 0 0,1 1 0,-1-1 0,0 0 0,1 0 0,0 0 0,15-11 0,27-42 0,-28 33 0,218-219 0,-41 45 0,-154 152 0,-21 21 0,1 1 0,0 1 0,2 1 0,29-22 0,-10 13 0,63-57 0,-87 71 0,-1-2 0,-1 1 0,-1-2 0,0 0 0,-1 0 0,18-35 0,-90 168 0,36-64 0,-3-1 0,-42 61 0,-113 120 0,68-95 0,69-74 0,-51 99 0,96-163 0,1 1 0,-1-1 0,1 0 0,0 1 0,-1-1 0,1 1 0,0-1 0,-1 1 0,1-1 0,0 1 0,0-1 0,0 1 0,-1-1 0,1 1 0,0-1 0,0 1 0,0 0 0,0-1 0,0 1 0,0-1 0,0 1 0,0-1 0,0 1 0,0 0 0,0-1 0,0 1 0,1-1 0,-1 1 0,14-6 0,19-20 0,167-169 0,-38 42 0,-112 104 0,-30 30 0,-1 0 0,0-2 0,27-36 0,-21 21 0,40-41 0,-46 57 0,-1-1 0,-1-1 0,-1 0 0,-1-1 0,-1-1 0,15-31 0,38-146 0,-112 281 0,16-8 0,-3-2 0,-74 119 0,80-146 0,-29 62 0,-4 9 0,-27 43 0,36-78 0,33-55 0,1 0 0,1 1 0,1 0 0,-20 56 0,33-81 0,1 1 0,-1-1 0,1 1 0,-1-1 0,1 1 0,-1-1 0,1 1 0,0-1 0,0 1 0,0 0 0,0-1 0,0 1 0,0-1 0,0 1 0,0-1 0,1 1 0,-1-1 0,1 1 0,-1-1 0,1 2 0,0-2 0,0-1 0,0 0 0,0 0 0,0 0 0,0 0 0,0 0 0,0 0 0,0 0 0,0 0 0,-1-1 0,1 1 0,0 0 0,0 0 0,0-1 0,0 1 0,0-1 0,-1 1 0,1-1 0,0 1 0,0-1 0,-1 1 0,1-1 0,1 0 0,47-48 0,114-117 0,-133 131 0,91-99 0,-101 113 0,0-2 0,-1 0 0,-2-1 0,24-42 0,42-109 0,-52 106 0,-28 72 0,-2 15 0,-3 22 0,-22 45 0,-57 138 0,67-188 0,-9 16 0,-3-2 0,-45 67 0,-28 50 0,69-103 0,-30 84 0,57-124 0,3-23 0,0 1 0,0-1 0,0 0 0,0 0 0,0 1 0,1-1 0,-1 0 0,0 0 0,0 1 0,0-1 0,0 0 0,0 0 0,1 1 0,-1-1 0,0 0 0,0 0 0,0 0 0,1 1 0,-1-1 0,0 0 0,0 0 0,1 0 0,-1 0 0,0 0 0,0 1 0,1-1 0,-1 0 0,0 0 0,0 0 0,1 0 0,-1 0 0,0 0 0,1 0 0,-1 0 0,0 0 0,1 0 0,1-1 0,0 0 0,0 0 0,1 0 0,-1 0 0,0-1 0,-1 1 0,1-1 0,0 1 0,0-1 0,0 0 0,-1 0 0,1 1 0,-1-1 0,2-3 0,267-343 0,-160 214 0,-14 2 0,-60 81 0,-23 35 0,-1-2 0,16-29 0,-28 46 0,0 1 0,0-1 0,0 0 0,1 1 0,-1-1 0,0 1 0,0-1 0,0 0 0,1 1 0,-1-1 0,0 0 0,0 1 0,1-1 0,-1 1 0,1-1 0,-1 1 0,0-1 0,1 1 0,-1-1 0,1 1 0,-1 0 0,1-1 0,0 1 0,-1-1 0,1 1 0,-1 0 0,1 0 0,0-1 0,-1 1 0,1 0 0,-1 0 0,1 0 0,1 0 0,3 23 0,-8 42 0,-2-35 0,-1 0 0,-2 0 0,-1 0 0,-2-1 0,-15 31 0,10-25 0,2 0 0,-16 65 0,20-64 0,7-29 0,0 0 0,1 1 0,0-1 0,0 1 0,1-1 0,0 1 0,0-1 0,1 1 0,0 10 0,1-17 0,0-1 0,0 1 0,0-1 0,0 1 0,0-1 0,0 0 0,-1 1 0,1-1 0,0 0 0,0 0 0,0 1 0,0-1 0,0 0 0,0 0 0,0 0 0,0 0 0,0 0 0,0-1 0,0 1 0,0 0 0,0 0 0,0-1 0,0 1 0,0 0 0,0-1 0,0 1 0,0-1 0,-1 1 0,1-1 0,0 0 0,0 1 0,1-2 0,31-20 0,-9 0 0,0 0 0,35-46 0,-2 3 0,-40 48 0,-2-1 0,-1-1 0,0 0 0,-1-1 0,-1 0 0,-1-1 0,12-31 0,-17 40 0,-1 14 0,-1 29 0,-5 49 0,-5-48 0,-1-1 0,-1 0 0,-1-1 0,-18 39 0,10-35 0,-2-1 0,-41 57 0,-65 69 0,115-144 0,6-9 0,-1 0 0,1 0 0,0 1 0,0 0 0,1 0 0,0 0 0,0 0 0,-2 10 0,5-16 0,0-1 0,0 0 0,0 0 0,0 1 0,0-1 0,0 0 0,1 0 0,-1 0 0,0 1 0,0-1 0,0 0 0,0 0 0,1 0 0,-1 1 0,0-1 0,0 0 0,0 0 0,1 0 0,-1 0 0,0 0 0,0 0 0,1 1 0,-1-1 0,0 0 0,0 0 0,1 0 0,-1 0 0,0 0 0,0 0 0,1 0 0,-1 0 0,0 0 0,0 0 0,1 0 0,-1 0 0,0 0 0,0 0 0,1-1 0,-1 1 0,0 0 0,0 0 0,1 0 0,-1 0 0,0 0 0,0 0 0,0-1 0,1 1 0,-1 0 0,0 0 0,0 0 0,0-1 0,0 1 0,1 0 0,-1 0 0,0 0 0,0-1 0,0 1 0,0 0 0,0-1 0,15-11 0,-15 12 0,29-36 0,-1-2 0,24-43 0,-42 61 0,0 0 0,-2-1 0,10-32 0,-18 53 0,0-1 0,1 1 0,-1-1 0,0 1 0,0-1 0,0 0 0,0 1 0,0-1 0,0 1 0,0-1 0,0 0 0,0 1 0,0-1 0,0 0 0,0 1 0,0-1 0,0 1 0,0-1 0,0 1 0,-1-1 0,1 0 0,0 1 0,-1-1 0,1 1 0,0-1 0,-1 1 0,1-1 0,0 1 0,-1 0 0,1-1 0,-1 1 0,1-1 0,-1 1 0,1 0 0,-2-1 0,-23 5 0,-24 22 0,-59 40 0,-120 55 0,203-107 0,1 1 0,0 1 0,-31 28 0,-28 18 0,62-48 0,0 1 0,-46 22 0,57-33 0,0 0 0,0 0 0,-1-2 0,1 1 0,-1-1 0,0-1 0,-18 1 0,22-1 0,0-1 0,1 0 0,-1-1 0,1 1 0,-1-1 0,0-1 0,1 1 0,0-1 0,-12-5 0,15 5 0,1 0 0,-1 0 0,1 0 0,0 0 0,0-1 0,-1 1 0,2-1 0,-1 1 0,0-1 0,0 0 0,1 0 0,0 0 0,-1 0 0,1 0 0,0 0 0,1 0 0,-1-1 0,0 1 0,1 0 0,0 0 0,0-7 0,3-150 0,0 106 0,-5-80 0,2 132 0,0 0 0,0 0 0,0 0 0,-1 0 0,1 0 0,0-1 0,-1 1 0,1 0 0,-1 0 0,0 0 0,0 0 0,0 0 0,0 1 0,0-1 0,0 0 0,0 0 0,-1 1 0,1-1 0,-1 0 0,1 1 0,-1 0 0,0-1 0,-3-1 0,2 2 0,1 1 0,-1-1 0,1 1 0,-1 0 0,0 0 0,1 0 0,-1 0 0,0 1 0,1-1 0,-1 1 0,1 0 0,-1-1 0,1 1 0,-1 0 0,1 0 0,-4 2 0,-9 7 0,-1 0 0,2 1 0,-1 0 0,-14 16 0,-43 47 0,-41 36 0,97-97 0,-1 0 0,0-1 0,0-1 0,-1-1 0,-28 13 0,-20 4 0,-107 37 0,171-63 0,-1 0 0,1 0 0,-1 0 0,0-1 0,1 1 0,-1-1 0,0 1 0,0-1 0,1 0 0,-1 0 0,0-1 0,0 1 0,1-1 0,-1 1 0,0-1 0,1 0 0,-1 0 0,0 0 0,1 0 0,-5-3 0,6 2 0,-1 0 0,1 0 0,-1 0 0,1 0 0,0-1 0,0 1 0,0-1 0,0 1 0,0-1 0,0 1 0,1-1 0,-1 0 0,1 1 0,0-1 0,-1 1 0,2-1 0,-1 0 0,0 1 0,0-1 0,1 0 0,1-3 0,4-18 0,1 1 0,2 0 0,0 0 0,23-40 0,-13 28 0,-9 18 0,0 0 0,23-25 0,9-16 0,6-14 0,24-42 0,-62 93 0,0 0 0,10-32 0,-24 173 0,-15-20 0,60-164 0,53-144 0,-77 174 0,19-52 0,-31 71 0,-1 1 0,-1-1 0,0 0 0,0-1 0,-1 1 0,-1-21 0,-1 35 0,0 0 0,0 0 0,0 0 0,0 1 0,0-1 0,0 0 0,0 0 0,0 1 0,0-1 0,0 0 0,0 0 0,0 1 0,0-1 0,-1 0 0,1 0 0,0 1 0,-1-1 0,1 0 0,-1 1 0,1-1 0,-1 0 0,1 1 0,-1-1 0,1 1 0,-1-1 0,1 1 0,-1-1 0,0 1 0,1-1 0,-1 1 0,0-1 0,1 1 0,-1 0 0,0 0 0,0-1 0,-1 2 0,0-1 0,0 1 0,0-1 0,0 1 0,0 0 0,0 0 0,0 0 0,0 0 0,0 0 0,1 0 0,-1 1 0,-2 2 0,-42 47 0,-23 64 0,22-34 0,45-77 0,-1 0 0,0 0 0,0 0 0,0 0 0,-1 0 0,1-1 0,-1 1 0,0-1 0,-5 4 0,8-7 0,0 0 0,1 1 0,-1-1 0,1 0 0,-1 0 0,1 0 0,-1 1 0,1-1 0,-1 0 0,0 0 0,1 0 0,-1 0 0,1 0 0,-1 0 0,0 0 0,1-1 0,-1 1 0,1 0 0,-1 0 0,1 0 0,-1 0 0,0-1 0,1 1 0,-1 0 0,1-1 0,-1 1 0,1 0 0,0-1 0,-2 0 0,1-1 0,0 0 0,0 0 0,0 0 0,0-1 0,0 1 0,0 0 0,1-1 0,-1 1 0,1-1 0,-1 1 0,1-5 0,0-153 95,3 73-1555,-3 64-5366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24575,'0'7'0,"-2"0"0,1 0 0,-1 0 0,0 0 0,-3 8 0,-4 12 0,-14 47 0,13-46 0,2 2 0,-7 35 0,14-57 0,0 1 0,0 0 0,1-1 0,0 1 0,1 0 0,0-1 0,0 1 0,1-1 0,0 1 0,1-1 0,-1 0 0,6 10 0,96 168 0,-88-162 0,1-1 0,1 0 0,1-2 0,1 0 0,30 24 0,154 124-1365,-187-157-5461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7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24575,'32'2'0,"56"10"0,-56-7 0,55 3 0,1421-9-1365,-1484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2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427 960 24575,'-8'1'0,"-1"0"0,1 0 0,-1 1 0,1 0 0,-1 0 0,1 1 0,0 0 0,0 0 0,0 1 0,0 0 0,-10 8 0,-9 8 0,-41 39 0,16-13 0,41-35 0,0-1 0,0 2 0,1-1 0,1 1 0,0 1 0,0 0 0,1 0 0,1 0 0,0 1 0,-5 18 0,-4 17 0,-16 86 0,26-105 0,2-13 0,0 1 0,2 0 0,0 0 0,2 0 0,-1 0 0,6 33 0,-5-45 0,1-1 0,1 0 0,-1 0 0,1 0 0,0 0 0,0 0 0,0-1 0,1 1 0,0-1 0,0 1 0,0-1 0,0 0 0,1 0 0,-1 0 0,1-1 0,0 1 0,0-1 0,1 0 0,-1 0 0,1 0 0,-1-1 0,1 1 0,0-1 0,0 0 0,0-1 0,0 1 0,7 0 0,23 3 0,1-2 0,0-2 0,59-5 0,-1 0 0,-48 4 0,-2 2 0,-1-2 0,1-2 0,-1-2 0,0-2 0,64-18 0,-74 14 0,-1-1 0,38-21 0,-60 26 0,0 0 0,0 0 0,-1-1 0,0 0 0,0-1 0,-1 0 0,1 0 0,-2-1 0,1 0 0,7-13 0,-7 8 0,-1 1 0,-1-1 0,0 0 0,-1-1 0,0 1 0,-1-1 0,3-26 0,-3 0 0,-3-66 0,-2 101 0,-16-232 0,10 160 0,5-136 0,0-23 0,-25 52 0,16 108 0,4 41 0,-2-63 0,5 38 0,4 58 0,-1 0 0,1 0 0,0 1 0,-1-1 0,0 0 0,0 0 0,0 1 0,0-1 0,0 0 0,-1 1 0,1 0 0,-1-1 0,1 1 0,-1 0 0,0-1 0,0 1 0,0 0 0,-3-2 0,3 4 0,1 0 0,-1 0 0,1 0 0,0 0 0,-1 0 0,1 0 0,-1 1 0,1-1 0,0 0 0,-1 1 0,1-1 0,0 1 0,-1 0 0,1-1 0,0 1 0,0 0 0,0 0 0,0 0 0,0 0 0,0 0 0,0 0 0,0 0 0,0 0 0,0 0 0,0 0 0,0 0 0,1 1 0,-1-1 0,1 0 0,-1 1 0,0 1 0,-20 48 0,21-49 0,-12 39 0,1 1 0,3 0 0,1 0 0,-1 49 0,8 177 0,2-123 0,-2-83 0,-1-1 0,2 1 0,15 97 0,-7-121 0,1 1 0,1-2 0,3 1 0,1-2 0,1 0 0,36 57 0,-29-55 0,2-1 0,1-1 0,2-1 0,1-2 0,47 42 0,-65-68 0,0 0 0,1 0 0,-1-1 0,1-1 0,0 0 0,1 0 0,-1-2 0,1 1 0,18 1 0,6 0 0,75 0 0,-77-8 0,1-1 0,-1-2 0,44-14 0,-66 17 0,-1 0 0,0-1 0,0 0 0,0-1 0,-1-1 0,1 0 0,15-11 0,-23 13 0,1 0 0,-1 0 0,0 0 0,0-1 0,-1 0 0,1 1 0,-1-1 0,0 0 0,0-1 0,-1 1 0,0 0 0,1-1 0,-2 1 0,1-1 0,-1 0 0,0 0 0,0 1 0,0-9 0,1-52 0,-9-83 0,6 142 0,0 0 0,0 1 0,0-1 0,-1 0 0,0 1 0,0-1 0,0 1 0,-1 0 0,0 0 0,-1 0 0,1 0 0,-1 1 0,0-1 0,0 1 0,-1 0 0,0 0 0,-6-5 0,6 7 0,0-1 0,0 2 0,-1-1 0,1 0 0,-1 1 0,1 0 0,-1 1 0,0-1 0,0 1 0,0 0 0,0 1 0,0-1 0,0 1 0,0 0 0,0 1 0,0-1 0,0 1 0,1 0 0,-1 1 0,-6 1 0,3 0 0,1 0 0,0 1 0,0-1 0,0 2 0,0-1 0,0 1 0,1 0 0,0 1 0,0-1 0,0 2 0,1-1 0,0 1 0,0 0 0,0 0 0,1 0 0,0 1 0,1-1 0,0 1 0,-5 13 0,3-1 0,0 0 0,1 0 0,1 0 0,1 1 0,1 0 0,1-1 0,2 28 0,0-11 0,-1-12 0,1 0 0,1-1 0,8 37 0,-7-52 0,0 0 0,0 0 0,1-1 0,0 1 0,0-1 0,1 0 0,0-1 0,0 1 0,1-1 0,0 0 0,1 0 0,-1-1 0,9 7 0,-6-7 0,0 0 0,0 0 0,1 0 0,0-1 0,0-1 0,0 0 0,1 0 0,10 2 0,14 1 0,42 3 0,-3-1 0,-37-2 0,0-3 0,0-1 0,0-2 0,0-1 0,68-10 0,-97 8-45,0 0-1,1 0 1,-2 0-1,1-1 1,0 0-1,0-1 1,-1 1-1,0-2 1,0 1-1,0-1 1,0 0-1,-1 0 1,0-1-1,0 0 1,0 0-1,-1 0 1,0-1-1,0 1 1,-1-1-1,0-1 1,0 1-1,0 0 1,-1-1-1,0 0 0,-1 0 1,1 0-1,-2 0 1,1 0-1,0-13 1,-1-2-6781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33 24575,'-5'1'0,"-1"0"0,0 0 0,0 0 0,1 0 0,-1 1 0,1 0 0,-1 0 0,1 1 0,0-1 0,0 1 0,0 0 0,0 1 0,0-1 0,1 1 0,-1 0 0,-6 8 0,-5 7 0,0 1 0,-20 35 0,26-40 0,-4 10 0,1 2 0,0-1 0,2 1 0,2 1 0,0 0 0,2 0 0,1 1 0,-4 47 0,0-19 0,7-41 0,0 0 0,1-1 0,0 1 0,1 0 0,2 24 0,0-35 0,0 0 0,1 1 0,-1-1 0,1 0 0,0 0 0,0 0 0,1-1 0,0 1 0,-1 0 0,2-1 0,-1 0 0,0 1 0,1-1 0,0-1 0,0 1 0,0 0 0,0-1 0,0 0 0,1 0 0,7 4 0,6 1 0,-1-1 0,1 0 0,0-1 0,0-1 0,1 0 0,0-2 0,24 2 0,138-3 0,-103-4 0,-71 3 0,-1-2 0,0 1 0,1-1 0,-1 0 0,0 0 0,0-1 0,1 1 0,-1-2 0,-1 1 0,1 0 0,0-1 0,0 0 0,-1-1 0,0 1 0,0-1 0,0 0 0,0 0 0,0-1 0,5-7 0,-4 4 0,-1 0 0,-1 0 0,1 0 0,-1-1 0,-1 0 0,0 0 0,0 0 0,0 0 0,-1 0 0,-1-1 0,0 1 0,0-16 0,-5-347 0,2 337 0,-2 1 0,-1-1 0,-15-46 0,19 76 0,-1 0 0,1 0 0,-1 0 0,-1 1 0,1-1 0,0 1 0,-1 0 0,0 0 0,-6-7 0,8 10 0,0 0 0,1 1 0,-1-1 0,0 1 0,1-1 0,-1 1 0,0-1 0,1 1 0,-1 0 0,0-1 0,0 1 0,1 0 0,-1 0 0,0-1 0,0 1 0,0 0 0,1 0 0,-1 0 0,0 0 0,0 0 0,0 0 0,0 0 0,1 0 0,-3 1 0,2 0 0,-1 0 0,1 0 0,0 1 0,-1-1 0,1 0 0,0 1 0,0-1 0,-1 1 0,1-1 0,1 1 0,-1 0 0,0-1 0,0 1 0,0 0 0,1-1 0,-1 4 0,-3 7 0,1 0 0,1 0 0,0 1 0,1-1 0,0 1 0,1 0 0,1 13 0,18 91 0,-7-49 0,-4-13 0,0-10 0,4 92 0,-13-101 0,0 19 0,2 0 0,14 90 0,-7-80 0,-2 0 0,-4 0 0,-5 66 0,0-7 0,2-105 0,1 32 0,0-49 0,0 0 0,0 0 0,0-1 0,0 1 0,1 0 0,-1 0 0,1-1 0,-1 1 0,1 0 0,-1-1 0,1 1 0,0-1 0,0 1 0,0-1 0,0 1 0,0-1 0,0 1 0,0-1 0,1 0 0,2 3 0,-3-4 0,0 0 0,1 0 0,-1 0 0,0 0 0,1 0 0,-1 0 0,0 0 0,0 0 0,1 0 0,-1-1 0,0 1 0,1 0 0,-1-1 0,0 1 0,0-1 0,0 1 0,0-1 0,1 0 0,-1 1 0,0-1 0,0 0 0,0 0 0,0 0 0,-1 0 0,1 0 0,0 0 0,0 0 0,0 0 0,0-2 0,24-40 0,-21 34 0,25-52 0,-2 0 0,-4-2 0,23-93 0,-17 48-19,25-117-1327,-50 202-5480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24575,'2'12'0,"0"0"0,1-1 0,0 1 0,7 17 0,-1-2 0,5 12 0,2-1 0,2 0 0,2-1 0,37 53 0,-54-86 0,0 0 0,1 1 0,-1-1 0,1 0 0,0-1 0,0 1 0,1-1 0,-1 0 0,1 0 0,-1 0 0,1 0 0,0-1 0,0 0 0,1 0 0,-1 0 0,0-1 0,0 1 0,1-2 0,-1 1 0,1 0 0,-1-1 0,1 0 0,-1 0 0,10-2 0,-8 1 0,0 0 0,-1-1 0,1 0 0,0-1 0,-1 1 0,1-1 0,-1 0 0,0-1 0,0 0 0,0 0 0,-1 0 0,1 0 0,-1-1 0,0 0 0,0 0 0,0 0 0,-1-1 0,7-11 0,9-26 0,-2 0 0,-1-2 0,-3 0 0,-2-1 0,10-68 0,-24 143 0,4 50 0,-1-12 0,-2 7 0,3 92 0,2-142 0,2 0 0,0-1 0,1 0 0,2 0 0,0 0 0,1-1 0,2-1 0,21 33 0,-31-51-36,1 1 0,-1-1 0,0 0 1,1 0-1,0 0 0,0-1 0,0 1 0,0-1 0,0 0 0,0 1 0,1-1 0,-1-1 0,1 1 0,-1 0 0,1-1 0,0 0 0,-1 0 1,1 0-1,0 0 0,0-1 0,0 1 0,0-1 0,0 0 0,0 0 0,0 0 0,-1-1 0,1 0 0,0 1 0,0-1 0,0 0 0,-1-1 1,1 1-1,0-1 0,-1 0 0,0 0 0,1 0 0,5-5 0,8-8-6790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1 214 24575,'0'7'0,"0"0"0,0 0 0,0 0 0,1 0 0,0-1 0,1 1 0,-1 0 0,1-1 0,3 8 0,-3-11 0,0-1 0,0 1 0,0-1 0,1 1 0,-1-1 0,1 0 0,-1 0 0,1 0 0,0 0 0,-1-1 0,1 1 0,0-1 0,0 0 0,0 1 0,0-1 0,1-1 0,-1 1 0,0 0 0,0-1 0,0 1 0,5-1 0,64 3 0,81-5 0,-29-2 0,-58 5 0,79-2 0,-141 0 0,0 1 0,0-1 0,0 0 0,0 0 0,-1-1 0,1 1 0,0-1 0,-1 0 0,1 0 0,-1 0 0,0 0 0,0 0 0,0-1 0,0 1 0,0-1 0,0 0 0,0 0 0,-1 0 0,0 0 0,0-1 0,0 1 0,3-6 0,-3 4 0,0 0 0,0 1 0,-1-1 0,0-1 0,0 1 0,0 0 0,0 0 0,-1 0 0,0 0 0,0-1 0,0 1 0,-1 0 0,0 0 0,0 0 0,0-1 0,-4-8 0,2 10 0,0-1 0,0 1 0,0 0 0,-1 0 0,0 0 0,0 0 0,0 1 0,0-1 0,0 1 0,-1 0 0,-5-2 0,-55-25 0,-82-12 0,112 30 0,0 2 0,-1 1 0,0 2 0,0 2 0,-1 1 0,0 2 0,-56 3 0,89 0 0,0-1 0,0 1 0,1 0 0,-1 0 0,0 0 0,1 0 0,-1 1 0,1-1 0,-1 1 0,1 0 0,0 0 0,0 0 0,-1 1 0,2-1 0,-1 1 0,0-1 0,0 1 0,1 0 0,0 0 0,-1 0 0,1 1 0,0-1 0,1 0 0,-1 1 0,1-1 0,-1 1 0,1 0 0,0-1 0,-1 8 0,0 9 0,0 1 0,1 0 0,1-1 0,4 33 0,0 1 0,-3-36 0,1 0 0,1 1 0,1-1 0,0 0 0,1 0 0,1-1 0,1 0 0,1 0 0,0 0 0,15 22 0,7 5 0,2-1 0,50 51 0,-72-82 0,1-1 0,1 0 0,0 0 0,0-1 0,1-1 0,0 0 0,21 11 0,-27-18 0,-1 1 0,1-1 0,0 0 0,0-1 0,0 0 0,0 0 0,0 0 0,0-1 0,0 0 0,0 0 0,0-1 0,0 0 0,0 0 0,0 0 0,-1-1 0,1 0 0,0-1 0,-1 1 0,9-6 0,-2 0-105,0 0 0,-1-1 0,0 0 0,-1-1 0,0 0 0,-1-1 0,0-1 0,0 1 0,-1-1 0,-1-1 0,0 0 0,12-25 0,-11 14-6721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7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24575,'1'16'0,"1"0"0,1 0 0,5 20 0,5 37 0,-10-24 0,2-1 0,3 1 0,21 73 0,-29-120 0,0 1 0,1-1 0,0 1 0,-1-1 0,1 0 0,0 1 0,0-1 0,0 0 0,1 1 0,-1-1 0,1 0 0,-1 0 0,1 0 0,-1 0 0,1 0 0,0-1 0,0 1 0,0 0 0,0-1 0,0 0 0,1 1 0,-1-1 0,0 0 0,1 0 0,-1 0 0,0 0 0,1-1 0,-1 1 0,1-1 0,-1 1 0,1-1 0,0 0 0,-1 0 0,1 0 0,-1 0 0,1-1 0,-1 1 0,1-1 0,-1 1 0,4-2 0,6-3 0,-1-1 0,0 0 0,0 0 0,0-1 0,0-1 0,15-14 0,-12 10 0,-1-1 0,0 0 0,0-1 0,-1 0 0,19-32 0,-25 35 0,-1 0 0,-1 0 0,1-1 0,-2 0 0,1 1 0,-2-1 0,0 0 0,0 0 0,-1-1 0,-1-13 0,-3-10 0,2 27 0,3 26 0,23 143 0,-22-140 0,1-1 0,2 0 0,0 0 0,0 0 0,2-1 0,13 24 0,70 98 0,-56-90 0,-31-45-114,19 28 362,-22-32-323,0 0 0,0 1 0,0-1 0,0 0 0,0 0 0,0 0 0,0 0 0,0 0 0,0 0 0,0 0 1,0-1-1,1 1 0,-1 0 0,0-1 0,1 1 0,-1-1 0,0 1 0,1-1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38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0 482 24575,'637'0'0,"-633"1"0,0-1 0,1 0 0,-1 0 0,0 0 0,0 0 0,0-1 0,0 1 0,0-1 0,0 0 0,0-1 0,0 1 0,0-1 0,0 0 0,-1 1 0,1-2 0,-1 1 0,1 0 0,-1-1 0,0 1 0,0-1 0,0 0 0,0 0 0,0 0 0,-1-1 0,1 1 0,-1-1 0,0 1 0,0-1 0,0 0 0,-1 0 0,0 1 0,1-1 0,-1 0 0,0 0 0,-1-1 0,1 1 0,-1 0 0,0 0 0,0-6 0,0-5 0,-1 1 0,0 0 0,-1 0 0,0-1 0,-2 1 0,1 1 0,-2-1 0,-7-18 0,0 6 0,-2 1 0,0 0 0,-22-28 0,29 44 0,-1 0 0,0 0 0,-1 1 0,0 0 0,0 1 0,0 0 0,-1 0 0,0 1 0,-1 0 0,1 1 0,-1 0 0,0 0 0,-19-4 0,24 8 0,-1-1 0,0 1 0,0 0 0,0 1 0,0-1 0,0 1 0,0 1 0,0-1 0,0 1 0,0 1 0,0-1 0,1 1 0,-1 0 0,0 1 0,1-1 0,0 1 0,0 1 0,0-1 0,0 1 0,0 0 0,0 0 0,1 1 0,0 0 0,-6 6 0,4 0 0,0-1 0,0 1 0,1 0 0,0 0 0,1 1 0,1 0 0,0 0 0,0 0 0,1 0 0,1 0 0,-2 20 0,1 18 0,5 81 0,1-43 0,-2-63 0,1 0 0,1 0 0,9 35 0,-8-45 0,0-1 0,0-1 0,2 1 0,0 0 0,0-1 0,1-1 0,11 17 0,-15-26 6,0 0-1,0 0 1,1 0-1,-1 0 0,1-1 1,0 1-1,-1-1 1,1 0-1,0 0 0,0 0 1,1-1-1,-1 0 1,0 1-1,0-1 1,7 0-1,6 1-243,0-2-1,29-1 1,-29 0-499,7 0-6089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1223 838 24575,'-43'-11'0,"10"1"0,-72 2 0,81 8 0,-1-1 0,1-2 0,0 0 0,-43-13 0,43 10 0,0 0 0,0 1 0,-36-2 0,-20-3 0,53 4 0,-1-2 0,1-1 0,1 0 0,-32-18 0,-96-61 0,94 46 0,-68-62 0,50 38 0,78 66 0,0-1 0,-1 1 0,1 0 0,0-1 0,-1 1 0,1 0 0,-1-1 0,1 1 0,0 0 0,-1 0 0,1-1 0,-1 1 0,1 0 0,-1 0 0,1 0 0,-1 0 0,1-1 0,0 1 0,-1 0 0,1 0 0,-1 0 0,1 0 0,-1 0 0,1 0 0,-1 0 0,1 1 0,-1-1 0,1 0 0,-1 0 0,1 0 0,-1 0 0,1 1 0,-1-1 0,1 0 0,0 0 0,-1 1 0,0-1 0,-6 23 0,7 41 0,1-53 0,1 14 0,1 0 0,1 0 0,2 0 0,12 35 0,-9-28 0,19 80 0,-17-63 0,25 70 0,-27-94 0,-1 2 0,-1-1 0,-1 1 0,3 35 0,-9-61 0,1-1 0,-1 1 0,0 0 0,0-1 0,1 1 0,-1 0 0,0-1 0,0 1 0,0 0 0,0 0 0,0-1 0,0 1 0,0 0 0,0-1 0,0 1 0,-1 0 0,1-1 0,0 1 0,0 0 0,-1-1 0,1 1 0,0 0 0,-1-1 0,1 1 0,0-1 0,-1 1 0,1-1 0,-1 1 0,1-1 0,-1 1 0,0 0 0,-16-16 0,-13-34 0,-85-226 0,95 222 0,13 27 0,1 0 0,1 0 0,1-1 0,2 0 0,0 1 0,2-1 0,7-52 0,-7 74 0,1 1 0,0-1 0,0 1 0,0-1 0,1 1 0,-1 0 0,1 0 0,0-1 0,0 1 0,1 0 0,-1 1 0,1-1 0,0 0 0,0 1 0,0 0 0,0 0 0,1 0 0,-1 0 0,1 0 0,0 0 0,4-1 0,8-4 0,1 0 0,1 2 0,-1 0 0,20-4 0,41-15 0,26-18 0,-65 28 0,-1-1 0,46-26 0,115-93 0,-97 64 0,-81 58-1365,-2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4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24575,'0'1033'-1365,"0"-1010"-5461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5:5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6038 24575,'3'46'0,"2"-1"0,2 0 0,17 62 0,-10-49 0,8 71 0,-1 162 0,-17-261 0,30 443 0,-19-259 0,-4-105 0,-6-39 0,17 327 0,-24 556 0,-15-690 0,8-177 0,-2 17 0,-6 104 0,16-131 0,4 87 0,-2-159 0,-1-1 0,1 1 0,0 0 0,-1-1 0,2 1 0,-1 0 0,0-1 0,1 0 0,0 1 0,0-1 0,0 0 0,0 0 0,0 0 0,1 0 0,-1 0 0,1 0 0,0-1 0,-1 1 0,1-1 0,1 0 0,-1 0 0,0 0 0,0 0 0,1 0 0,-1-1 0,1 0 0,0 0 0,-1 0 0,1 0 0,5 1 0,13 0 0,0 0 0,0-1 0,0-2 0,28-3 0,-1 1 0,12 1 0,169 4 0,-203 2 0,1 1 0,38 12 0,-43-9 0,0-2 0,1-1 0,0-1 0,25 1 0,-11-4 0,30 0 0,81 11 0,-54-2 0,1-5 0,104-7 0,-51-1 0,-74 5 0,87-4 0,-158 1 0,0 1 0,-1-1 0,1 0 0,0 1 0,-1-2 0,1 1 0,-1 0 0,1-1 0,-1 0 0,1 1 0,-1-1 0,0-1 0,0 1 0,0 0 0,0-1 0,-1 1 0,1-1 0,-1 0 0,1 0 0,-1 0 0,0 0 0,0-1 0,0 1 0,-1 0 0,1-1 0,-1 1 0,0-1 0,0 0 0,0 1 0,0-7 0,2-11 0,-1-1 0,-1 0 0,-2 0 0,-3-28 0,1 1 0,0-1007 0,5 546 0,-6 407 0,-19-103 0,-4-90 0,14 77 0,-1-7 0,15-493 0,-2 688 0,-11-57 0,6 56 0,-2-54 0,6 42 0,-13-67 0,6 54 0,-1 21 0,9 32 0,-1-1 0,1 1 0,0-1 0,-1 1 0,2-1 0,-1 1 0,1-1 0,0-8 0,0 12 0,1-1 0,0 1 0,-1-1 0,1 1 0,0-1 0,0 1 0,0 0 0,0 0 0,0-1 0,0 1 0,1 0 0,-1 0 0,0 0 0,0 0 0,1 0 0,-1 1 0,1-1 0,-1 0 0,1 1 0,-1-1 0,1 1 0,-1-1 0,1 1 0,0 0 0,-1-1 0,1 1 0,0 0 0,-1 0 0,1 0 0,2 1 0,226 0 0,-85 2 0,6311-3 0,-6425-1 0,58-11 0,-57 6 0,54-2 0,-80 8 0,9 1 0,-1-1 0,1-1 0,0-1 0,-1 0 0,28-7 0,-38 7 0,0 1 0,0-1 0,-1-1 0,1 1 0,0 0 0,-1-1 0,1 0 0,-1 0 0,0 0 0,0 0 0,0 0 0,0-1 0,-1 1 0,1-1 0,-1 0 0,0 0 0,0 0 0,-1 0 0,1 0 0,-1 0 0,1 0 0,-2-1 0,1 1 0,0-6 0,41-233 0,-23 138 0,20-75 0,-26 125 0,12-91 0,0-10 0,-13 81 0,-3 0 0,-4 0 0,-8-133 0,0 66 0,5-73 0,-4-209 0,-6 336 0,-22-100 0,-2-10 0,15 51 0,-29-455 0,49 454 0,-5-231 0,-24 163 0,14 134 0,5 37 0,-1-53 0,-9-56 0,8 95 0,-28-112 0,23 120 0,-13-97 0,-1-37 0,17 119 0,5 34 0,-3-56 0,7 58 0,-10-46 0,7 46 0,-3-45 0,-5-30 0,7 73 0,-1-43 0,7 70 0,0 0 0,0-1 0,-1 1 0,0 0 0,0 0 0,0 0 0,0 0 0,-1 0 0,0 0 0,0 0 0,0 1 0,0-1 0,-1 1 0,-4-6 0,4 7 0,-1 0 0,0 0 0,1 0 0,-1 1 0,0-1 0,0 1 0,-1 0 0,1 0 0,0 1 0,-1-1 0,1 1 0,-1 0 0,1 0 0,-1 1 0,1-1 0,-7 1 0,-253 1 0,98 2 0,-838-3 0,982 2 0,-1 0 0,-33 8 0,-28 3 0,67-12 0,1 0 0,0 1 0,0 1 0,1 0 0,-21 8 0,32-10 0,0 1 0,0 0 0,0 0 0,0 0 0,0 1 0,0-1 0,0 1 0,1 0 0,0 0 0,-1 1 0,1-1 0,0 0 0,1 1 0,-1 0 0,0 0 0,1 0 0,0 0 0,0 0 0,0 0 0,1 0 0,-1 1 0,-1 8 0,0 27 0,1-1 0,6 75 0,0-12 0,-5 3443 0,1-3539 0,0 1 0,0-1 0,-1 0 0,0 0 0,0 1 0,-1-1 0,0 0 0,0 0 0,0 0 0,-1-1 0,0 1 0,0-1 0,0 1 0,-1-1 0,1 0 0,-1 0 0,-1 0 0,1-1 0,-9 7 0,5-5 0,0-1 0,0-1 0,-1 1 0,1-1 0,-1-1 0,0 0 0,0 0 0,-1 0 0,1-1 0,0-1 0,-1 0 0,-14 0 0,-30 0 0,11-2 0,1 3 0,-58 9 0,35-3 0,-1-2 0,-129-7 0,71-2 0,-5 1 0,-138 5 0,178 10 0,57-7 0,-59 3 0,47-9 0,0 2 0,-53 10 0,52-6 0,-1-1 0,-46-3 0,47-2 0,1 2 0,-55 10 0,54-6 0,0-1 0,-65-3 0,64-2 0,0 2 0,-59 9 0,41-3 0,-1-2 0,-1-4 0,-64-5 0,6 0 0,-2575 3 0,2668 2 0,-58 10 0,58-6 0,-56 3 0,-1210-11 0,1293 2 0,0 0 0,0-1 0,-1 1 0,1 0 0,0 1 0,0-1 0,0 1 0,0 0 0,0 0 0,0 0 0,0 1 0,0-1 0,1 1 0,-1 0 0,0 0 0,1 0 0,-1 0 0,1 1 0,0 0 0,0-1 0,0 1 0,0 0 0,1 1 0,-1-1 0,1 0 0,-1 1 0,1-1 0,0 1 0,1 0 0,-1-1 0,1 1 0,-1 0 0,1 0 0,0 0 0,1 0 0,-1 0 0,1 1 0,0-1 0,0 6 0,3 190 0,0-124 0,-5 77 0,-11-65 0,8-55 0,-4 57 0,10 730-1365,-1-798-5461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43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24575,'1828'0'0,"-1824"0"0,0-1 0,0 1 0,0 0 0,0 0 0,0 1 0,0-1 0,0 1 0,0 0 0,0 0 0,0 0 0,0 1 0,0-1 0,0 1 0,-1 0 0,1 0 0,-1 0 0,1 0 0,-1 1 0,0-1 0,0 1 0,0 0 0,0 0 0,0 0 0,-1 0 0,0 1 0,1-1 0,-1 1 0,0-1 0,-1 1 0,1 0 0,-1 0 0,1 0 0,-1 0 0,0 0 0,-1 0 0,1 0 0,-1 0 0,0 0 0,0 7 0,-1 235 0,-3-90 0,4 797 0,0-938-341,-1 0 0,-1-1-1,-5 20 1,2-11-6485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4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24575,'3'43'0,"13"76"0,-8-69 0,3 12 0,-5-35 0,-2-1 0,3 45 0,-7-28 0,2 0 0,10 57 0,-7-74-1365,-2-3-5461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24575,'-4'0'0,"-6"5"0,-2 5 0,-3 6 0,-3 5 0,1 3 0,-1-2 0,2-1 0,0-3 0,3-1 0,-2-3 0,-2-4 0,-3-4 0,-2 2 0,2-1-8191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3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288 112 24575,'-4'0'0,"-2"-4"0,-5-7 0,1-5 0,-4 0 0,-3 2 0,-3 4 0,-4 3 0,-1 0 0,-1-1 0,-1 2 0,0 2 0,0 2 0,0 0 0,4-3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3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134 711 24575,'-1'-13'0,"-1"0"0,-1-1 0,0 1 0,-1 0 0,0 0 0,-8-16 0,-6-19 0,-1-12 0,4 16 0,1 1 0,3-2 0,1 0 0,2 0 0,-2-73 0,11-14-1365,-1 109-5461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0 357 24575,'8'-5'0,"-1"-1"0,1 1 0,0 0 0,0 1 0,0 0 0,12-4 0,16-8 0,11-9 0,1 2 0,2 2 0,64-17 0,-58 17-261,-1-2-1,-1-2 1,-1-3-1,83-57 1,-134 83 203,18-11-6768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4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24575,'18'-1'0,"0"1"0,-1 1 0,1 0 0,-1 1 0,0 1 0,1 1 0,-1 0 0,-1 1 0,1 1 0,22 11 0,173 95-1365,-189-99-5461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4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24575,'0'5'0,"5"5"0,1 6 0,-1 5 0,4 3 0,1 2 0,2 1 0,0 1 0,2-1 0,-2 1 0,3-1 0,2 0 0,-1 0 0,0-1 0,-1 1 0,-4-5-8191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6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0 590 24575,'121'2'0,"131"-4"0,-240 0 0,0 1 0,-1-2 0,1 1 0,-1-2 0,1 1 0,-1-2 0,0 0 0,-1 0 0,1 0 0,-1-2 0,0 1 0,0-1 0,-1-1 0,0 1 0,0-2 0,-1 1 0,8-11 0,-7 7 0,-1-1 0,0 1 0,-1-2 0,0 1 0,-1-1 0,0 0 0,-2 0 0,1 0 0,-2-1 0,0 0 0,0 1 0,-2-1 0,1-18 0,-2-17 0,2 23 0,-2-1 0,-1 1 0,-8-49 0,8 73 0,0 0 0,0 0 0,0 0 0,-1 0 0,1 0 0,-1 0 0,1 0 0,-1 1 0,0-1 0,0 1 0,0-1 0,-1 1 0,1 0 0,-1 0 0,1 0 0,-1 0 0,1 0 0,-1 0 0,-3-1 0,0 1 0,-1-1 0,1 1 0,-1 1 0,0-1 0,1 1 0,-1 0 0,0 1 0,-13 0 0,7 0 0,1 2 0,-1 0 0,1 0 0,0 1 0,0 0 0,0 1 0,0 1 0,0 0 0,-19 12 0,13-4 0,2 1 0,0 1 0,0 1 0,2 0 0,0 1 0,1 0 0,0 1 0,2 1 0,0 0 0,-10 25 0,10-18 0,1 1 0,2-1 0,1 1 0,1 1 0,1-1 0,1 1 0,0 44 0,5-32 0,9 71 0,-7-95 0,0 0 0,2 0 0,0 0 0,1-1 0,1 0 0,0 0 0,10 16 0,-11-21 0,1-1 0,-1 0 0,2 0 0,-1 0 0,1-1 0,1 0 0,-1 0 0,2-1 0,-1-1 0,1 1 0,-1-1 0,15 6 0,-8-7 0,0 0 0,1 0 0,-1-2 0,1 0 0,-1 0 0,1-2 0,30-1 0,-17-1 0,0-2 0,0-1 0,-1-2 0,43-13 0,108-52 0,-164 64-455,0 1 0,31-7 0,-24 9-6371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7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52 628 24575,'1'-49'0,"0"-11"0,-3 0 0,-13-90 0,-12-87 0,24 225 0,-3-45 0,6 57 0,0 0 0,0 0 0,0 0 0,0 0 0,0 0 0,0 0 0,0 1 0,0-1 0,0 0 0,0 0 0,1 0 0,-1 0 0,0 0 0,0 0 0,0 0 0,0 0 0,0 0 0,0 0 0,0 0 0,0 0 0,0 0 0,0 0 0,1 0 0,-1 0 0,0 0 0,0 0 0,0 0 0,0 0 0,0-1 0,0 1 0,0 0 0,0 0 0,0 0 0,0 0 0,0 0 0,1 0 0,-1 0 0,0 0 0,0 0 0,0 0 0,0 0 0,0 0 0,0 0 0,0 0 0,0-1 0,0 1 0,0 0 0,0 0 0,0 0 0,0 0 0,0 0 0,0 0 0,0 0 0,0 0 0,0 0 0,0 0 0,0-1 0,0 1 0,0 0 0,0 0 0,0 0 0,6 11 0,4 16 0,25 147 0,-6-21 0,-29-150 0,1-1 0,-1 1 0,1-1 0,0 0 0,0 1 0,0-1 0,0 0 0,0 1 0,0-1 0,1 0 0,-1 0 0,1 0 0,-1 0 0,1 0 0,0 0 0,0-1 0,0 1 0,2 1 0,-2-2 0,0-1 0,0 1 0,0-1 0,0 0 0,0 0 0,0 0 0,0 0 0,0-1 0,0 1 0,0 0 0,0-1 0,0 1 0,0-1 0,0 0 0,0 0 0,0 1 0,-1-1 0,1-1 0,0 1 0,-1 0 0,1 0 0,-1 0 0,1-1 0,1-1 0,7-7 0,1-1 0,-2 0 0,1 0 0,-1-1 0,14-25 0,29-74 0,-9 19 0,-42 90 0,1-1 0,-1 0 0,1 1 0,0-1 0,-1 1 0,1 0 0,0 0 0,1 0 0,3-3 0,-6 4 0,1 1 0,0-1 0,0 1 0,0-1 0,-1 1 0,1 0 0,0 0 0,0-1 0,0 1 0,0 0 0,0 0 0,0 0 0,0 0 0,0 0 0,0 0 0,-1 0 0,1 0 0,0 0 0,0 1 0,0-1 0,1 1 0,1 0 0,-1 1 0,0 0 0,1 0 0,-1 1 0,0-1 0,0 0 0,-1 1 0,1-1 0,0 1 0,-1 0 0,0-1 0,1 1 0,-1 0 0,0 0 0,0 0 0,-1 0 0,2 3 0,8 49-341,-2 2 0,-2-1-1,-3 102 1,-3-135-6485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5:5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2029 24575,'1'-51'0,"0"-7"0,-3 1 0,-14-96 0,9 102 0,2-1 0,3 0 0,5-69 0,-3-79 0,-5 169 0,0-1 0,-11-32 0,8 36 0,1 0 0,-5-54 0,8 47 0,-2 0 0,-1 0 0,-2 1 0,-17-45 0,12 39 0,1-2 0,-9-54 0,11 41 0,-3 2 0,-2-1 0,-41-88 0,19 49 0,19 43 0,7 15 0,-28-55 0,40 90 0,0 0 0,0 0 0,0 0 0,0 0 0,0 0 0,0 0 0,0 0 0,-1 0 0,1 0 0,0 0 0,0-1 0,0 1 0,0 0 0,0 0 0,0 0 0,0 0 0,-1 0 0,1 0 0,0 0 0,0 0 0,0 0 0,0 0 0,0 0 0,0 0 0,-1 0 0,1 0 0,0 0 0,0 0 0,0 0 0,0 0 0,0 0 0,0 0 0,-1 0 0,1 1 0,0-1 0,0 0 0,0 0 0,0 0 0,0 0 0,0 0 0,0 0 0,0 0 0,-1 0 0,1 0 0,0 0 0,0 1 0,0-1 0,0 0 0,0 0 0,0 0 0,0 0 0,0 0 0,0 0 0,0 1 0,0-1 0,0 0 0,0 0 0,0 0 0,0 0 0,0 1 0,-6 15 0,-4 24 0,10-37 0,-27 100 0,16-66 0,1-1 0,3 1 0,-5 51 0,7-38 0,-22 95 0,7-49 0,-4 4 0,16-73 0,1 0 0,1 0 0,1 1 0,0 28 0,4-42 0,0-9 0,1-1 0,-1 1 0,1 0 0,0 0 0,0-1 0,0 1 0,1 0 0,0-1 0,0 1 0,0 0 0,3 7 0,-3-12 0,0 1 0,0-1 0,0 0 0,0 0 0,0 0 0,0 0 0,0 0 0,0 0 0,0 0 0,0 0 0,0-1 0,0 1 0,0 0 0,0-1 0,0 1 0,0 0 0,0-1 0,0 1 0,-1-1 0,1 0 0,0 1 0,0-1 0,-1 1 0,1-1 0,0 0 0,1-1 0,19-21 0,-3 1 0,-1-2 0,-1 0 0,-1-1 0,-1 0 0,-2-1 0,0-1 0,-2 0 0,9-34 0,5-12 0,-17 58 0,-1-1 0,-1 1 0,-1-1 0,0 0 0,1-18 0,-5-145 0,-3 116 0,6-65 0,-2 125 0,-1 0 0,1 0 0,0 1 0,-1-1 0,1 0 0,1 1 0,-1-1 0,0 0 0,1 1 0,-1 0 0,1-1 0,0 1 0,0 0 0,0 0 0,0 0 0,0 0 0,0 0 0,0 0 0,1 1 0,-1-1 0,1 1 0,-1-1 0,1 1 0,-1 0 0,1 0 0,0 0 0,0 1 0,0-1 0,-1 1 0,7-1 0,10-1 0,1 1 0,-1 1 0,33 4 0,-16-1 0,-18-2 0,0 1 0,0 1 0,0 1 0,0 1 0,-1 0 0,1 1 0,-1 0 0,-1 2 0,1 0 0,-1 1 0,-1 1 0,19 14 0,-19-14 0,-1 1 0,-1 0 0,0 1 0,0 1 0,-2 0 0,1 0 0,-2 1 0,1 0 0,-2 1 0,0 1 0,11 27 0,-2-8-1365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59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24575,'-1'16'0,"-1"0"0,0 0 0,-7 21 0,-1 7 0,-7 46 0,4-26 0,2 1 0,-4 118 0,16 27 0,-1-210 0,0 1 0,0 0 0,0 0 0,-1-1 0,1 1 0,0 0 0,0 0 0,0-1 0,0 1 0,0 0 0,0 0 0,1-1 0,-1 1 0,0 0 0,0 0 0,0-1 0,1 1 0,-1 0 0,0 0 0,1-1 0,-1 1 0,1-1 0,-1 1 0,1 0 0,-1-1 0,1 1 0,0 0 0,12-16 0,8-35 0,-13 13 0,-3 0 0,0-1 0,-3 1 0,-1-1 0,-5-52 0,0-13 0,4-57 0,-2 289 0,5 143 0,-3-269 0,1 1 0,-1 0 0,1-1 0,0 1 0,0 0 0,0-1 0,1 1 0,-1-1 0,1 1 0,0-1 0,0 0 0,0 0 0,0 0 0,1 0 0,-1 0 0,1 0 0,-1-1 0,1 1 0,0-1 0,0 0 0,0 1 0,1-1 0,-1-1 0,0 1 0,1-1 0,-1 1 0,8 1 0,-7-2 0,1 0 0,0-1 0,0 0 0,0 0 0,0 0 0,0 0 0,0 0 0,0-1 0,-1 0 0,1 0 0,0-1 0,0 1 0,-1-1 0,1 0 0,-1 0 0,0-1 0,1 1 0,-1-1 0,0 0 0,0 0 0,3-4 0,-1 1 0,-2 0 0,1-1 0,-1 0 0,0 1 0,0-1 0,-1 0 0,0-1 0,0 1 0,-1-1 0,1 1 0,-2-1 0,1 0 0,0-13 0,-1-14 0,-5-66 0,1 33 0,3 43 0,-1-1 0,-2 0 0,0 1 0,-1-1 0,-2 1 0,0 0 0,-2 1 0,-1-1 0,-14-27 0,23 52 0,0 0 0,0-1 0,0 1 0,0-1 0,0 1 0,0 0 0,0-1 0,0 1 0,-1-1 0,1 1 0,0 0 0,0-1 0,0 1 0,-1 0 0,1-1 0,0 1 0,0 0 0,-1-1 0,1 1 0,0 0 0,-1 0 0,1-1 0,0 1 0,-1 0 0,1 0 0,0-1 0,-1 1 0,1 0 0,-1 0 0,1 0 0,0 0 0,-1 0 0,1 0 0,-1 0 0,1 0 0,0 0 0,-1 0 0,1 0 0,-1 0 0,1 0 0,-1 0 0,-5 20 0,5 31 0,7-9 0,15 58 0,-12-67 0,-2 0 0,-2 0 0,3 53 0,-10 681 0,4-742 0,1 0 0,1 0 0,1 0 0,10 30 0,11 54 0,0 77 0,-25-175 0,1 0 0,0 0 0,1 0 0,0 0 0,8 17 0,-11-26 0,1-1 0,0 0 0,-1 1 0,1-1 0,0 0 0,0 0 0,0 0 0,0 0 0,0 0 0,0 0 0,0 0 0,0 0 0,0 0 0,0 0 0,0-1 0,1 1 0,-1 0 0,0-1 0,1 1 0,-1-1 0,2 1 0,-1-1 0,0-1 0,0 1 0,0-1 0,0 0 0,0 1 0,0-1 0,0 0 0,0 0 0,0 0 0,-1 0 0,1-1 0,0 1 0,-1 0 0,1-1 0,-1 1 0,0-1 0,1 1 0,-1-1 0,2-3 0,14-21 0,28-54 0,-10 15 0,-20 32 0,-1-1 0,-1 0 0,-2-1 0,10-55 0,-20 87 0,4-30-60,-1-1-1,-1 1 0,-4-59 1,0 46-1063,1 24-5703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7:0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24575,'0'31'0,"2"-1"0,0 0 0,11 47 0,-1-22 0,-4-15 0,1-1 0,3 0 0,19 46 0,-30-82 0,0-1 0,0 1 0,1 0 0,-1-1 0,1 1 0,-1-1 0,1 1 0,0-1 0,0 0 0,0 1 0,0-1 0,0 0 0,0 0 0,1-1 0,-1 1 0,1 0 0,-1-1 0,1 0 0,0 1 0,0-1 0,-1 0 0,1 0 0,0-1 0,0 1 0,0-1 0,0 1 0,0-1 0,0 0 0,0 0 0,0 0 0,0 0 0,0-1 0,3 0 0,-1-1 0,0 0 0,0-1 0,0 1 0,0-1 0,-1 0 0,1 0 0,-1-1 0,1 1 0,-1-1 0,-1 0 0,1 0 0,0-1 0,-1 1 0,0-1 0,0 1 0,4-11 0,5-15 0,-3-1 0,0 0 0,-2-1 0,6-54 0,0-2 0,-10 55 0,-3 27 0,0 0 0,0 0 0,0 1 0,1-1 0,0 0 0,0 0 0,1 1 0,-1-1 0,1 1 0,0-1 0,1 1 0,3-5 0,-6 9 0,1 1 0,-1-1 0,1 1 0,-1 0 0,1-1 0,-1 1 0,1 0 0,0-1 0,-1 1 0,1 0 0,0 0 0,-1 0 0,1 0 0,0 0 0,-1-1 0,1 1 0,0 0 0,-1 0 0,1 1 0,0-1 0,-1 0 0,1 0 0,0 0 0,-1 0 0,1 1 0,0-1 0,-1 0 0,1 0 0,-1 1 0,1-1 0,0 0 0,-1 1 0,1-1 0,-1 1 0,1-1 0,-1 1 0,0-1 0,1 1 0,-1-1 0,1 1 0,-1 0 0,0-1 0,1 1 0,-1-1 0,0 1 0,0 0 0,0-1 0,1 1 0,-1 0 0,0 1 0,12 38 0,-12-37 0,12 58 0,-4-1 0,-2 1 0,-3 82 0,-2-124-137,0-1 0,2 1 0,4 17 0,-4-23-680,2 10-6009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7:0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84 376 24575,'44'11'0,"-11"-1"0,-5-5 0,0-1 0,0-2 0,1-1 0,0-1 0,-1-2 0,40-6 0,-63 6 0,-1 1 0,1-1 0,-1-1 0,1 1 0,-1-1 0,0 1 0,0-1 0,0 0 0,0 0 0,-1-1 0,1 1 0,-1-1 0,0 0 0,0 0 0,0 0 0,0 0 0,-1-1 0,0 1 0,0-1 0,0 1 0,0-1 0,-1 0 0,1 0 0,-1 0 0,0-5 0,3-16 0,-2-1 0,-1 1 0,-3-43 0,0 28 0,2 33 0,0 1 0,0-1 0,0 0 0,-1 1 0,-1-1 0,1 1 0,-1-1 0,-3-7 0,3 12 0,0 1 0,0-1 0,0 1 0,0 0 0,0 0 0,0-1 0,-1 2 0,1-1 0,-1 0 0,1 0 0,-1 1 0,0-1 0,1 1 0,-1 0 0,0 0 0,0 0 0,0 0 0,0 1 0,0-1 0,0 1 0,0 0 0,0-1 0,-4 2 0,-9-2 0,1 0 0,0 1 0,-1 1 0,1 1 0,-1 0 0,1 1 0,-19 6 0,25-5 0,1-1 0,0 1 0,0 1 0,1-1 0,-1 1 0,1 1 0,0 0 0,1 0 0,-1 0 0,1 0 0,0 1 0,1 0 0,-10 16 0,-4 12 0,-22 59 0,3-7 0,24-59 0,2 0 0,-9 30 0,19-50 0,-1 0 0,1 0 0,1 1 0,0-1 0,0 1 0,1-1 0,-1 1 0,2-1 0,-1 1 0,2-1 0,-1 0 0,4 12 0,-4-17 0,1 0 0,-1 1 0,1-1 0,0 0 0,1 0 0,-1 0 0,0 0 0,1 0 0,0-1 0,-1 1 0,1-1 0,0 1 0,0-1 0,0 0 0,1 0 0,-1-1 0,0 1 0,1-1 0,0 1 0,4 0 0,8 2 0,1-1 0,0-1 0,24 0 0,15 4 0,-5 1 0,0-1 0,1-2 0,-1-3 0,62-6 0,-91 1-1365,-5-2-5461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7:02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24575,'0'505'0,"0"-501"0,0-1 0,1 1 0,-1 0 0,1 0 0,-1 0 0,1 0 0,0 0 0,1-1 0,-1 1 0,1 0 0,-1-1 0,1 1 0,0-1 0,0 0 0,1 1 0,4 5 0,-4-8 0,-1 1 0,1 0 0,-1-1 0,1 1 0,-1-1 0,1 0 0,0 0 0,0 0 0,0 0 0,-1 0 0,1-1 0,0 1 0,0-1 0,0 0 0,0 0 0,0 0 0,0 0 0,0 0 0,0-1 0,0 1 0,0-1 0,0 0 0,4-2 0,-3 1 0,0 0 0,0 0 0,0 0 0,-1-1 0,1 1 0,-1-1 0,0 0 0,0 0 0,0 0 0,0-1 0,0 1 0,-1-1 0,1 1 0,-1-1 0,0 0 0,0 0 0,0 0 0,-1 0 0,2-6 0,2-11 0,0 0 0,3-39 0,-4 19 0,0-11 0,-4 42 0,0 1 0,0-1 0,1 1 0,0-1 0,1 1 0,0-1 0,1 1 0,4-13 0,-6 22 0,-1-1 0,0 0 0,0 1 0,1-1 0,-1 1 0,0-1 0,0 1 0,1-1 0,-1 1 0,1-1 0,-1 1 0,0-1 0,1 1 0,-1 0 0,1-1 0,-1 1 0,1 0 0,-1-1 0,1 1 0,0 0 0,-1 0 0,1-1 0,-1 1 0,1 0 0,-1 0 0,1 0 0,0 0 0,-1 0 0,1 0 0,0 0 0,-1 0 0,1 0 0,-1 0 0,1 0 0,0 0 0,0 1 0,16 19 0,5 33 0,-17-26 0,-1-1 0,1 28 0,7 44 0,-5-54-1365,-5-23-5461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7:0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0 400 24575,'59'3'0,"66"11"0,-43-3 0,-17 0 0,-46-7 0,0-1 0,0 0 0,1-1 0,19-1 0,-34-2 0,1 1 0,0-1 0,0 0 0,-1-1 0,1 1 0,0-1 0,-1 0 0,0-1 0,1 1 0,-1-1 0,0 0 0,0 0 0,-1-1 0,1 1 0,-1-1 0,1 0 0,5-8 0,-2 2 0,-1-1 0,0 0 0,0-1 0,-1 1 0,-1-1 0,0 0 0,-1-1 0,0 1 0,4-24 0,-5 13 0,-1 0 0,-1 0 0,-1 0 0,-4-38 0,3 56 0,0-1 0,-1 1 0,1 0 0,-1 0 0,0 0 0,0 0 0,-1 1 0,0-1 0,0 1 0,0-1 0,0 1 0,0 0 0,-1 0 0,0 0 0,0 1 0,0-1 0,0 1 0,-1 0 0,1 0 0,-1 1 0,0-1 0,1 1 0,-1 0 0,0 0 0,-8-1 0,6 1 0,1 0 0,-1 1 0,1 0 0,-1 0 0,0 1 0,1 0 0,-1 0 0,1 0 0,-1 1 0,0 0 0,1 0 0,-1 1 0,1 0 0,0 0 0,0 0 0,0 1 0,0 0 0,0 0 0,0 0 0,-5 5 0,2 0 0,1 0 0,1 0 0,0 1 0,0-1 0,1 1 0,0 1 0,0-1 0,1 1 0,0 0 0,1 1 0,0-1 0,1 1 0,0 0 0,0-1 0,1 1 0,1 0 0,0 0 0,0 1 0,2 16 0,3 5 0,1 0 0,2-1 0,1 0 0,2-1 0,17 42 0,-12-28 0,-12-34 0,0 0 0,1 0 0,0 0 0,1 0 0,9 17 0,-12-26 0,0 1 0,0-1 0,1 1 0,-1-1 0,0 0 0,1 0 0,-1 0 0,1 0 0,0-1 0,0 1 0,0-1 0,-1 1 0,1-1 0,1 0 0,-1 0 0,0-1 0,0 1 0,0 0 0,0-1 0,0 0 0,1 0 0,-1 0 0,0 0 0,0 0 0,5-2 0,1 0-151,1-1-1,-1 0 0,0 0 0,0-1 1,0-1-1,0 1 0,-1-1 1,10-8-1,1-1-6674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7:0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125 693 24575,'5'-1'0,"0"-1"0,0-1 0,-1 1 0,1-1 0,-1 0 0,0 0 0,0 0 0,0 0 0,0-1 0,-1 1 0,1-1 0,-1 0 0,4-6 0,5-3 0,88-95 0,-47 48 0,4 2 0,83-67 0,-125 115 0,0-2 0,-1 0 0,0-1 0,-1 0 0,0-1 0,-1-1 0,-1 0 0,0 0 0,-1-1 0,14-30 0,-23 44 0,0-1 0,0 1 0,0-1 0,0 0 0,-1 1 0,1-1 0,-1 0 0,1 1 0,-1-1 0,0 0 0,0 1 0,0-1 0,-1 0 0,1 0 0,-1 1 0,1-1 0,-1 1 0,0-1 0,0 0 0,0 1 0,0-1 0,0 1 0,-1 0 0,1-1 0,-1 1 0,0 0 0,1 0 0,-1 0 0,0 0 0,0 0 0,0 1 0,-1-1 0,1 1 0,0-1 0,-1 1 0,1 0 0,-1 0 0,1 0 0,-1 0 0,1 0 0,-1 0 0,0 1 0,-2-1 0,-16-3 0,1 2 0,-1 0 0,1 1 0,-34 3 0,35-1 0,-51 0 0,39-1 0,0 0 0,0 2 0,1 1 0,-1 2 0,1 0 0,-34 12 0,52-12 0,-10 2 0,1 2 0,0 0 0,-25 16 0,42-23 0,1 0 0,-1 1 0,0-1 0,1 1 0,0 0 0,-1 0 0,1 0 0,0 0 0,1 0 0,-1 1 0,0-1 0,1 1 0,0 0 0,0 0 0,0 0 0,1 0 0,-1 0 0,1 0 0,0 0 0,0 0 0,0 1 0,1-1 0,-1 0 0,1 6 0,1-8 0,-1 0 0,1 0 0,0 0 0,0 0 0,0 0 0,0 0 0,1 0 0,-1 0 0,0-1 0,1 1 0,-1 0 0,1-1 0,0 1 0,-1-1 0,1 0 0,0 0 0,0 1 0,0-1 0,0 0 0,0 0 0,0-1 0,0 1 0,0 0 0,0-1 0,1 1 0,-1-1 0,0 0 0,0 0 0,3 0 0,12 2 0,0-1 0,30-3 0,-31 1 0,21 0 0,1-2 0,-1-2 0,-1-1 0,59-17 0,-13 2 0,-63 17 0,0 0 0,0-1 0,-1-1 0,0-1 0,0 0 0,27-16 0,-42 20 0,1 1 0,0-1 0,0 1 0,1 0 0,-1 0 0,0 1 0,1-1 0,-1 1 0,1 0 0,-1 0 0,1 0 0,-1 1 0,1-1 0,0 1 0,-1 0 0,10 2 0,-7 0 0,0 1 0,-1-1 0,1 1 0,0 1 0,-1-1 0,0 1 0,0 0 0,0 1 0,0-1 0,5 7 0,197 200 0,-72-70 0,-116-119-396,-1 1 0,19 30 0,-36-50 219,10 14-6649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15:3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24575,'1'25'0,"0"0"0,2 0 0,9 41 0,16 97 0,3 10 0,-30-169 0,0-1 0,0 0 0,1 0 0,-1 0 0,1 0 0,0 0 0,-1 0 0,1-1 0,1 1 0,-1 0 0,0-1 0,1 0 0,-1 1 0,1-1 0,-1 0 0,1 0 0,0-1 0,0 1 0,0-1 0,0 1 0,0-1 0,1 0 0,-1 0 0,0 0 0,0-1 0,6 1 0,9 1 0,1-1 0,-1-1 0,34-3 0,-13 0 0,-5 2 0,-19 2 0,0-1 0,-1-1 0,1 0 0,28-7 0,-39 6 0,0 1 0,0-1 0,0 0 0,0 0 0,-1 0 0,1 0 0,0-1 0,-1 1 0,0-1 0,1 0 0,-1 0 0,0 0 0,-1-1 0,1 1 0,-1-1 0,1 1 0,-1-1 0,0 0 0,0 0 0,-1 0 0,3-6 0,23-87 0,28-179 0,-49 205 0,-5 48 0,1 0 0,1 1 0,11-39 0,-10 83 0,-1 17 0,-5 446-1365,2-462-5461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15:3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24575,'6'7'0,"0"1"0,-1-1 0,0 1 0,0-1 0,-1 2 0,0-1 0,0 0 0,-1 1 0,0-1 0,-1 1 0,1 0 0,-2 0 0,2 10 0,-1 18 0,-2 71 0,-2-58 0,0 905 0,3-586 0,-1-415-1365,0 22-5461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15:3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24575,'68'-1'0,"75"3"0,-138-1 0,0 0 0,0 1 0,0-1 0,0 1 0,-1 0 0,1 0 0,-1 0 0,0 1 0,1 0 0,-1-1 0,0 2 0,-1-1 0,1 0 0,0 1 0,-1-1 0,0 1 0,4 6 0,7 11 0,-2 0 0,15 31 0,-8-14 0,-8-15 0,-1 1 0,-1 0 0,-1 0 0,-2 1 0,0 0 0,-1 0 0,2 46 0,-7-68 0,0 1 0,0-1 0,0 1 0,0 0 0,0-1 0,-1 1 0,0-1 0,0 1 0,0-1 0,0 0 0,0 1 0,-1-1 0,1 0 0,-1 0 0,0 0 0,0 0 0,0 0 0,0 0 0,-3 2 0,-3 1 0,0-1 0,0 0 0,0 0 0,-1 0 0,-15 5 0,15-7 0,-158 74-1365,145-65-5461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5:59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24575,'0'664'0,"3"-626"0,1 1 0,2-1 0,11 41 0,7 44 0,-13-71-1365,-5-29-5461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80 879 24575,'1'13'0,"1"-1"0,0 1 0,6 21 0,4 23 0,-11-41 0,1 0 0,1 0 0,1 0 0,0-1 0,1 1 0,0-1 0,1-1 0,13 23 0,-15-31 0,0 0 0,1 0 0,0 0 0,0 0 0,0-1 0,1 0 0,0 0 0,0 0 0,0-1 0,0 0 0,1 0 0,-1-1 0,1 1 0,0-1 0,1-1 0,-1 0 0,0 0 0,1 0 0,14 1 0,-12-2 0,1 0 0,-1-1 0,1 0 0,-1 0 0,1-1 0,-1-1 0,16-4 0,-22 5 0,-1 0 0,1-1 0,-1 0 0,1 0 0,-1 0 0,0 0 0,0-1 0,0 1 0,0-1 0,0 0 0,-1 1 0,1-1 0,-1-1 0,0 1 0,0 0 0,0 0 0,0-1 0,0 1 0,-1-1 0,1 0 0,-1 1 0,0-1 0,0-5 0,3-12 0,-1 1 0,-2-1 0,0 0 0,-1-1 0,-1 1 0,-1 0 0,-1 1 0,-1-1 0,0 0 0,-15-38 0,17 55 0,0 0 0,-1 0 0,1 1 0,0-1 0,-1 1 0,0 0 0,0 0 0,0 0 0,0 0 0,-1 0 0,1 1 0,-1-1 0,1 1 0,-1 0 0,0 0 0,0 0 0,0 1 0,0-1 0,0 1 0,0 0 0,-8-1 0,-6 1 0,0 0 0,0 1 0,-1 1 0,-17 4 0,-36 0 0,70-5 0,0-1 0,1 1 0,-1-1 0,0 1 0,0-1 0,1 0 0,-1 0 0,0 0 0,1 0 0,-1 0 0,1 0 0,0 0 0,-1 0 0,1 0 0,0-1 0,-1 1 0,1-1 0,0 1 0,0-1 0,0 1 0,1-1 0,-1 0 0,0 1 0,0-1 0,1 0 0,-1 1 0,1-1 0,0 0 0,-1 0 0,1 0 0,0-3 0,-1-9 0,0 0 0,1 0 0,3-16 0,-2 12 0,-3-36 0,-2 0 0,-2 0 0,-26-102 0,31 152 0,-9-38 0,2 0 0,2 0 0,-2-70 0,8 95 0,-1-1 0,-1 0 0,0 1 0,-1 0 0,-1 0 0,-12-32 0,16 49 0,1 0 0,-1-1 0,0 1 0,0 0 0,-1-1 0,1 1 0,0-1 0,0 1 0,0 0 0,0-1 0,0 1 0,0 0 0,0-1 0,-1 1 0,1 0 0,0-1 0,0 1 0,0 0 0,-1-1 0,1 1 0,0 0 0,0 0 0,-1-1 0,1 1 0,0 0 0,-1 0 0,1-1 0,0 1 0,-1 0 0,1 0 0,0 0 0,-1 0 0,1 0 0,0 0 0,-1-1 0,1 1 0,-1 0 0,1 0 0,0 0 0,-1 0 0,1 0 0,-1 0 0,1 1 0,0-1 0,-1 0 0,1 0 0,-1 0 0,-7 22 0,3 32 0,6 459 0,2-483 0,0 0 0,2 0 0,1 0 0,1-1 0,13 32 0,-19-59 3,-1 0 0,1 0 0,-1 0 0,1 0 0,0-1 0,0 1 0,0 0 0,0-1 0,0 1 0,0-1 0,0 1 0,1-1 0,-1 1 0,0-1 0,1 0 0,-1 0 0,1 0 0,0 0 0,-1 0 0,1 0 0,0 0 0,-1 0 0,1 0 0,0-1 0,0 1 0,0-1 0,0 0 0,2 1 0,3-2-106,0 1 1,0-2-1,0 1 0,0-1 0,-1 0 0,10-3 0,-2 0-629,9-3-6094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2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24575,'-2'1'0,"0"0"0,-1-1 0,1 1 0,0 0 0,0 0 0,-1 0 0,1 0 0,0 0 0,0 1 0,0-1 0,0 1 0,1-1 0,-1 1 0,0 0 0,1 0 0,-1 0 0,1 0 0,-1 0 0,1 0 0,0 0 0,0 0 0,0 0 0,0 1 0,0-1 0,1 0 0,-1 1 0,0-1 0,1 5 0,-3 8 0,0 1 0,0 29 0,3 245 103,1-126-1571,-1-141-5358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3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57 24575,'-2'4'0,"-1"0"0,0 0 0,1 0 0,0 0 0,-1 0 0,2 0 0,-1 1 0,0-1 0,1 1 0,0-1 0,0 1 0,0 7 0,-2 62 0,3-54 0,0 9 0,-1-15 0,0 0 0,1 0 0,1 0 0,1 0 0,4 19 0,-5-29 0,0-1 0,0 0 0,0 0 0,1 0 0,-1 0 0,1 0 0,0 0 0,0 0 0,0-1 0,0 1 0,1-1 0,-1 1 0,1-1 0,-1 0 0,1 0 0,0 0 0,0 0 0,0-1 0,0 1 0,0-1 0,0 0 0,0 0 0,0 0 0,1 0 0,-1 0 0,0-1 0,6 1 0,48 2 0,0-2 0,69-8 0,-124 6 0,1 1 0,-1 0 0,1-1 0,-1 1 0,1-1 0,-1 1 0,0-1 0,1 0 0,-1 0 0,0-1 0,0 1 0,1 0 0,-1-1 0,0 1 0,0-1 0,0 1 0,-1-1 0,1 0 0,0 0 0,-1 0 0,2-3 0,-1 1 0,0 1 0,-1-2 0,0 1 0,0 0 0,0 0 0,0 0 0,0-1 0,-1 1 0,0 0 0,0 0 0,-1-7 0,-1-5 0,-1 1 0,-1 0 0,0 0 0,-1 0 0,-12-25 0,5 17 0,0 0 0,-1 1 0,-32-39 0,40 54 0,-1 1 0,1 1 0,-1-1 0,-1 1 0,1 0 0,-1 0 0,0 0 0,0 1 0,0 0 0,0 1 0,-1 0 0,1 0 0,-1 0 0,0 1 0,0 0 0,-11-1 0,-139 7-1365,135-4-5461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24575,'-2'1'0,"0"-1"0,0 1 0,0-1 0,0 1 0,0 0 0,0 0 0,0 0 0,0 0 0,1 0 0,-1 0 0,0 1 0,0-1 0,1 0 0,-1 1 0,1-1 0,0 1 0,-1 0 0,1-1 0,0 1 0,0 0 0,0 0 0,0 0 0,0 0 0,0 0 0,1 0 0,-2 4 0,-10 56 0,9-17 0,2 0 0,6 55 0,-5-98 0,1 1 0,-1-1 0,1 1 0,0-1 0,-1 1 0,1-1 0,0 1 0,1-1 0,-1 0 0,0 0 0,1 1 0,-1-1 0,1 0 0,0 0 0,0 0 0,0-1 0,0 1 0,0 0 0,0-1 0,0 1 0,0-1 0,1 0 0,-1 0 0,4 2 0,6 0 0,0 1 0,0-1 0,1-1 0,13 1 0,14 3 0,15 9-1365,-32-7-5461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7:06:0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24575,'1'8'0,"0"-1"0,1 0 0,0 0 0,0-1 0,3 9 0,4 12 0,4 30 0,8 76 0,-10-50 0,-5-39 0,3 67 0,-11 153-1365,2-241-5461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2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7.png"/><Relationship Id="rId42" Type="http://schemas.openxmlformats.org/officeDocument/2006/relationships/customXml" Target="../ink/ink21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1.png"/><Relationship Id="rId77" Type="http://schemas.openxmlformats.org/officeDocument/2006/relationships/image" Target="../media/image45.png"/><Relationship Id="rId8" Type="http://schemas.openxmlformats.org/officeDocument/2006/relationships/customXml" Target="../ink/ink4.xml"/><Relationship Id="rId51" Type="http://schemas.openxmlformats.org/officeDocument/2006/relationships/image" Target="../media/image32.png"/><Relationship Id="rId72" Type="http://schemas.openxmlformats.org/officeDocument/2006/relationships/customXml" Target="../ink/ink36.xml"/><Relationship Id="rId3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39" Type="http://schemas.openxmlformats.org/officeDocument/2006/relationships/image" Target="../media/image2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4.png"/><Relationship Id="rId76" Type="http://schemas.openxmlformats.org/officeDocument/2006/relationships/customXml" Target="../ink/ink38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3D1C77-F46C-496C-8B10-589155DF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CA" dirty="0"/>
              <a:t>Snake in </a:t>
            </a:r>
            <a:r>
              <a:rPr lang="en-CA" dirty="0" err="1"/>
              <a:t>Pygame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B9193-2F79-41E3-9926-B4222981C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CA" dirty="0"/>
              <a:t>Ryan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B9301-CC26-4BF7-8DB6-4E6D3986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21" y="2049041"/>
            <a:ext cx="4534228" cy="31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A9C-11E2-4840-96C5-16B25EAC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9707"/>
            <a:ext cx="10722932" cy="1325563"/>
          </a:xfrm>
        </p:spPr>
        <p:txBody>
          <a:bodyPr/>
          <a:lstStyle/>
          <a:p>
            <a:r>
              <a:rPr lang="en-CA" dirty="0"/>
              <a:t>What is Snake?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8638-840F-4D1F-8B91-F6BF7FC1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76293"/>
            <a:ext cx="10722932" cy="4351338"/>
          </a:xfrm>
        </p:spPr>
        <p:txBody>
          <a:bodyPr/>
          <a:lstStyle/>
          <a:p>
            <a:r>
              <a:rPr lang="en-CA" sz="3200" dirty="0" err="1"/>
              <a:t>Haha</a:t>
            </a:r>
            <a:r>
              <a:rPr lang="en-CA" sz="3200" dirty="0"/>
              <a:t> </a:t>
            </a:r>
            <a:r>
              <a:rPr lang="en-CA" sz="3200" dirty="0" err="1"/>
              <a:t>funne</a:t>
            </a:r>
            <a:r>
              <a:rPr lang="en-CA" sz="3200" dirty="0"/>
              <a:t> snake eat </a:t>
            </a:r>
            <a:br>
              <a:rPr lang="en-CA" sz="3200" dirty="0"/>
            </a:br>
            <a:r>
              <a:rPr lang="en-CA" sz="3200" dirty="0"/>
              <a:t>apple go </a:t>
            </a:r>
            <a:r>
              <a:rPr lang="en-CA" sz="3200" dirty="0" err="1"/>
              <a:t>brrrrrrrrrr</a:t>
            </a:r>
            <a:endParaRPr lang="en-CA" sz="3200" dirty="0"/>
          </a:p>
          <a:p>
            <a:r>
              <a:rPr lang="en-CA" sz="3200" dirty="0"/>
              <a:t>Snake gets chunky when</a:t>
            </a:r>
            <a:br>
              <a:rPr lang="en-CA" sz="3200" dirty="0"/>
            </a:br>
            <a:r>
              <a:rPr lang="en-CA" sz="3200" dirty="0"/>
              <a:t>consuming apples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1DB85-EBAB-4FD2-9D9A-A9C40C74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51" y="972488"/>
            <a:ext cx="6521323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3DBB-44F8-4343-A108-303B627E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367329"/>
            <a:ext cx="10722932" cy="1325563"/>
          </a:xfrm>
        </p:spPr>
        <p:txBody>
          <a:bodyPr>
            <a:normAutofit/>
          </a:bodyPr>
          <a:lstStyle/>
          <a:p>
            <a:r>
              <a:rPr lang="en-CA" sz="6000" dirty="0" err="1"/>
              <a:t>Pygame</a:t>
            </a:r>
            <a:r>
              <a:rPr lang="en-CA" sz="6000" dirty="0"/>
              <a:t>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4DA2F-99F3-43E5-B33B-6765FCF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71" y="4582031"/>
            <a:ext cx="7763958" cy="17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95360-BCD6-4552-B1A8-D219AAA5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36" y="1834356"/>
            <a:ext cx="431542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22BB23-D752-4FF5-ACEF-43312AA78F0C}"/>
              </a:ext>
            </a:extLst>
          </p:cNvPr>
          <p:cNvSpPr txBox="1">
            <a:spLocks/>
          </p:cNvSpPr>
          <p:nvPr/>
        </p:nvSpPr>
        <p:spPr>
          <a:xfrm>
            <a:off x="734534" y="70158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 err="1"/>
              <a:t>Spritesheet</a:t>
            </a:r>
            <a:endParaRPr lang="en-CA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B6BD7-E1C5-4FA0-9BB7-14A2AD1F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39" y="2111992"/>
            <a:ext cx="5993913" cy="407477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B96867-DAB6-460A-BD23-683F74E3BF1E}"/>
              </a:ext>
            </a:extLst>
          </p:cNvPr>
          <p:cNvSpPr txBox="1">
            <a:spLocks/>
          </p:cNvSpPr>
          <p:nvPr/>
        </p:nvSpPr>
        <p:spPr>
          <a:xfrm>
            <a:off x="293057" y="1634478"/>
            <a:ext cx="10582275" cy="426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Found random </a:t>
            </a:r>
            <a:r>
              <a:rPr lang="en-CA" sz="2000" dirty="0" err="1"/>
              <a:t>spritesheet</a:t>
            </a:r>
            <a:r>
              <a:rPr lang="en-CA" sz="2000" dirty="0"/>
              <a:t>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64 pixels per individual sprite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Cut each sprite into a </a:t>
            </a:r>
            <a:r>
              <a:rPr lang="en-CA" sz="2000" dirty="0" err="1"/>
              <a:t>pygame.Rect</a:t>
            </a:r>
            <a:r>
              <a:rPr lang="en-CA" sz="2000" dirty="0"/>
              <a:t> object,</a:t>
            </a:r>
            <a:br>
              <a:rPr lang="en-CA" sz="2000" dirty="0"/>
            </a:br>
            <a:r>
              <a:rPr lang="en-CA" sz="2000" dirty="0"/>
              <a:t>then </a:t>
            </a:r>
            <a:r>
              <a:rPr lang="en-CA" sz="2000" dirty="0" err="1"/>
              <a:t>blitted</a:t>
            </a:r>
            <a:r>
              <a:rPr lang="en-CA" sz="2000" dirty="0"/>
              <a:t> onto </a:t>
            </a:r>
            <a:r>
              <a:rPr lang="en-CA" sz="2000" dirty="0" err="1"/>
              <a:t>pygame.Surface</a:t>
            </a:r>
            <a:endParaRPr lang="en-CA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/>
              <a:t>Boom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EC709E-E1E4-4D33-AF86-53C9D089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4" y="3887197"/>
            <a:ext cx="305795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A85B-6CA7-48B2-8F25-E559BAF9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27" y="3429000"/>
            <a:ext cx="4810796" cy="30770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B00F1E-D796-450C-81D4-0E103B83D009}"/>
              </a:ext>
            </a:extLst>
          </p:cNvPr>
          <p:cNvSpPr txBox="1">
            <a:spLocks/>
          </p:cNvSpPr>
          <p:nvPr/>
        </p:nvSpPr>
        <p:spPr>
          <a:xfrm>
            <a:off x="457200" y="22398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Snake movement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85537F-8659-4542-9B4A-08F48BFB3D60}"/>
              </a:ext>
            </a:extLst>
          </p:cNvPr>
          <p:cNvSpPr txBox="1">
            <a:spLocks/>
          </p:cNvSpPr>
          <p:nvPr/>
        </p:nvSpPr>
        <p:spPr>
          <a:xfrm>
            <a:off x="1648934" y="2023918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Snake only moves 50 pixels at a time to</a:t>
            </a:r>
            <a:br>
              <a:rPr lang="en-CA" sz="3200" dirty="0"/>
            </a:br>
            <a:r>
              <a:rPr lang="en-CA" sz="3200" dirty="0"/>
              <a:t>fit the checkerboard layout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9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1256-7C13-44E0-9005-3D4731E233C3}"/>
              </a:ext>
            </a:extLst>
          </p:cNvPr>
          <p:cNvSpPr txBox="1">
            <a:spLocks/>
          </p:cNvSpPr>
          <p:nvPr/>
        </p:nvSpPr>
        <p:spPr>
          <a:xfrm>
            <a:off x="457200" y="22398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Snake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69D5-83AE-47F7-AD4F-3397F3DAA00A}"/>
              </a:ext>
            </a:extLst>
          </p:cNvPr>
          <p:cNvSpPr txBox="1">
            <a:spLocks/>
          </p:cNvSpPr>
          <p:nvPr/>
        </p:nvSpPr>
        <p:spPr>
          <a:xfrm>
            <a:off x="304410" y="2162415"/>
            <a:ext cx="10582275" cy="426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Implement queue to make snake</a:t>
            </a:r>
            <a:br>
              <a:rPr lang="en-CA" sz="2800" dirty="0"/>
            </a:br>
            <a:r>
              <a:rPr lang="en-CA" sz="2800" dirty="0"/>
              <a:t>go chunky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Needed in order for snake’s body</a:t>
            </a:r>
            <a:br>
              <a:rPr lang="en-CA" sz="2800" dirty="0"/>
            </a:br>
            <a:r>
              <a:rPr lang="en-CA" sz="2800" dirty="0"/>
              <a:t>to follow 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Dequeue when number of apples</a:t>
            </a:r>
            <a:br>
              <a:rPr lang="en-CA" sz="2800" dirty="0"/>
            </a:br>
            <a:r>
              <a:rPr lang="en-CA" sz="2800" dirty="0"/>
              <a:t>eaten exceeds current length of</a:t>
            </a:r>
            <a:br>
              <a:rPr lang="en-CA" sz="2800" dirty="0"/>
            </a:br>
            <a:r>
              <a:rPr lang="en-CA" sz="2800" dirty="0"/>
              <a:t>snake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F19889-9554-46D7-A1FC-B617F2A95DAB}"/>
                  </a:ext>
                </a:extLst>
              </p14:cNvPr>
              <p14:cNvContentPartPr/>
              <p14:nvPr/>
            </p14:nvContentPartPr>
            <p14:xfrm>
              <a:off x="6782685" y="5042775"/>
              <a:ext cx="676440" cy="636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F19889-9554-46D7-A1FC-B617F2A95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685" y="5024775"/>
                <a:ext cx="712080" cy="6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4ED7E1A-AC27-4614-8436-0F24F27BAB42}"/>
              </a:ext>
            </a:extLst>
          </p:cNvPr>
          <p:cNvGrpSpPr/>
          <p:nvPr/>
        </p:nvGrpSpPr>
        <p:grpSpPr>
          <a:xfrm>
            <a:off x="6695565" y="1138215"/>
            <a:ext cx="5108760" cy="5101560"/>
            <a:chOff x="6695565" y="1138215"/>
            <a:chExt cx="5108760" cy="51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E16A74-09BE-4683-9A5F-418763BDB7BE}"/>
                    </a:ext>
                  </a:extLst>
                </p14:cNvPr>
                <p14:cNvContentPartPr/>
                <p14:nvPr/>
              </p14:nvContentPartPr>
              <p14:xfrm>
                <a:off x="6695565" y="2083935"/>
                <a:ext cx="3440880" cy="362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E16A74-09BE-4683-9A5F-418763BDB7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7565" y="2066295"/>
                  <a:ext cx="3476520" cy="36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729E69-4AFB-49E5-ADE6-77AD5BDBCED0}"/>
                    </a:ext>
                  </a:extLst>
                </p14:cNvPr>
                <p14:cNvContentPartPr/>
                <p14:nvPr/>
              </p14:nvContentPartPr>
              <p14:xfrm>
                <a:off x="10199445" y="1803135"/>
                <a:ext cx="310680" cy="73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729E69-4AFB-49E5-ADE6-77AD5BDBCE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1805" y="1785135"/>
                  <a:ext cx="34632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2013CF-3634-439F-A738-C4687047223D}"/>
                    </a:ext>
                  </a:extLst>
                </p14:cNvPr>
                <p14:cNvContentPartPr/>
                <p14:nvPr/>
              </p14:nvContentPartPr>
              <p14:xfrm>
                <a:off x="10725045" y="1790535"/>
                <a:ext cx="25560" cy="38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2013CF-3634-439F-A738-C468704722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07045" y="1772535"/>
                  <a:ext cx="612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C36E36-78A1-40A3-8EA3-DF8131935EAF}"/>
                    </a:ext>
                  </a:extLst>
                </p14:cNvPr>
                <p14:cNvContentPartPr/>
                <p14:nvPr/>
              </p14:nvContentPartPr>
              <p14:xfrm>
                <a:off x="10886685" y="1693335"/>
                <a:ext cx="165240" cy="45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C36E36-78A1-40A3-8EA3-DF8131935E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8685" y="1675335"/>
                  <a:ext cx="200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D62746-8911-41CC-B83B-50B6EBFC8CB4}"/>
                    </a:ext>
                  </a:extLst>
                </p14:cNvPr>
                <p14:cNvContentPartPr/>
                <p14:nvPr/>
              </p14:nvContentPartPr>
              <p14:xfrm>
                <a:off x="11114925" y="1800255"/>
                <a:ext cx="20160" cy="21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D62746-8911-41CC-B83B-50B6EBFC8C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97285" y="1782255"/>
                  <a:ext cx="55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8AAB7B-EA3F-4BBB-8D4B-26A4F0529706}"/>
                    </a:ext>
                  </a:extLst>
                </p14:cNvPr>
                <p14:cNvContentPartPr/>
                <p14:nvPr/>
              </p14:nvContentPartPr>
              <p14:xfrm>
                <a:off x="11202405" y="1893855"/>
                <a:ext cx="154080" cy="14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8AAB7B-EA3F-4BBB-8D4B-26A4F05297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84405" y="1875855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9C7F78-F208-4CB0-82F2-EB2322F7DA37}"/>
                    </a:ext>
                  </a:extLst>
                </p14:cNvPr>
                <p14:cNvContentPartPr/>
                <p14:nvPr/>
              </p14:nvContentPartPr>
              <p14:xfrm>
                <a:off x="11456925" y="1895295"/>
                <a:ext cx="86400" cy="13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9C7F78-F208-4CB0-82F2-EB2322F7DA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38925" y="1877295"/>
                  <a:ext cx="122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650530-5F17-4880-B99B-C95B662CAFE9}"/>
                    </a:ext>
                  </a:extLst>
                </p14:cNvPr>
                <p14:cNvContentPartPr/>
                <p14:nvPr/>
              </p14:nvContentPartPr>
              <p14:xfrm>
                <a:off x="11563125" y="1714215"/>
                <a:ext cx="29520" cy="28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650530-5F17-4880-B99B-C95B662CAF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45125" y="1696215"/>
                  <a:ext cx="65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E5897D-8D93-4B4A-B20D-6C4C738E1918}"/>
                    </a:ext>
                  </a:extLst>
                </p14:cNvPr>
                <p14:cNvContentPartPr/>
                <p14:nvPr/>
              </p14:nvContentPartPr>
              <p14:xfrm>
                <a:off x="11629725" y="1790535"/>
                <a:ext cx="174600" cy="33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E5897D-8D93-4B4A-B20D-6C4C738E19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11725" y="1772535"/>
                  <a:ext cx="210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8D93CC-DC8B-4DA2-B355-17FDEF9875D2}"/>
                    </a:ext>
                  </a:extLst>
                </p14:cNvPr>
                <p14:cNvContentPartPr/>
                <p14:nvPr/>
              </p14:nvContentPartPr>
              <p14:xfrm>
                <a:off x="6800685" y="5048175"/>
                <a:ext cx="63756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8D93CC-DC8B-4DA2-B355-17FDEF9875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82685" y="5030175"/>
                  <a:ext cx="673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AF9DDD-E9F7-4624-BBFC-4A18450C7D64}"/>
                    </a:ext>
                  </a:extLst>
                </p14:cNvPr>
                <p14:cNvContentPartPr/>
                <p14:nvPr/>
              </p14:nvContentPartPr>
              <p14:xfrm>
                <a:off x="8256885" y="5321775"/>
                <a:ext cx="831960" cy="68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AF9DDD-E9F7-4624-BBFC-4A18450C7D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8885" y="5304135"/>
                  <a:ext cx="86760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54F769-06CF-4AC8-B8C7-854EB42A689B}"/>
                    </a:ext>
                  </a:extLst>
                </p14:cNvPr>
                <p14:cNvContentPartPr/>
                <p14:nvPr/>
              </p14:nvContentPartPr>
              <p14:xfrm>
                <a:off x="9240765" y="5731455"/>
                <a:ext cx="331560" cy="50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54F769-06CF-4AC8-B8C7-854EB42A68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2765" y="5713455"/>
                  <a:ext cx="3672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682B2B-51A4-4E97-A95E-EB7A1950777C}"/>
                    </a:ext>
                  </a:extLst>
                </p14:cNvPr>
                <p14:cNvContentPartPr/>
                <p14:nvPr/>
              </p14:nvContentPartPr>
              <p14:xfrm>
                <a:off x="9620205" y="5708775"/>
                <a:ext cx="271080" cy="25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682B2B-51A4-4E97-A95E-EB7A195077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02205" y="5690775"/>
                  <a:ext cx="30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A63E7C-A263-4879-8852-A70B0F110934}"/>
                    </a:ext>
                  </a:extLst>
                </p14:cNvPr>
                <p14:cNvContentPartPr/>
                <p14:nvPr/>
              </p14:nvContentPartPr>
              <p14:xfrm>
                <a:off x="9924405" y="5704455"/>
                <a:ext cx="260640" cy="27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A63E7C-A263-4879-8852-A70B0F1109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765" y="5686815"/>
                  <a:ext cx="296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204A7B-5005-4FB0-A389-A58ED69DD93A}"/>
                    </a:ext>
                  </a:extLst>
                </p14:cNvPr>
                <p14:cNvContentPartPr/>
                <p14:nvPr/>
              </p14:nvContentPartPr>
              <p14:xfrm>
                <a:off x="10258125" y="5714895"/>
                <a:ext cx="227160" cy="24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204A7B-5005-4FB0-A389-A58ED69DD9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40125" y="5696895"/>
                  <a:ext cx="262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3ED33-F6FB-4F8D-B789-CD568FA5FFB3}"/>
                    </a:ext>
                  </a:extLst>
                </p14:cNvPr>
                <p14:cNvContentPartPr/>
                <p14:nvPr/>
              </p14:nvContentPartPr>
              <p14:xfrm>
                <a:off x="10505805" y="5722455"/>
                <a:ext cx="268920" cy="28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3ED33-F6FB-4F8D-B789-CD568FA5F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87805" y="5704455"/>
                  <a:ext cx="304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EFDFE8-31AE-4431-B20D-A2AB299DFA8D}"/>
                    </a:ext>
                  </a:extLst>
                </p14:cNvPr>
                <p14:cNvContentPartPr/>
                <p14:nvPr/>
              </p14:nvContentPartPr>
              <p14:xfrm>
                <a:off x="7627245" y="5575215"/>
                <a:ext cx="440640" cy="41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EFDFE8-31AE-4431-B20D-A2AB299DFA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9245" y="5557215"/>
                  <a:ext cx="4762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E847C4-D70E-4815-93F5-90D4D14D064B}"/>
                    </a:ext>
                  </a:extLst>
                </p14:cNvPr>
                <p14:cNvContentPartPr/>
                <p14:nvPr/>
              </p14:nvContentPartPr>
              <p14:xfrm>
                <a:off x="9315285" y="1628535"/>
                <a:ext cx="360" cy="380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E847C4-D70E-4815-93F5-90D4D14D0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7285" y="1610535"/>
                  <a:ext cx="36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22A3E2-037F-451D-BCA1-B07757115A3A}"/>
                    </a:ext>
                  </a:extLst>
                </p14:cNvPr>
                <p14:cNvContentPartPr/>
                <p14:nvPr/>
              </p14:nvContentPartPr>
              <p14:xfrm>
                <a:off x="9334365" y="1571295"/>
                <a:ext cx="697320" cy="561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22A3E2-037F-451D-BCA1-B07757115A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16365" y="1553295"/>
                  <a:ext cx="7329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CA3970-D4CF-4BEE-AF62-FECE2B6FCBB6}"/>
                    </a:ext>
                  </a:extLst>
                </p14:cNvPr>
                <p14:cNvContentPartPr/>
                <p14:nvPr/>
              </p14:nvContentPartPr>
              <p14:xfrm>
                <a:off x="9305925" y="1876215"/>
                <a:ext cx="28080" cy="22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CA3970-D4CF-4BEE-AF62-FECE2B6FCB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87925" y="1858215"/>
                  <a:ext cx="63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1AEE49-C76C-43B2-9C2E-2B98458CBD73}"/>
                    </a:ext>
                  </a:extLst>
                </p14:cNvPr>
                <p14:cNvContentPartPr/>
                <p14:nvPr/>
              </p14:nvContentPartPr>
              <p14:xfrm>
                <a:off x="9021525" y="1971615"/>
                <a:ext cx="84600" cy="72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1AEE49-C76C-43B2-9C2E-2B98458CBD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3885" y="1953615"/>
                  <a:ext cx="120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A0B0EB-F3A8-4957-87C5-98CF20472C09}"/>
                    </a:ext>
                  </a:extLst>
                </p14:cNvPr>
                <p14:cNvContentPartPr/>
                <p14:nvPr/>
              </p14:nvContentPartPr>
              <p14:xfrm>
                <a:off x="8954565" y="1683615"/>
                <a:ext cx="104040" cy="4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A0B0EB-F3A8-4957-87C5-98CF20472C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6565" y="1665615"/>
                  <a:ext cx="139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F5FC1A-6CD0-4455-ABA4-FB2397F75AE5}"/>
                    </a:ext>
                  </a:extLst>
                </p14:cNvPr>
                <p14:cNvContentPartPr/>
                <p14:nvPr/>
              </p14:nvContentPartPr>
              <p14:xfrm>
                <a:off x="9114765" y="1163055"/>
                <a:ext cx="48600" cy="25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F5FC1A-6CD0-4455-ABA4-FB2397F75A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96765" y="1145055"/>
                  <a:ext cx="8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1B02F6-75EC-414C-8FA1-C77B0590F0AA}"/>
                    </a:ext>
                  </a:extLst>
                </p14:cNvPr>
                <p14:cNvContentPartPr/>
                <p14:nvPr/>
              </p14:nvContentPartPr>
              <p14:xfrm>
                <a:off x="9477285" y="1138215"/>
                <a:ext cx="266040" cy="12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1B02F6-75EC-414C-8FA1-C77B0590F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59285" y="1120215"/>
                  <a:ext cx="301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324153-956D-4E9A-9A42-2CF83FA8C0DF}"/>
                    </a:ext>
                  </a:extLst>
                </p14:cNvPr>
                <p14:cNvContentPartPr/>
                <p14:nvPr/>
              </p14:nvContentPartPr>
              <p14:xfrm>
                <a:off x="10010805" y="1294815"/>
                <a:ext cx="160920" cy="60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324153-956D-4E9A-9A42-2CF83FA8C0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92805" y="1276815"/>
                  <a:ext cx="196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4ECF5D-F2EC-4574-9D36-F862CF8DD4E1}"/>
                    </a:ext>
                  </a:extLst>
                </p14:cNvPr>
                <p14:cNvContentPartPr/>
                <p14:nvPr/>
              </p14:nvContentPartPr>
              <p14:xfrm>
                <a:off x="10201245" y="1657335"/>
                <a:ext cx="63000" cy="13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4ECF5D-F2EC-4574-9D36-F862CF8DD4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83245" y="1639335"/>
                  <a:ext cx="986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0CE0CE6-4B98-4DFF-BA68-794DBA3E4D4C}"/>
                  </a:ext>
                </a:extLst>
              </p14:cNvPr>
              <p14:cNvContentPartPr/>
              <p14:nvPr/>
            </p14:nvContentPartPr>
            <p14:xfrm>
              <a:off x="6657765" y="2054415"/>
              <a:ext cx="351720" cy="337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0CE0CE6-4B98-4DFF-BA68-794DBA3E4D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9765" y="2036775"/>
                <a:ext cx="3873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C1BEEE6-078F-4110-B3F8-834A83901468}"/>
                  </a:ext>
                </a:extLst>
              </p14:cNvPr>
              <p14:cNvContentPartPr/>
              <p14:nvPr/>
            </p14:nvContentPartPr>
            <p14:xfrm>
              <a:off x="7058085" y="2212095"/>
              <a:ext cx="152640" cy="226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C1BEEE6-078F-4110-B3F8-834A839014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40445" y="2194455"/>
                <a:ext cx="188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49E7C0-6F01-4841-988D-96CEC80D10BE}"/>
                  </a:ext>
                </a:extLst>
              </p14:cNvPr>
              <p14:cNvContentPartPr/>
              <p14:nvPr/>
            </p14:nvContentPartPr>
            <p14:xfrm>
              <a:off x="7276605" y="2133615"/>
              <a:ext cx="210960" cy="619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49E7C0-6F01-4841-988D-96CEC80D10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58605" y="2115615"/>
                <a:ext cx="2466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DB58CA-9271-4E3C-81AD-BD68171A9475}"/>
                  </a:ext>
                </a:extLst>
              </p14:cNvPr>
              <p14:cNvContentPartPr/>
              <p14:nvPr/>
            </p14:nvContentPartPr>
            <p14:xfrm>
              <a:off x="7486485" y="2129295"/>
              <a:ext cx="150480" cy="184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DB58CA-9271-4E3C-81AD-BD68171A94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68485" y="2111295"/>
                <a:ext cx="186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F5ACBA-1410-4D6A-81F8-7409D5EC41DF}"/>
                  </a:ext>
                </a:extLst>
              </p14:cNvPr>
              <p14:cNvContentPartPr/>
              <p14:nvPr/>
            </p14:nvContentPartPr>
            <p14:xfrm>
              <a:off x="7703925" y="2093295"/>
              <a:ext cx="206640" cy="232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F5ACBA-1410-4D6A-81F8-7409D5EC41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85925" y="2075295"/>
                <a:ext cx="2422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03C6DB-3FEC-4588-BDA2-4611D2E664C0}"/>
                  </a:ext>
                </a:extLst>
              </p14:cNvPr>
              <p14:cNvContentPartPr/>
              <p14:nvPr/>
            </p14:nvContentPartPr>
            <p14:xfrm>
              <a:off x="7972125" y="2076375"/>
              <a:ext cx="105120" cy="212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03C6DB-3FEC-4588-BDA2-4611D2E664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54125" y="2058375"/>
                <a:ext cx="140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5BDC528-A7B4-4358-B2BC-C8C0B5668665}"/>
                  </a:ext>
                </a:extLst>
              </p14:cNvPr>
              <p14:cNvContentPartPr/>
              <p14:nvPr/>
            </p14:nvContentPartPr>
            <p14:xfrm>
              <a:off x="8124765" y="2113455"/>
              <a:ext cx="221040" cy="23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5BDC528-A7B4-4358-B2BC-C8C0B56686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06765" y="2095815"/>
                <a:ext cx="2566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DC5950-D128-46B8-A693-7B44D43AF488}"/>
                  </a:ext>
                </a:extLst>
              </p14:cNvPr>
              <p14:cNvContentPartPr/>
              <p14:nvPr/>
            </p14:nvContentPartPr>
            <p14:xfrm>
              <a:off x="8498805" y="1912575"/>
              <a:ext cx="440640" cy="249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DC5950-D128-46B8-A693-7B44D43AF4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80805" y="1894575"/>
                <a:ext cx="476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508294E-FC49-478C-A839-7F7481C89B21}"/>
                  </a:ext>
                </a:extLst>
              </p14:cNvPr>
              <p14:cNvContentPartPr/>
              <p14:nvPr/>
            </p14:nvContentPartPr>
            <p14:xfrm>
              <a:off x="10839165" y="2451135"/>
              <a:ext cx="219960" cy="237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508294E-FC49-478C-A839-7F7481C89B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21165" y="2433495"/>
                <a:ext cx="255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067A230-DA54-46F7-8DF2-996D721E132F}"/>
                  </a:ext>
                </a:extLst>
              </p14:cNvPr>
              <p14:cNvContentPartPr/>
              <p14:nvPr/>
            </p14:nvContentPartPr>
            <p14:xfrm>
              <a:off x="11172525" y="2438175"/>
              <a:ext cx="20520" cy="591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067A230-DA54-46F7-8DF2-996D721E13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54525" y="2420175"/>
                <a:ext cx="561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94BAAD-5E6F-427B-A348-E8C67D2106D0}"/>
                  </a:ext>
                </a:extLst>
              </p14:cNvPr>
              <p14:cNvContentPartPr/>
              <p14:nvPr/>
            </p14:nvContentPartPr>
            <p14:xfrm>
              <a:off x="11182245" y="2390295"/>
              <a:ext cx="153000" cy="224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94BAAD-5E6F-427B-A348-E8C67D2106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64245" y="2372295"/>
                <a:ext cx="18864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9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88A8-D082-425A-8D17-2B07D134A118}"/>
              </a:ext>
            </a:extLst>
          </p:cNvPr>
          <p:cNvSpPr txBox="1">
            <a:spLocks/>
          </p:cNvSpPr>
          <p:nvPr/>
        </p:nvSpPr>
        <p:spPr>
          <a:xfrm>
            <a:off x="457200" y="22398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6221-DD18-406E-84C4-71A0E362E8C1}"/>
              </a:ext>
            </a:extLst>
          </p:cNvPr>
          <p:cNvSpPr txBox="1">
            <a:spLocks/>
          </p:cNvSpPr>
          <p:nvPr/>
        </p:nvSpPr>
        <p:spPr>
          <a:xfrm>
            <a:off x="128851" y="2343150"/>
            <a:ext cx="9534915" cy="4010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200" dirty="0"/>
              <a:t>Collision detection for snake to </a:t>
            </a:r>
            <a:br>
              <a:rPr lang="en-CA" sz="2200" dirty="0"/>
            </a:br>
            <a:r>
              <a:rPr lang="en-CA" sz="2200" dirty="0"/>
              <a:t>perform consumption of 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200" dirty="0"/>
              <a:t>Getting the </a:t>
            </a:r>
            <a:r>
              <a:rPr lang="en-CA" sz="2200" dirty="0" err="1"/>
              <a:t>rect</a:t>
            </a:r>
            <a:r>
              <a:rPr lang="en-CA" sz="2200" dirty="0"/>
              <a:t> of the snake’s head</a:t>
            </a:r>
            <a:br>
              <a:rPr lang="en-CA" sz="2200" dirty="0"/>
            </a:br>
            <a:r>
              <a:rPr lang="en-CA" sz="2200" dirty="0"/>
              <a:t>surface and comparing that with</a:t>
            </a:r>
            <a:br>
              <a:rPr lang="en-CA" sz="2200" dirty="0"/>
            </a:br>
            <a:r>
              <a:rPr lang="en-CA" sz="2200" dirty="0"/>
              <a:t>snipped </a:t>
            </a:r>
            <a:r>
              <a:rPr lang="en-CA" sz="2200" dirty="0" err="1"/>
              <a:t>rect</a:t>
            </a:r>
            <a:r>
              <a:rPr lang="en-CA" sz="2200" dirty="0"/>
              <a:t> using stored</a:t>
            </a:r>
            <a:br>
              <a:rPr lang="en-CA" sz="2200" dirty="0"/>
            </a:br>
            <a:r>
              <a:rPr lang="en-CA" sz="2200" dirty="0"/>
              <a:t>coordinates of 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ABC40-8604-44D2-81BB-BFA2A790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41" y="2190750"/>
            <a:ext cx="679550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516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SineVTI</vt:lpstr>
      <vt:lpstr>Snake in Pygame</vt:lpstr>
      <vt:lpstr>What is Snake?</vt:lpstr>
      <vt:lpstr>Pygame Menu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in Pygame</dc:title>
  <dc:creator>Ryan Wang</dc:creator>
  <cp:lastModifiedBy>Ryan Wang</cp:lastModifiedBy>
  <cp:revision>3</cp:revision>
  <dcterms:created xsi:type="dcterms:W3CDTF">2022-01-27T06:34:00Z</dcterms:created>
  <dcterms:modified xsi:type="dcterms:W3CDTF">2022-01-27T07:18:06Z</dcterms:modified>
</cp:coreProperties>
</file>